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8814E-2B0E-4D2A-BCC9-889AF1985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54A949-F3A3-4BAE-9F79-BDA98AE8C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C1A7D-53FA-45EE-BB02-2A52F9BB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CED11-90F7-4B71-AB18-573BF1A7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1FE52-E6EC-40A3-8EB4-F9E08C0F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8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BAFE2-19A6-46F5-AC1F-B8B16F19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3B810-FAA2-4FF2-B13E-82C5B4B41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2E654-A020-4062-834F-2278304A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08911-B5E6-423B-8985-C0D3DC0A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FFD85-9582-4C59-B72E-94B2D61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8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816E0-B95B-4A39-88A6-401183090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FF2B-C33D-4F19-87A2-A3037AB20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6D465-477F-4A60-92C4-25DEEEA4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1E0DB-7E92-4A35-A717-998F26B9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F83EC-A870-4DAB-935A-B4D836F6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E7BF5-F64B-4398-B008-1BA68C5F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B12AF-CE90-4163-9883-881103AB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C53D9-0A17-4EA0-A792-90B07803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E41BD-3ECD-4835-9607-D8148D78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A4269-5139-4609-B40F-F1A001A6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02B0D-AC2F-496C-B7CD-87589763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2E527-7F27-4FF0-8825-97433D5E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13C0A-0D8A-412D-9802-695AB299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A826-F5F8-4393-A364-585E8AD8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CE88E-3DE7-45A3-BB24-30359A57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6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47522-2C0E-40CD-8E4A-7E125C28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1954E-E004-47E4-B3E2-AA7280034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25628-EF8E-4F53-8CE6-AFB0A3E0D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D3C908-4F07-45AC-B3EA-15347136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EE055-B5F8-4813-9864-EE2FE365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CC2646-4CDD-40E0-8E01-C0F18398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8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BB2A-798A-45F5-A4AC-C20401CC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5C3DF-3A13-4D00-B47F-E94988031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9B8AC5-C4C4-4706-8D38-7B8854EE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E4ED3A-8BBB-422C-B53F-041635409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C62F15-47D9-48A7-B683-874BEF68D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9CFA-66AE-4A8C-B425-5A229FA4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74C32-4F44-421C-BD43-6FE1E9D3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B57A28-8A82-4785-96C9-64A90701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7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F1E87-EBE8-47C7-B237-28567702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8BE1E-6BBD-4C73-9054-90CF1392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5B8043-7069-4454-89A0-14313851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A50AC1-E00A-40CF-98C5-A70800C0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0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ADB2F-7B46-4A76-9E41-F108BD1F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5E7486-9396-4BC2-AA79-4A858B00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9412CC-8244-40FC-A70F-7B8E8243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1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26E2F-AE88-4415-A05C-8F68E849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2F22A-8FAA-45BC-B5FA-82AC3577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1799C-3839-4138-AC6D-15D0DAFA1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558EC-E044-4595-802C-0B4FE1DB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A6F39-C446-438F-BC39-E5546BBC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33950-FF7F-4B11-91E0-207423D8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6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DCB6F-0347-4DB8-A722-F891558E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95D451-3532-4772-820F-E21252851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280378-9F42-4CE1-8B3C-AA2C19ED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CD297-E900-4882-B423-5B3E4B8F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25699-2869-4C64-A71A-81E32B57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DBB3D6-96D2-498B-84A7-8DA5B573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4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BFA9A6-0C14-4FE0-9F0D-652038EE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C426B-C4BB-4415-B0B3-FF46615C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163BC-17D0-4E36-A733-60C1D1566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60624-DBC6-44F4-ACEB-52325D543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86D41-297D-4584-A31E-BB886FCC7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1290213" y="373600"/>
            <a:ext cx="7716627" cy="5563655"/>
            <a:chOff x="3223788" y="240250"/>
            <a:chExt cx="7716627" cy="5563655"/>
          </a:xfrm>
        </p:grpSpPr>
        <p:sp>
          <p:nvSpPr>
            <p:cNvPr id="47" name="직사각형 46"/>
            <p:cNvSpPr/>
            <p:nvPr/>
          </p:nvSpPr>
          <p:spPr>
            <a:xfrm>
              <a:off x="4351020" y="380235"/>
              <a:ext cx="5509260" cy="542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299922" y="784857"/>
              <a:ext cx="3247938" cy="47244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‘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684647" y="2742438"/>
              <a:ext cx="1140903" cy="7969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INIT</a:t>
              </a: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840491" y="2742437"/>
              <a:ext cx="1140903" cy="7969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SUB</a:t>
              </a: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041159" y="1054095"/>
              <a:ext cx="1140903" cy="7969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ADD</a:t>
              </a: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032770" y="4430779"/>
              <a:ext cx="1140903" cy="7969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MUL</a:t>
              </a:r>
              <a:endParaRPr lang="ko-KR" altLang="en-US">
                <a:latin typeface="KoPub돋움체 Light"/>
                <a:ea typeface="KoPub돋움체 Light"/>
              </a:endParaRPr>
            </a:p>
          </p:txBody>
        </p:sp>
        <p:cxnSp>
          <p:nvCxnSpPr>
            <p:cNvPr id="10" name="직선 화살표 연결선 9"/>
            <p:cNvCxnSpPr>
              <a:stCxn id="5" idx="3"/>
              <a:endCxn id="6" idx="1"/>
            </p:cNvCxnSpPr>
            <p:nvPr/>
          </p:nvCxnSpPr>
          <p:spPr>
            <a:xfrm flipV="1">
              <a:off x="5825550" y="3140915"/>
              <a:ext cx="201494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" idx="3"/>
              <a:endCxn id="7" idx="1"/>
            </p:cNvCxnSpPr>
            <p:nvPr/>
          </p:nvCxnSpPr>
          <p:spPr>
            <a:xfrm flipV="1">
              <a:off x="5825550" y="1452573"/>
              <a:ext cx="1215609" cy="16883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5" idx="3"/>
              <a:endCxn id="8" idx="1"/>
            </p:cNvCxnSpPr>
            <p:nvPr/>
          </p:nvCxnSpPr>
          <p:spPr>
            <a:xfrm>
              <a:off x="5825550" y="3140916"/>
              <a:ext cx="1207220" cy="16883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597644" y="1948261"/>
              <a:ext cx="1782568" cy="570505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KoPub돋움체 Light"/>
                  <a:ea typeface="KoPub돋움체 Light"/>
                </a:rPr>
                <a:t>(START = ‘1’ &amp; OP_CODE = “001”/</a:t>
              </a:r>
            </a:p>
            <a:p>
              <a:pPr lvl="0">
                <a:defRPr/>
              </a:pPr>
              <a:r>
                <a:rPr lang="en-US" altLang="ko-KR" sz="800" dirty="0" err="1">
                  <a:latin typeface="KoPub돋움체 Light"/>
                  <a:ea typeface="KoPub돋움체 Light"/>
                </a:rPr>
                <a:t>A_temp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</a:t>
              </a:r>
              <a:r>
                <a:rPr lang="en-US" altLang="ko-KR" sz="800" dirty="0" err="1">
                  <a:latin typeface="KoPub돋움체 Light"/>
                  <a:ea typeface="KoPub돋움체 Light"/>
                </a:rPr>
                <a:t>Acon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;</a:t>
              </a:r>
            </a:p>
            <a:p>
              <a:pPr lvl="0">
                <a:defRPr/>
              </a:pPr>
              <a:r>
                <a:rPr lang="en-US" altLang="ko-KR" sz="800" dirty="0">
                  <a:latin typeface="KoPub돋움체 Light"/>
                  <a:ea typeface="KoPub돋움체 Light"/>
                </a:rPr>
                <a:t> </a:t>
              </a:r>
              <a:r>
                <a:rPr lang="en-US" altLang="ko-KR" sz="800" dirty="0" err="1">
                  <a:latin typeface="KoPub돋움체 Light"/>
                  <a:ea typeface="KoPub돋움체 Light"/>
                </a:rPr>
                <a:t>B_temp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</a:t>
              </a:r>
              <a:r>
                <a:rPr lang="en-US" altLang="ko-KR" sz="800" dirty="0" err="1">
                  <a:latin typeface="KoPub돋움체 Light"/>
                  <a:ea typeface="KoPub돋움체 Light"/>
                </a:rPr>
                <a:t>Bcon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;</a:t>
              </a:r>
            </a:p>
            <a:p>
              <a:pPr lvl="0">
                <a:defRPr/>
              </a:pPr>
              <a:r>
                <a:rPr lang="en-US" altLang="ko-KR" sz="800" dirty="0">
                  <a:latin typeface="KoPub돋움체 Light"/>
                  <a:ea typeface="KoPub돋움체 Light"/>
                </a:rPr>
                <a:t> </a:t>
              </a:r>
              <a:r>
                <a:rPr lang="en-US" altLang="ko-KR" sz="800" dirty="0" err="1">
                  <a:latin typeface="KoPub돋움체 Light"/>
                  <a:ea typeface="KoPub돋움체 Light"/>
                </a:rPr>
                <a:t>add_sub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‘0’;)</a:t>
              </a:r>
              <a:endParaRPr lang="ko-KR" altLang="en-US" sz="800" dirty="0">
                <a:latin typeface="KoPub돋움체 Light"/>
                <a:ea typeface="KoPub돋움체 Light"/>
              </a:endParaRPr>
            </a:p>
          </p:txBody>
        </p:sp>
        <p:cxnSp>
          <p:nvCxnSpPr>
            <p:cNvPr id="22" name="연결선: 구부러짐 21"/>
            <p:cNvCxnSpPr>
              <a:stCxn id="5" idx="3"/>
              <a:endCxn id="5" idx="0"/>
            </p:cNvCxnSpPr>
            <p:nvPr/>
          </p:nvCxnSpPr>
          <p:spPr>
            <a:xfrm flipH="1" flipV="1">
              <a:off x="5255099" y="2742438"/>
              <a:ext cx="570451" cy="398478"/>
            </a:xfrm>
            <a:prstGeom prst="curvedConnector4">
              <a:avLst>
                <a:gd name="adj1" fmla="val -22709"/>
                <a:gd name="adj2" fmla="val 178403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659776" y="2298751"/>
              <a:ext cx="413364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700">
                  <a:latin typeface="KoPub돋움체 Light"/>
                  <a:ea typeface="KoPub돋움체 Light"/>
                </a:rPr>
                <a:t>ELSE</a:t>
              </a:r>
              <a:endParaRPr lang="ko-KR" altLang="en-US" sz="700">
                <a:latin typeface="KoPub돋움체 Light"/>
                <a:ea typeface="KoPub돋움체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80977" y="2609166"/>
              <a:ext cx="1851516" cy="57382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KoPub돋움체 Light"/>
                  <a:ea typeface="KoPub돋움체 Light"/>
                </a:rPr>
                <a:t>(START = ‘1’ &amp; OP_CODE = “010”/</a:t>
              </a:r>
            </a:p>
            <a:p>
              <a:pPr lvl="0">
                <a:defRPr/>
              </a:pPr>
              <a:r>
                <a:rPr lang="en-US" altLang="ko-KR" sz="800" dirty="0" err="1">
                  <a:latin typeface="KoPub돋움체 Light"/>
                  <a:ea typeface="KoPub돋움체 Light"/>
                </a:rPr>
                <a:t>A_temp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</a:t>
              </a:r>
              <a:r>
                <a:rPr lang="en-US" altLang="ko-KR" sz="800" dirty="0" err="1">
                  <a:latin typeface="KoPub돋움체 Light"/>
                  <a:ea typeface="KoPub돋움체 Light"/>
                </a:rPr>
                <a:t>Acon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;</a:t>
              </a:r>
            </a:p>
            <a:p>
              <a:pPr lvl="0">
                <a:defRPr/>
              </a:pPr>
              <a:r>
                <a:rPr lang="en-US" altLang="ko-KR" sz="800" dirty="0">
                  <a:latin typeface="KoPub돋움체 Light"/>
                  <a:ea typeface="KoPub돋움체 Light"/>
                </a:rPr>
                <a:t> </a:t>
              </a:r>
              <a:r>
                <a:rPr lang="en-US" altLang="ko-KR" sz="800" dirty="0" err="1">
                  <a:latin typeface="KoPub돋움체 Light"/>
                  <a:ea typeface="KoPub돋움체 Light"/>
                </a:rPr>
                <a:t>B_temp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</a:t>
              </a:r>
              <a:r>
                <a:rPr lang="en-US" altLang="ko-KR" sz="800" dirty="0" err="1">
                  <a:latin typeface="KoPub돋움체 Light"/>
                  <a:ea typeface="KoPub돋움체 Light"/>
                </a:rPr>
                <a:t>Bcon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;</a:t>
              </a:r>
            </a:p>
            <a:p>
              <a:pPr lvl="0">
                <a:defRPr/>
              </a:pPr>
              <a:r>
                <a:rPr lang="en-US" altLang="ko-KR" sz="800" dirty="0">
                  <a:latin typeface="KoPub돋움체 Light"/>
                  <a:ea typeface="KoPub돋움체 Light"/>
                </a:rPr>
                <a:t> </a:t>
              </a:r>
              <a:r>
                <a:rPr lang="en-US" altLang="ko-KR" sz="800" dirty="0" err="1">
                  <a:latin typeface="KoPub돋움체 Light"/>
                  <a:ea typeface="KoPub돋움체 Light"/>
                </a:rPr>
                <a:t>add_sub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‘1’;)</a:t>
              </a:r>
              <a:endParaRPr lang="ko-KR" altLang="en-US" sz="800" dirty="0">
                <a:latin typeface="KoPub돋움체 Light"/>
                <a:ea typeface="KoPub돋움체 Ligh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98900" y="3802503"/>
              <a:ext cx="1947875" cy="5847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KoPub돋움체 Light"/>
                  <a:ea typeface="KoPub돋움체 Light"/>
                </a:rPr>
                <a:t>(START = ‘1’ &amp; OP_CODE = “100”/</a:t>
              </a:r>
            </a:p>
            <a:p>
              <a:pPr lvl="0">
                <a:defRPr/>
              </a:pPr>
              <a:r>
                <a:rPr lang="en-US" altLang="ko-KR" sz="800" dirty="0" err="1">
                  <a:latin typeface="KoPub돋움체 Light"/>
                  <a:ea typeface="KoPub돋움체 Light"/>
                </a:rPr>
                <a:t>A_temp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(others =&gt; '0');</a:t>
              </a:r>
            </a:p>
            <a:p>
              <a:pPr lvl="0">
                <a:defRPr/>
              </a:pPr>
              <a:r>
                <a:rPr lang="en-US" altLang="ko-KR" sz="800" dirty="0" err="1">
                  <a:latin typeface="KoPub돋움체 Light"/>
                  <a:ea typeface="KoPub돋움체 Light"/>
                </a:rPr>
                <a:t>B_temp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(others =&gt; '0’);</a:t>
              </a:r>
            </a:p>
            <a:p>
              <a:pPr lvl="0">
                <a:defRPr/>
              </a:pPr>
              <a:r>
                <a:rPr lang="en-US" altLang="ko-KR" sz="800" dirty="0" err="1">
                  <a:latin typeface="KoPub돋움체 Light"/>
                  <a:ea typeface="KoPub돋움체 Light"/>
                </a:rPr>
                <a:t>add_sub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'0’;)</a:t>
              </a:r>
              <a:endParaRPr lang="ko-KR" altLang="en-US" sz="800" dirty="0">
                <a:latin typeface="KoPub돋움체 Light"/>
                <a:ea typeface="KoPub돋움체 Light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353439" y="645163"/>
              <a:ext cx="1140903" cy="2901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latin typeface="KoPub돋움체 Light"/>
                  <a:ea typeface="KoPub돋움체 Light"/>
                </a:rPr>
                <a:t>ALU</a:t>
              </a:r>
              <a:endParaRPr lang="ko-KR" altLang="en-US" sz="1400">
                <a:latin typeface="KoPub돋움체 Light"/>
                <a:ea typeface="KoPub돋움체 Light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3482340" y="1452572"/>
              <a:ext cx="86868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82861" y="1190962"/>
              <a:ext cx="8615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SYS_CLK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3482340" y="1851050"/>
              <a:ext cx="86868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249436" y="1594591"/>
              <a:ext cx="11854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SYS_RESET_B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3482340" y="2248616"/>
              <a:ext cx="86868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738352" y="1976705"/>
              <a:ext cx="64886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START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3482340" y="2641031"/>
              <a:ext cx="86868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223788" y="2379422"/>
              <a:ext cx="114437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OP_CODE[2:0]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 flipH="1">
              <a:off x="3482340" y="3040155"/>
              <a:ext cx="8686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618975" y="2778544"/>
              <a:ext cx="7682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END_OP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>
              <a:off x="9860280" y="2641031"/>
              <a:ext cx="86868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9852170" y="2379422"/>
              <a:ext cx="10882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DATA_C[15:0]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H="1">
              <a:off x="9856225" y="2236674"/>
              <a:ext cx="8686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860280" y="1975063"/>
              <a:ext cx="100393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DATA_B[7:0]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 flipH="1">
              <a:off x="9852170" y="1851178"/>
              <a:ext cx="8686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9860280" y="1594590"/>
              <a:ext cx="100393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DATA_A[7:0]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443477" y="240250"/>
              <a:ext cx="1819923" cy="2901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latin typeface="KoPub돋움체 Light"/>
                  <a:ea typeface="KoPub돋움체 Light"/>
                </a:rPr>
                <a:t>TOP CALCULATOR</a:t>
              </a:r>
              <a:endParaRPr lang="ko-KR" altLang="en-US" sz="1400" dirty="0">
                <a:latin typeface="KoPub돋움체 Light"/>
                <a:ea typeface="KoPub돋움체 Light"/>
              </a:endParaRPr>
            </a:p>
          </p:txBody>
        </p:sp>
        <p:cxnSp>
          <p:nvCxnSpPr>
            <p:cNvPr id="82" name="연결선: 구부러짐 21"/>
            <p:cNvCxnSpPr>
              <a:cxnSpLocks/>
              <a:stCxn id="5" idx="2"/>
              <a:endCxn id="5" idx="1"/>
            </p:cNvCxnSpPr>
            <p:nvPr/>
          </p:nvCxnSpPr>
          <p:spPr>
            <a:xfrm rot="5400000" flipH="1">
              <a:off x="4770634" y="3054929"/>
              <a:ext cx="398477" cy="570452"/>
            </a:xfrm>
            <a:prstGeom prst="curvedConnector4">
              <a:avLst>
                <a:gd name="adj1" fmla="val -89878"/>
                <a:gd name="adj2" fmla="val 142745"/>
              </a:avLst>
            </a:prstGeom>
            <a:noFill/>
            <a:ln w="12700" cap="flat" cmpd="sng" algn="ctr">
              <a:solidFill>
                <a:srgbClr val="548235">
                  <a:alpha val="100000"/>
                </a:srgbClr>
              </a:solidFill>
              <a:prstDash val="solid"/>
              <a:miter/>
              <a:tailEnd type="triangle"/>
            </a:ln>
          </p:spPr>
        </p:cxnSp>
        <p:sp>
          <p:nvSpPr>
            <p:cNvPr id="83" name="TextBox 42"/>
            <p:cNvSpPr txBox="1"/>
            <p:nvPr/>
          </p:nvSpPr>
          <p:spPr>
            <a:xfrm>
              <a:off x="4572075" y="3869670"/>
              <a:ext cx="94915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 dirty="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(</a:t>
              </a:r>
              <a:r>
                <a:rPr kumimoji="0" lang="en-US" altLang="ko-KR" sz="900" b="0" i="0" u="none" strike="noStrike" kern="1200" cap="none" spc="0" normalizeH="0" baseline="0" dirty="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start = ‘0’)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그룹 146"/>
          <p:cNvGrpSpPr/>
          <p:nvPr/>
        </p:nvGrpSpPr>
        <p:grpSpPr>
          <a:xfrm>
            <a:off x="3784006" y="178438"/>
            <a:ext cx="6735402" cy="6679562"/>
            <a:chOff x="3831631" y="178438"/>
            <a:chExt cx="6735402" cy="6679562"/>
          </a:xfrm>
        </p:grpSpPr>
        <p:sp>
          <p:nvSpPr>
            <p:cNvPr id="45" name="직사각형 44"/>
            <p:cNvSpPr/>
            <p:nvPr/>
          </p:nvSpPr>
          <p:spPr>
            <a:xfrm>
              <a:off x="5328371" y="308607"/>
              <a:ext cx="5238663" cy="65493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669164" y="532636"/>
              <a:ext cx="1140903" cy="7969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SUB</a:t>
              </a: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57875" y="511170"/>
              <a:ext cx="1140903" cy="7969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ADD</a:t>
              </a: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61370" y="525528"/>
              <a:ext cx="1140903" cy="7969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MUL</a:t>
              </a: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372488" y="178438"/>
              <a:ext cx="1140903" cy="2901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latin typeface="KoPub돋움체 Light"/>
                  <a:ea typeface="KoPub돋움체 Light"/>
                </a:rPr>
                <a:t>ALU</a:t>
              </a:r>
              <a:endParaRPr lang="ko-KR" altLang="en-US" sz="1400">
                <a:latin typeface="KoPub돋움체 Light"/>
                <a:ea typeface="KoPub돋움체 Light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6591300" y="2238375"/>
              <a:ext cx="619125" cy="6477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>
                  <a:solidFill>
                    <a:schemeClr val="lt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S16</a:t>
              </a:r>
            </a:p>
          </p:txBody>
        </p:sp>
        <p:sp>
          <p:nvSpPr>
            <p:cNvPr id="104" name="타원 103"/>
            <p:cNvSpPr/>
            <p:nvPr/>
          </p:nvSpPr>
          <p:spPr>
            <a:xfrm>
              <a:off x="5953125" y="2781300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S15</a:t>
              </a:r>
            </a:p>
          </p:txBody>
        </p:sp>
        <p:sp>
          <p:nvSpPr>
            <p:cNvPr id="105" name="타원 104"/>
            <p:cNvSpPr/>
            <p:nvPr/>
          </p:nvSpPr>
          <p:spPr>
            <a:xfrm>
              <a:off x="5586412" y="3429000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S14</a:t>
              </a:r>
            </a:p>
          </p:txBody>
        </p:sp>
        <p:sp>
          <p:nvSpPr>
            <p:cNvPr id="106" name="타원 105"/>
            <p:cNvSpPr/>
            <p:nvPr/>
          </p:nvSpPr>
          <p:spPr>
            <a:xfrm>
              <a:off x="5476875" y="4191000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S13</a:t>
              </a:r>
            </a:p>
          </p:txBody>
        </p:sp>
        <p:sp>
          <p:nvSpPr>
            <p:cNvPr id="107" name="타원 106"/>
            <p:cNvSpPr/>
            <p:nvPr/>
          </p:nvSpPr>
          <p:spPr>
            <a:xfrm>
              <a:off x="5653087" y="4991100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S12</a:t>
              </a:r>
            </a:p>
          </p:txBody>
        </p:sp>
        <p:sp>
          <p:nvSpPr>
            <p:cNvPr id="108" name="타원 107"/>
            <p:cNvSpPr/>
            <p:nvPr/>
          </p:nvSpPr>
          <p:spPr>
            <a:xfrm>
              <a:off x="6096000" y="5638799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S11</a:t>
              </a:r>
            </a:p>
          </p:txBody>
        </p:sp>
        <p:sp>
          <p:nvSpPr>
            <p:cNvPr id="109" name="타원 108"/>
            <p:cNvSpPr/>
            <p:nvPr/>
          </p:nvSpPr>
          <p:spPr>
            <a:xfrm>
              <a:off x="6715125" y="6057897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S10</a:t>
              </a:r>
            </a:p>
          </p:txBody>
        </p:sp>
        <p:sp>
          <p:nvSpPr>
            <p:cNvPr id="110" name="타원 109"/>
            <p:cNvSpPr/>
            <p:nvPr/>
          </p:nvSpPr>
          <p:spPr>
            <a:xfrm>
              <a:off x="7572375" y="6210300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S9</a:t>
              </a:r>
            </a:p>
          </p:txBody>
        </p:sp>
        <p:sp>
          <p:nvSpPr>
            <p:cNvPr id="111" name="타원 110"/>
            <p:cNvSpPr/>
            <p:nvPr/>
          </p:nvSpPr>
          <p:spPr>
            <a:xfrm>
              <a:off x="8458201" y="6057898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S8</a:t>
              </a:r>
            </a:p>
          </p:txBody>
        </p:sp>
        <p:sp>
          <p:nvSpPr>
            <p:cNvPr id="112" name="타원 111"/>
            <p:cNvSpPr/>
            <p:nvPr/>
          </p:nvSpPr>
          <p:spPr>
            <a:xfrm>
              <a:off x="9048752" y="5686424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S7</a:t>
              </a:r>
            </a:p>
          </p:txBody>
        </p:sp>
        <p:sp>
          <p:nvSpPr>
            <p:cNvPr id="113" name="타원 112"/>
            <p:cNvSpPr/>
            <p:nvPr/>
          </p:nvSpPr>
          <p:spPr>
            <a:xfrm>
              <a:off x="9572624" y="4981574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S6</a:t>
              </a:r>
            </a:p>
          </p:txBody>
        </p:sp>
        <p:sp>
          <p:nvSpPr>
            <p:cNvPr id="114" name="타원 113"/>
            <p:cNvSpPr/>
            <p:nvPr/>
          </p:nvSpPr>
          <p:spPr>
            <a:xfrm>
              <a:off x="9744074" y="4086224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S5</a:t>
              </a:r>
            </a:p>
          </p:txBody>
        </p:sp>
        <p:sp>
          <p:nvSpPr>
            <p:cNvPr id="115" name="타원 114"/>
            <p:cNvSpPr/>
            <p:nvPr/>
          </p:nvSpPr>
          <p:spPr>
            <a:xfrm>
              <a:off x="9572626" y="3295650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S4</a:t>
              </a:r>
            </a:p>
          </p:txBody>
        </p:sp>
        <p:sp>
          <p:nvSpPr>
            <p:cNvPr id="116" name="타원 115"/>
            <p:cNvSpPr/>
            <p:nvPr/>
          </p:nvSpPr>
          <p:spPr>
            <a:xfrm>
              <a:off x="9172574" y="2667000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S3</a:t>
              </a:r>
            </a:p>
          </p:txBody>
        </p:sp>
        <p:sp>
          <p:nvSpPr>
            <p:cNvPr id="117" name="타원 116"/>
            <p:cNvSpPr/>
            <p:nvPr/>
          </p:nvSpPr>
          <p:spPr>
            <a:xfrm>
              <a:off x="8477250" y="2152650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S2</a:t>
              </a:r>
            </a:p>
          </p:txBody>
        </p:sp>
        <p:sp>
          <p:nvSpPr>
            <p:cNvPr id="118" name="타원 117"/>
            <p:cNvSpPr/>
            <p:nvPr/>
          </p:nvSpPr>
          <p:spPr>
            <a:xfrm>
              <a:off x="7515224" y="1971675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S1</a:t>
              </a:r>
            </a:p>
          </p:txBody>
        </p:sp>
        <p:cxnSp>
          <p:nvCxnSpPr>
            <p:cNvPr id="120" name="직선 화살표 연결선 119"/>
            <p:cNvCxnSpPr>
              <a:stCxn id="8" idx="2"/>
              <a:endCxn id="118" idx="0"/>
            </p:cNvCxnSpPr>
            <p:nvPr/>
          </p:nvCxnSpPr>
          <p:spPr>
            <a:xfrm rot="5400000">
              <a:off x="7503708" y="1643562"/>
              <a:ext cx="649191" cy="70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stCxn id="114" idx="5"/>
              <a:endCxn id="113" idx="7"/>
            </p:cNvCxnSpPr>
            <p:nvPr/>
          </p:nvCxnSpPr>
          <p:spPr>
            <a:xfrm rot="5400000">
              <a:off x="9968128" y="4772023"/>
              <a:ext cx="437357" cy="171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13" idx="4"/>
              <a:endCxn id="112" idx="6"/>
            </p:cNvCxnSpPr>
            <p:nvPr/>
          </p:nvCxnSpPr>
          <p:spPr>
            <a:xfrm rot="5400000">
              <a:off x="9584533" y="5712618"/>
              <a:ext cx="381000" cy="214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stCxn id="112" idx="4"/>
              <a:endCxn id="111" idx="5"/>
            </p:cNvCxnSpPr>
            <p:nvPr/>
          </p:nvCxnSpPr>
          <p:spPr>
            <a:xfrm rot="10800000" flipV="1">
              <a:off x="8986658" y="6334124"/>
              <a:ext cx="371657" cy="2766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10" idx="3"/>
              <a:endCxn id="109" idx="5"/>
            </p:cNvCxnSpPr>
            <p:nvPr/>
          </p:nvCxnSpPr>
          <p:spPr>
            <a:xfrm rot="10800000">
              <a:off x="7243581" y="6610744"/>
              <a:ext cx="419463" cy="152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>
              <a:stCxn id="109" idx="2"/>
              <a:endCxn id="108" idx="4"/>
            </p:cNvCxnSpPr>
            <p:nvPr/>
          </p:nvCxnSpPr>
          <p:spPr>
            <a:xfrm rot="10800000">
              <a:off x="6405563" y="6286499"/>
              <a:ext cx="309562" cy="952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stCxn id="108" idx="2"/>
              <a:endCxn id="107" idx="3"/>
            </p:cNvCxnSpPr>
            <p:nvPr/>
          </p:nvCxnSpPr>
          <p:spPr>
            <a:xfrm rot="16200000" flipV="1">
              <a:off x="5710526" y="5577176"/>
              <a:ext cx="418703" cy="3522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107" idx="2"/>
              <a:endCxn id="106" idx="3"/>
            </p:cNvCxnSpPr>
            <p:nvPr/>
          </p:nvCxnSpPr>
          <p:spPr>
            <a:xfrm rot="16200000" flipV="1">
              <a:off x="5324764" y="4986626"/>
              <a:ext cx="571103" cy="855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06" idx="2"/>
              <a:endCxn id="105" idx="2"/>
            </p:cNvCxnSpPr>
            <p:nvPr/>
          </p:nvCxnSpPr>
          <p:spPr>
            <a:xfrm rot="5400000" flipH="1" flipV="1">
              <a:off x="5150643" y="4079079"/>
              <a:ext cx="761999" cy="1095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>
              <a:stCxn id="105" idx="1"/>
              <a:endCxn id="104" idx="2"/>
            </p:cNvCxnSpPr>
            <p:nvPr/>
          </p:nvCxnSpPr>
          <p:spPr>
            <a:xfrm rot="5400000" flipH="1" flipV="1">
              <a:off x="5605750" y="3176478"/>
              <a:ext cx="418703" cy="276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>
              <a:stCxn id="104" idx="1"/>
              <a:endCxn id="84" idx="1"/>
            </p:cNvCxnSpPr>
            <p:nvPr/>
          </p:nvCxnSpPr>
          <p:spPr>
            <a:xfrm flipV="1">
              <a:off x="6043791" y="2333228"/>
              <a:ext cx="638178" cy="542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>
              <a:stCxn id="118" idx="7"/>
              <a:endCxn id="117" idx="0"/>
            </p:cNvCxnSpPr>
            <p:nvPr/>
          </p:nvCxnSpPr>
          <p:spPr>
            <a:xfrm>
              <a:off x="8043680" y="2066528"/>
              <a:ext cx="743132" cy="7200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117" idx="7"/>
              <a:endCxn id="116" idx="7"/>
            </p:cNvCxnSpPr>
            <p:nvPr/>
          </p:nvCxnSpPr>
          <p:spPr>
            <a:xfrm>
              <a:off x="9005706" y="2247503"/>
              <a:ext cx="695324" cy="514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>
              <a:stCxn id="116" idx="7"/>
              <a:endCxn id="115" idx="7"/>
            </p:cNvCxnSpPr>
            <p:nvPr/>
          </p:nvCxnSpPr>
          <p:spPr>
            <a:xfrm rot="16200000" flipH="1">
              <a:off x="9586727" y="2876148"/>
              <a:ext cx="628650" cy="4000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>
              <a:stCxn id="115" idx="6"/>
              <a:endCxn id="114" idx="6"/>
            </p:cNvCxnSpPr>
            <p:nvPr/>
          </p:nvCxnSpPr>
          <p:spPr>
            <a:xfrm rot="16200000" flipH="1">
              <a:off x="9882188" y="3929063"/>
              <a:ext cx="790574" cy="1714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>
              <a:stCxn id="111" idx="4"/>
              <a:endCxn id="110" idx="5"/>
            </p:cNvCxnSpPr>
            <p:nvPr/>
          </p:nvCxnSpPr>
          <p:spPr>
            <a:xfrm rot="10800000" flipV="1">
              <a:off x="8100831" y="6705598"/>
              <a:ext cx="666933" cy="575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4"/>
            <p:cNvSpPr/>
            <p:nvPr/>
          </p:nvSpPr>
          <p:spPr>
            <a:xfrm>
              <a:off x="3831631" y="1730375"/>
              <a:ext cx="1140903" cy="796955"/>
            </a:xfrm>
            <a:prstGeom prst="rect">
              <a:avLst/>
            </a:prstGeom>
            <a:solidFill>
              <a:srgbClr val="8FABDB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dirty="0">
                  <a:solidFill>
                    <a:srgbClr val="FFFFFF"/>
                  </a:solidFill>
                  <a:latin typeface="KoPub돋움체 Light"/>
                  <a:ea typeface="KoPub돋움체 Light"/>
                </a:rPr>
                <a:t>INIT</a:t>
              </a:r>
              <a:endParaRPr kumimoji="0" lang="en-US" altLang="ko-KR" sz="1800" b="0" i="0" u="none" strike="noStrike" kern="1200" cap="none" spc="0" normalizeH="0" baseline="0" dirty="0">
                <a:solidFill>
                  <a:srgbClr val="FFFFFF"/>
                </a:solidFill>
                <a:latin typeface="KoPub돋움체 Light"/>
                <a:ea typeface="KoPub돋움체 Light"/>
              </a:endParaRPr>
            </a:p>
          </p:txBody>
        </p:sp>
        <p:cxnSp>
          <p:nvCxnSpPr>
            <p:cNvPr id="146" name="직선 화살표 연결선 145"/>
            <p:cNvCxnSpPr>
              <a:stCxn id="84" idx="0"/>
              <a:endCxn id="145" idx="3"/>
            </p:cNvCxnSpPr>
            <p:nvPr/>
          </p:nvCxnSpPr>
          <p:spPr>
            <a:xfrm rot="10800000">
              <a:off x="4920615" y="2128853"/>
              <a:ext cx="1980247" cy="1095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52725" y="640080"/>
            <a:ext cx="1552575" cy="9620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ALU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81500" y="1504950"/>
            <a:ext cx="3429000" cy="38481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33650" y="1866900"/>
            <a:ext cx="1771650" cy="1038225"/>
          </a:xfrm>
          <a:prstGeom prst="rect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 err="1">
                <a:solidFill>
                  <a:srgbClr val="FFFFF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맑은 고딕"/>
              </a:rPr>
              <a:t>A_temp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FFFFF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맑은 고딕"/>
              </a:rPr>
              <a:t> &lt;= (others =&gt; '0');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 err="1">
                <a:solidFill>
                  <a:srgbClr val="FFFFF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맑은 고딕"/>
              </a:rPr>
              <a:t>B_temp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FFFFF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맑은 고딕"/>
              </a:rPr>
              <a:t> &lt;= (others =&gt; '0');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200</Words>
  <Application>Microsoft Office PowerPoint</Application>
  <PresentationFormat>와이드스크린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현영</dc:creator>
  <cp:lastModifiedBy>한 현영</cp:lastModifiedBy>
  <cp:revision>22</cp:revision>
  <dcterms:created xsi:type="dcterms:W3CDTF">2020-12-03T10:44:14Z</dcterms:created>
  <dcterms:modified xsi:type="dcterms:W3CDTF">2020-12-03T19:26:55Z</dcterms:modified>
  <cp:version/>
</cp:coreProperties>
</file>