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9" r:id="rId10"/>
    <p:sldId id="267" r:id="rId11"/>
    <p:sldId id="268" r:id="rId12"/>
    <p:sldId id="262" r:id="rId13"/>
    <p:sldId id="263" r:id="rId14"/>
    <p:sldId id="264" r:id="rId1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65" d="100"/>
          <a:sy n="65" d="100"/>
        </p:scale>
        <p:origin x="3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6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5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6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4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7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5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3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1D3-CBAB-43BD-A973-64F78366A66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9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71D3-CBAB-43BD-A973-64F78366A66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AFCB-25D4-45D3-92AE-A57C0A75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32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3C2FF3-1886-4B49-982D-F28781C3A2A3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8DEDBF-B827-4CC4-ADC5-32573C7216DD}"/>
              </a:ext>
            </a:extLst>
          </p:cNvPr>
          <p:cNvSpPr/>
          <p:nvPr/>
        </p:nvSpPr>
        <p:spPr>
          <a:xfrm>
            <a:off x="204952" y="1487542"/>
            <a:ext cx="1608083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69157-A00A-4378-BE9C-B1007A8F357B}"/>
              </a:ext>
            </a:extLst>
          </p:cNvPr>
          <p:cNvSpPr/>
          <p:nvPr/>
        </p:nvSpPr>
        <p:spPr>
          <a:xfrm>
            <a:off x="851337" y="3841532"/>
            <a:ext cx="5155325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FA98A5-49EB-442C-9A05-4CF5F75DB698}"/>
              </a:ext>
            </a:extLst>
          </p:cNvPr>
          <p:cNvSpPr/>
          <p:nvPr/>
        </p:nvSpPr>
        <p:spPr>
          <a:xfrm>
            <a:off x="851337" y="2218340"/>
            <a:ext cx="2514600" cy="111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클릭메뉴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장르별 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요청 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영화 목록 관리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106815-DB5E-4BA7-88C1-7E3A846C6BAC}"/>
              </a:ext>
            </a:extLst>
          </p:cNvPr>
          <p:cNvSpPr/>
          <p:nvPr/>
        </p:nvSpPr>
        <p:spPr>
          <a:xfrm>
            <a:off x="449317" y="6329858"/>
            <a:ext cx="1907628" cy="343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8A125-DC2D-475C-8568-1E5AFCB0A8A4}"/>
              </a:ext>
            </a:extLst>
          </p:cNvPr>
          <p:cNvSpPr/>
          <p:nvPr/>
        </p:nvSpPr>
        <p:spPr>
          <a:xfrm>
            <a:off x="2593429" y="6329857"/>
            <a:ext cx="1907628" cy="343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AB451-936D-4FDE-BEAA-DB13C9FBF0B4}"/>
              </a:ext>
            </a:extLst>
          </p:cNvPr>
          <p:cNvSpPr/>
          <p:nvPr/>
        </p:nvSpPr>
        <p:spPr>
          <a:xfrm>
            <a:off x="4737541" y="6329857"/>
            <a:ext cx="1907628" cy="343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5F3E53-183C-41BD-B02B-01633FACC16C}"/>
              </a:ext>
            </a:extLst>
          </p:cNvPr>
          <p:cNvSpPr/>
          <p:nvPr/>
        </p:nvSpPr>
        <p:spPr>
          <a:xfrm>
            <a:off x="508437" y="4956943"/>
            <a:ext cx="6136731" cy="1018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키워드 체크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66B38B-B480-40F6-A323-E42CE593AB7E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77965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3CCE55-4D75-497C-BBE5-7FB073776133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1244B0-5C62-4B67-A4A8-2601636F9231}"/>
              </a:ext>
            </a:extLst>
          </p:cNvPr>
          <p:cNvSpPr/>
          <p:nvPr/>
        </p:nvSpPr>
        <p:spPr>
          <a:xfrm>
            <a:off x="157655" y="1324304"/>
            <a:ext cx="1608083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29C30-C305-4A11-AD6F-244CD72732D0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8C151-1869-49CD-9DBC-346984C5B9E2}"/>
              </a:ext>
            </a:extLst>
          </p:cNvPr>
          <p:cNvSpPr/>
          <p:nvPr/>
        </p:nvSpPr>
        <p:spPr>
          <a:xfrm>
            <a:off x="303486" y="2745828"/>
            <a:ext cx="6101257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6E18DB-7F06-4726-97AA-BBFFAE246815}"/>
              </a:ext>
            </a:extLst>
          </p:cNvPr>
          <p:cNvSpPr/>
          <p:nvPr/>
        </p:nvSpPr>
        <p:spPr>
          <a:xfrm>
            <a:off x="310055" y="3702925"/>
            <a:ext cx="6101257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내가 쓴 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내가 쓴 댓글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내 찜 목록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D373AC-F606-42D4-A4B6-32E2AA128368}"/>
              </a:ext>
            </a:extLst>
          </p:cNvPr>
          <p:cNvSpPr/>
          <p:nvPr/>
        </p:nvSpPr>
        <p:spPr>
          <a:xfrm>
            <a:off x="618796" y="4706663"/>
            <a:ext cx="5387865" cy="89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회원정보변경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9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3CCE55-4D75-497C-BBE5-7FB073776133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1244B0-5C62-4B67-A4A8-2601636F9231}"/>
              </a:ext>
            </a:extLst>
          </p:cNvPr>
          <p:cNvSpPr/>
          <p:nvPr/>
        </p:nvSpPr>
        <p:spPr>
          <a:xfrm>
            <a:off x="157655" y="1324304"/>
            <a:ext cx="1608083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29C30-C305-4A11-AD6F-244CD72732D0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D373AC-F606-42D4-A4B6-32E2AA128368}"/>
              </a:ext>
            </a:extLst>
          </p:cNvPr>
          <p:cNvSpPr/>
          <p:nvPr/>
        </p:nvSpPr>
        <p:spPr>
          <a:xfrm>
            <a:off x="449317" y="2140444"/>
            <a:ext cx="5774502" cy="89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01AECA-5E47-4BBD-AC68-6940B964A04D}"/>
              </a:ext>
            </a:extLst>
          </p:cNvPr>
          <p:cNvSpPr/>
          <p:nvPr/>
        </p:nvSpPr>
        <p:spPr>
          <a:xfrm>
            <a:off x="449317" y="3142613"/>
            <a:ext cx="5774502" cy="89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변경불가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33E816-F68B-4FB5-8CA7-3569177A6BD7}"/>
              </a:ext>
            </a:extLst>
          </p:cNvPr>
          <p:cNvSpPr/>
          <p:nvPr/>
        </p:nvSpPr>
        <p:spPr>
          <a:xfrm>
            <a:off x="449317" y="4144782"/>
            <a:ext cx="5774502" cy="89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 비밀번호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새 비밀번호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635BF7-BA32-4C81-A794-A4F4A3CD3D2E}"/>
              </a:ext>
            </a:extLst>
          </p:cNvPr>
          <p:cNvSpPr/>
          <p:nvPr/>
        </p:nvSpPr>
        <p:spPr>
          <a:xfrm>
            <a:off x="449317" y="5204591"/>
            <a:ext cx="5774502" cy="89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이메일주소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8FDA20-E59B-4142-8AB8-DB9FD7193703}"/>
              </a:ext>
            </a:extLst>
          </p:cNvPr>
          <p:cNvSpPr/>
          <p:nvPr/>
        </p:nvSpPr>
        <p:spPr>
          <a:xfrm>
            <a:off x="4412947" y="6264400"/>
            <a:ext cx="1810872" cy="445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354E4E-29A6-4797-A9AC-FC726B28221D}"/>
              </a:ext>
            </a:extLst>
          </p:cNvPr>
          <p:cNvSpPr/>
          <p:nvPr/>
        </p:nvSpPr>
        <p:spPr>
          <a:xfrm>
            <a:off x="2431132" y="6264399"/>
            <a:ext cx="1810872" cy="445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8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3CCE55-4D75-497C-BBE5-7FB073776133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29C30-C305-4A11-AD6F-244CD72732D0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8C151-1869-49CD-9DBC-346984C5B9E2}"/>
              </a:ext>
            </a:extLst>
          </p:cNvPr>
          <p:cNvSpPr/>
          <p:nvPr/>
        </p:nvSpPr>
        <p:spPr>
          <a:xfrm>
            <a:off x="618796" y="3059991"/>
            <a:ext cx="5435819" cy="860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중복확인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6E18DB-7F06-4726-97AA-BBFFAE246815}"/>
              </a:ext>
            </a:extLst>
          </p:cNvPr>
          <p:cNvSpPr/>
          <p:nvPr/>
        </p:nvSpPr>
        <p:spPr>
          <a:xfrm>
            <a:off x="570842" y="4097067"/>
            <a:ext cx="5435819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본인인증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A09A93-A734-4CC7-8DBA-E526BA9D1D78}"/>
              </a:ext>
            </a:extLst>
          </p:cNvPr>
          <p:cNvSpPr/>
          <p:nvPr/>
        </p:nvSpPr>
        <p:spPr>
          <a:xfrm>
            <a:off x="666750" y="1982843"/>
            <a:ext cx="5387865" cy="89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D6A5B-4422-41D9-8D4C-F8C7658B380E}"/>
              </a:ext>
            </a:extLst>
          </p:cNvPr>
          <p:cNvSpPr/>
          <p:nvPr/>
        </p:nvSpPr>
        <p:spPr>
          <a:xfrm>
            <a:off x="570842" y="5140552"/>
            <a:ext cx="5387865" cy="445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52CF49-349F-474F-BBAF-2CB678A6C53B}"/>
              </a:ext>
            </a:extLst>
          </p:cNvPr>
          <p:cNvSpPr/>
          <p:nvPr/>
        </p:nvSpPr>
        <p:spPr>
          <a:xfrm>
            <a:off x="570842" y="5873147"/>
            <a:ext cx="5387865" cy="445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9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3CCE55-4D75-497C-BBE5-7FB073776133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29C30-C305-4A11-AD6F-244CD72732D0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A09A93-A734-4CC7-8DBA-E526BA9D1D78}"/>
              </a:ext>
            </a:extLst>
          </p:cNvPr>
          <p:cNvSpPr/>
          <p:nvPr/>
        </p:nvSpPr>
        <p:spPr>
          <a:xfrm>
            <a:off x="666750" y="1982843"/>
            <a:ext cx="5387865" cy="89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찾기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1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3CCE55-4D75-497C-BBE5-7FB073776133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29C30-C305-4A11-AD6F-244CD72732D0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A09A93-A734-4CC7-8DBA-E526BA9D1D78}"/>
              </a:ext>
            </a:extLst>
          </p:cNvPr>
          <p:cNvSpPr/>
          <p:nvPr/>
        </p:nvSpPr>
        <p:spPr>
          <a:xfrm>
            <a:off x="666750" y="1982843"/>
            <a:ext cx="5387865" cy="89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D7E088-CA6A-40F7-9153-E215CAB6B2E0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A8D7F8-9C3B-40C1-B8CC-C06D88292F88}"/>
              </a:ext>
            </a:extLst>
          </p:cNvPr>
          <p:cNvSpPr/>
          <p:nvPr/>
        </p:nvSpPr>
        <p:spPr>
          <a:xfrm>
            <a:off x="157655" y="1324304"/>
            <a:ext cx="1608083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F693B6-E098-4304-AC0E-45126BF66589}"/>
              </a:ext>
            </a:extLst>
          </p:cNvPr>
          <p:cNvSpPr/>
          <p:nvPr/>
        </p:nvSpPr>
        <p:spPr>
          <a:xfrm>
            <a:off x="914400" y="1891863"/>
            <a:ext cx="2514600" cy="111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클릭메뉴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38F747-BE2A-4FBE-9FE8-3FCDACC84831}"/>
              </a:ext>
            </a:extLst>
          </p:cNvPr>
          <p:cNvSpPr/>
          <p:nvPr/>
        </p:nvSpPr>
        <p:spPr>
          <a:xfrm>
            <a:off x="264071" y="3318645"/>
            <a:ext cx="6144611" cy="2777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F5A436-87B4-49A4-8D0D-F6EC426A8005}"/>
              </a:ext>
            </a:extLst>
          </p:cNvPr>
          <p:cNvSpPr/>
          <p:nvPr/>
        </p:nvSpPr>
        <p:spPr>
          <a:xfrm>
            <a:off x="264070" y="6308839"/>
            <a:ext cx="6144611" cy="111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06BAFB-87C6-4222-AD0F-768E06DCB8CB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020C76-0622-4D7B-AC30-A873F916F7F1}"/>
              </a:ext>
            </a:extLst>
          </p:cNvPr>
          <p:cNvSpPr/>
          <p:nvPr/>
        </p:nvSpPr>
        <p:spPr>
          <a:xfrm>
            <a:off x="264069" y="7696862"/>
            <a:ext cx="6144611" cy="111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BA3C20-75FB-4C77-9747-4F99F65280E4}"/>
              </a:ext>
            </a:extLst>
          </p:cNvPr>
          <p:cNvSpPr/>
          <p:nvPr/>
        </p:nvSpPr>
        <p:spPr>
          <a:xfrm>
            <a:off x="264068" y="9084885"/>
            <a:ext cx="6144611" cy="1119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147113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3CCE55-4D75-497C-BBE5-7FB073776133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1244B0-5C62-4B67-A4A8-2601636F9231}"/>
              </a:ext>
            </a:extLst>
          </p:cNvPr>
          <p:cNvSpPr/>
          <p:nvPr/>
        </p:nvSpPr>
        <p:spPr>
          <a:xfrm>
            <a:off x="157655" y="1324304"/>
            <a:ext cx="1608083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29C30-C305-4A11-AD6F-244CD72732D0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2AAC2-30DF-4CDA-B0E1-36436681A28F}"/>
              </a:ext>
            </a:extLst>
          </p:cNvPr>
          <p:cNvSpPr/>
          <p:nvPr/>
        </p:nvSpPr>
        <p:spPr>
          <a:xfrm>
            <a:off x="449317" y="2250526"/>
            <a:ext cx="1813033" cy="221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C39048-81C0-406D-B1CA-24DC2CC82C42}"/>
              </a:ext>
            </a:extLst>
          </p:cNvPr>
          <p:cNvSpPr/>
          <p:nvPr/>
        </p:nvSpPr>
        <p:spPr>
          <a:xfrm>
            <a:off x="2514599" y="2250525"/>
            <a:ext cx="1813033" cy="221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9C47EF-7130-4D8E-A215-4901D934855A}"/>
              </a:ext>
            </a:extLst>
          </p:cNvPr>
          <p:cNvSpPr/>
          <p:nvPr/>
        </p:nvSpPr>
        <p:spPr>
          <a:xfrm>
            <a:off x="4579881" y="2250525"/>
            <a:ext cx="1813033" cy="221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52B408-34E5-4F3C-A9F5-D739B95D8412}"/>
              </a:ext>
            </a:extLst>
          </p:cNvPr>
          <p:cNvSpPr/>
          <p:nvPr/>
        </p:nvSpPr>
        <p:spPr>
          <a:xfrm>
            <a:off x="449317" y="4583822"/>
            <a:ext cx="1813033" cy="221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FFF29E-0E34-46FE-8F77-64DB891543E9}"/>
              </a:ext>
            </a:extLst>
          </p:cNvPr>
          <p:cNvSpPr/>
          <p:nvPr/>
        </p:nvSpPr>
        <p:spPr>
          <a:xfrm>
            <a:off x="2514599" y="4583821"/>
            <a:ext cx="1813033" cy="221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F96A37-B68E-434A-B655-C83D7C54AC44}"/>
              </a:ext>
            </a:extLst>
          </p:cNvPr>
          <p:cNvSpPr/>
          <p:nvPr/>
        </p:nvSpPr>
        <p:spPr>
          <a:xfrm>
            <a:off x="4579881" y="4583821"/>
            <a:ext cx="1813033" cy="221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63757D-CCB0-4C3B-813B-6A4FBE5CB856}"/>
              </a:ext>
            </a:extLst>
          </p:cNvPr>
          <p:cNvSpPr/>
          <p:nvPr/>
        </p:nvSpPr>
        <p:spPr>
          <a:xfrm>
            <a:off x="449317" y="6917118"/>
            <a:ext cx="1813033" cy="221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54A5A0-CA9A-43CA-AFED-5499F46C8201}"/>
              </a:ext>
            </a:extLst>
          </p:cNvPr>
          <p:cNvSpPr/>
          <p:nvPr/>
        </p:nvSpPr>
        <p:spPr>
          <a:xfrm>
            <a:off x="2514599" y="6917117"/>
            <a:ext cx="1813033" cy="221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8C151-1869-49CD-9DBC-346984C5B9E2}"/>
              </a:ext>
            </a:extLst>
          </p:cNvPr>
          <p:cNvSpPr/>
          <p:nvPr/>
        </p:nvSpPr>
        <p:spPr>
          <a:xfrm>
            <a:off x="4579881" y="6917117"/>
            <a:ext cx="1813033" cy="221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</a:p>
        </p:txBody>
      </p:sp>
    </p:spTree>
    <p:extLst>
      <p:ext uri="{BB962C8B-B14F-4D97-AF65-F5344CB8AC3E}">
        <p14:creationId xmlns:p14="http://schemas.microsoft.com/office/powerpoint/2010/main" val="397905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3CCE55-4D75-497C-BBE5-7FB073776133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1244B0-5C62-4B67-A4A8-2601636F9231}"/>
              </a:ext>
            </a:extLst>
          </p:cNvPr>
          <p:cNvSpPr/>
          <p:nvPr/>
        </p:nvSpPr>
        <p:spPr>
          <a:xfrm>
            <a:off x="157655" y="1324304"/>
            <a:ext cx="1608083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29C30-C305-4A11-AD6F-244CD72732D0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4FB19-424B-4091-8715-FB9F097FD52B}"/>
              </a:ext>
            </a:extLst>
          </p:cNvPr>
          <p:cNvSpPr/>
          <p:nvPr/>
        </p:nvSpPr>
        <p:spPr>
          <a:xfrm>
            <a:off x="301833" y="1936530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영화 목록 관리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9A3920-3F28-489D-A724-6D031CC58225}"/>
              </a:ext>
            </a:extLst>
          </p:cNvPr>
          <p:cNvSpPr/>
          <p:nvPr/>
        </p:nvSpPr>
        <p:spPr>
          <a:xfrm>
            <a:off x="307426" y="3669420"/>
            <a:ext cx="6101257" cy="5222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영화번호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영화제목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개봉년도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감독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배우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삭제체크박스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93AFE4-DE74-4223-B607-0FA54C4E676E}"/>
              </a:ext>
            </a:extLst>
          </p:cNvPr>
          <p:cNvSpPr/>
          <p:nvPr/>
        </p:nvSpPr>
        <p:spPr>
          <a:xfrm>
            <a:off x="301833" y="9155697"/>
            <a:ext cx="1998915" cy="976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B71B4-DEB0-4273-98B2-9DE378B7AF4D}"/>
              </a:ext>
            </a:extLst>
          </p:cNvPr>
          <p:cNvSpPr/>
          <p:nvPr/>
        </p:nvSpPr>
        <p:spPr>
          <a:xfrm>
            <a:off x="4409768" y="9184431"/>
            <a:ext cx="1998915" cy="976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6749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3CCE55-4D75-497C-BBE5-7FB073776133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1244B0-5C62-4B67-A4A8-2601636F9231}"/>
              </a:ext>
            </a:extLst>
          </p:cNvPr>
          <p:cNvSpPr/>
          <p:nvPr/>
        </p:nvSpPr>
        <p:spPr>
          <a:xfrm>
            <a:off x="157655" y="1324304"/>
            <a:ext cx="1608083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29C30-C305-4A11-AD6F-244CD72732D0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4FB19-424B-4091-8715-FB9F097FD52B}"/>
              </a:ext>
            </a:extLst>
          </p:cNvPr>
          <p:cNvSpPr/>
          <p:nvPr/>
        </p:nvSpPr>
        <p:spPr>
          <a:xfrm>
            <a:off x="301833" y="1936530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영화 등록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9A3920-3F28-489D-A724-6D031CC58225}"/>
              </a:ext>
            </a:extLst>
          </p:cNvPr>
          <p:cNvSpPr/>
          <p:nvPr/>
        </p:nvSpPr>
        <p:spPr>
          <a:xfrm>
            <a:off x="307426" y="3669420"/>
            <a:ext cx="6101257" cy="5222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장르선택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이미지업로드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영화제목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개봉년도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감독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출연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줄거리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관람등급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B71B4-DEB0-4273-98B2-9DE378B7AF4D}"/>
              </a:ext>
            </a:extLst>
          </p:cNvPr>
          <p:cNvSpPr/>
          <p:nvPr/>
        </p:nvSpPr>
        <p:spPr>
          <a:xfrm>
            <a:off x="4409768" y="9184431"/>
            <a:ext cx="1998915" cy="976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2280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3CCE55-4D75-497C-BBE5-7FB073776133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1244B0-5C62-4B67-A4A8-2601636F9231}"/>
              </a:ext>
            </a:extLst>
          </p:cNvPr>
          <p:cNvSpPr/>
          <p:nvPr/>
        </p:nvSpPr>
        <p:spPr>
          <a:xfrm>
            <a:off x="65032" y="1250243"/>
            <a:ext cx="1608083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29C30-C305-4A11-AD6F-244CD72732D0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8C151-1869-49CD-9DBC-346984C5B9E2}"/>
              </a:ext>
            </a:extLst>
          </p:cNvPr>
          <p:cNvSpPr/>
          <p:nvPr/>
        </p:nvSpPr>
        <p:spPr>
          <a:xfrm>
            <a:off x="307426" y="3669420"/>
            <a:ext cx="6101257" cy="5222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이름순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최신순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글번호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글 제목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조회수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삭제버튼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관리자만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*30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9D429C-3E70-47B8-A323-AC31C91D3558}"/>
              </a:ext>
            </a:extLst>
          </p:cNvPr>
          <p:cNvSpPr/>
          <p:nvPr/>
        </p:nvSpPr>
        <p:spPr>
          <a:xfrm>
            <a:off x="307426" y="2443656"/>
            <a:ext cx="610125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영화요청 게시판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D0B121-EC76-47A7-9BE5-C496B9153B5C}"/>
              </a:ext>
            </a:extLst>
          </p:cNvPr>
          <p:cNvSpPr/>
          <p:nvPr/>
        </p:nvSpPr>
        <p:spPr>
          <a:xfrm>
            <a:off x="1600200" y="9543392"/>
            <a:ext cx="3657600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48F96D-8D77-43D5-90D4-CFA8DCFA548C}"/>
              </a:ext>
            </a:extLst>
          </p:cNvPr>
          <p:cNvSpPr/>
          <p:nvPr/>
        </p:nvSpPr>
        <p:spPr>
          <a:xfrm>
            <a:off x="303486" y="9543392"/>
            <a:ext cx="1131176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검색기준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6CC13F-7898-4E37-9D0F-9F110D15387B}"/>
              </a:ext>
            </a:extLst>
          </p:cNvPr>
          <p:cNvSpPr/>
          <p:nvPr/>
        </p:nvSpPr>
        <p:spPr>
          <a:xfrm>
            <a:off x="5423338" y="9543392"/>
            <a:ext cx="1131176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E8CB6A-B0C8-4B39-B902-D663D66421C4}"/>
              </a:ext>
            </a:extLst>
          </p:cNvPr>
          <p:cNvSpPr/>
          <p:nvPr/>
        </p:nvSpPr>
        <p:spPr>
          <a:xfrm>
            <a:off x="1600200" y="9012620"/>
            <a:ext cx="3657600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 번호</a:t>
            </a:r>
          </a:p>
        </p:txBody>
      </p:sp>
    </p:spTree>
    <p:extLst>
      <p:ext uri="{BB962C8B-B14F-4D97-AF65-F5344CB8AC3E}">
        <p14:creationId xmlns:p14="http://schemas.microsoft.com/office/powerpoint/2010/main" val="139227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3CCE55-4D75-497C-BBE5-7FB073776133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1244B0-5C62-4B67-A4A8-2601636F9231}"/>
              </a:ext>
            </a:extLst>
          </p:cNvPr>
          <p:cNvSpPr/>
          <p:nvPr/>
        </p:nvSpPr>
        <p:spPr>
          <a:xfrm>
            <a:off x="157655" y="1324304"/>
            <a:ext cx="1608083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29C30-C305-4A11-AD6F-244CD72732D0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8C151-1869-49CD-9DBC-346984C5B9E2}"/>
              </a:ext>
            </a:extLst>
          </p:cNvPr>
          <p:cNvSpPr/>
          <p:nvPr/>
        </p:nvSpPr>
        <p:spPr>
          <a:xfrm>
            <a:off x="303486" y="2745828"/>
            <a:ext cx="6101257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제 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6CC13F-7898-4E37-9D0F-9F110D15387B}"/>
              </a:ext>
            </a:extLst>
          </p:cNvPr>
          <p:cNvSpPr/>
          <p:nvPr/>
        </p:nvSpPr>
        <p:spPr>
          <a:xfrm>
            <a:off x="5273567" y="7664668"/>
            <a:ext cx="1131176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6E18DB-7F06-4726-97AA-BBFFAE246815}"/>
              </a:ext>
            </a:extLst>
          </p:cNvPr>
          <p:cNvSpPr/>
          <p:nvPr/>
        </p:nvSpPr>
        <p:spPr>
          <a:xfrm>
            <a:off x="310055" y="3702925"/>
            <a:ext cx="6101257" cy="3394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D373AC-F606-42D4-A4B6-32E2AA128368}"/>
              </a:ext>
            </a:extLst>
          </p:cNvPr>
          <p:cNvSpPr/>
          <p:nvPr/>
        </p:nvSpPr>
        <p:spPr>
          <a:xfrm>
            <a:off x="303486" y="7254765"/>
            <a:ext cx="3657600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16743C-3D13-4638-BA9B-65EA5633ADC5}"/>
              </a:ext>
            </a:extLst>
          </p:cNvPr>
          <p:cNvSpPr/>
          <p:nvPr/>
        </p:nvSpPr>
        <p:spPr>
          <a:xfrm>
            <a:off x="3996558" y="7664668"/>
            <a:ext cx="1131176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87342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3CCE55-4D75-497C-BBE5-7FB073776133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1244B0-5C62-4B67-A4A8-2601636F9231}"/>
              </a:ext>
            </a:extLst>
          </p:cNvPr>
          <p:cNvSpPr/>
          <p:nvPr/>
        </p:nvSpPr>
        <p:spPr>
          <a:xfrm>
            <a:off x="157655" y="1324304"/>
            <a:ext cx="1608083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29C30-C305-4A11-AD6F-244CD72732D0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8C151-1869-49CD-9DBC-346984C5B9E2}"/>
              </a:ext>
            </a:extLst>
          </p:cNvPr>
          <p:cNvSpPr/>
          <p:nvPr/>
        </p:nvSpPr>
        <p:spPr>
          <a:xfrm>
            <a:off x="303486" y="2745828"/>
            <a:ext cx="6101257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6E18DB-7F06-4726-97AA-BBFFAE246815}"/>
              </a:ext>
            </a:extLst>
          </p:cNvPr>
          <p:cNvSpPr/>
          <p:nvPr/>
        </p:nvSpPr>
        <p:spPr>
          <a:xfrm>
            <a:off x="310055" y="3702925"/>
            <a:ext cx="6101257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D373AC-F606-42D4-A4B6-32E2AA128368}"/>
              </a:ext>
            </a:extLst>
          </p:cNvPr>
          <p:cNvSpPr/>
          <p:nvPr/>
        </p:nvSpPr>
        <p:spPr>
          <a:xfrm>
            <a:off x="618796" y="4706663"/>
            <a:ext cx="5387865" cy="89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AFD276-C24B-483E-B34A-07F2FC300075}"/>
              </a:ext>
            </a:extLst>
          </p:cNvPr>
          <p:cNvSpPr/>
          <p:nvPr/>
        </p:nvSpPr>
        <p:spPr>
          <a:xfrm>
            <a:off x="157655" y="5891048"/>
            <a:ext cx="2900855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아이디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B43463-5BF5-4DE4-BEE4-44941A57D5DA}"/>
              </a:ext>
            </a:extLst>
          </p:cNvPr>
          <p:cNvSpPr/>
          <p:nvPr/>
        </p:nvSpPr>
        <p:spPr>
          <a:xfrm>
            <a:off x="3312728" y="5891047"/>
            <a:ext cx="2900855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191839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3CCE55-4D75-497C-BBE5-7FB073776133}"/>
              </a:ext>
            </a:extLst>
          </p:cNvPr>
          <p:cNvSpPr/>
          <p:nvPr/>
        </p:nvSpPr>
        <p:spPr>
          <a:xfrm>
            <a:off x="449317" y="299545"/>
            <a:ext cx="5959366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1244B0-5C62-4B67-A4A8-2601636F9231}"/>
              </a:ext>
            </a:extLst>
          </p:cNvPr>
          <p:cNvSpPr/>
          <p:nvPr/>
        </p:nvSpPr>
        <p:spPr>
          <a:xfrm>
            <a:off x="157655" y="1324304"/>
            <a:ext cx="1608083" cy="409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29C30-C305-4A11-AD6F-244CD72732D0}"/>
              </a:ext>
            </a:extLst>
          </p:cNvPr>
          <p:cNvSpPr/>
          <p:nvPr/>
        </p:nvSpPr>
        <p:spPr>
          <a:xfrm>
            <a:off x="4422229" y="1257299"/>
            <a:ext cx="2230819" cy="4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8C151-1869-49CD-9DBC-346984C5B9E2}"/>
              </a:ext>
            </a:extLst>
          </p:cNvPr>
          <p:cNvSpPr/>
          <p:nvPr/>
        </p:nvSpPr>
        <p:spPr>
          <a:xfrm>
            <a:off x="303486" y="2745828"/>
            <a:ext cx="6101257" cy="867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관리자 전용 회원관리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065462-9E29-455D-9AC8-90FE944BD6FA}"/>
              </a:ext>
            </a:extLst>
          </p:cNvPr>
          <p:cNvSpPr/>
          <p:nvPr/>
        </p:nvSpPr>
        <p:spPr>
          <a:xfrm>
            <a:off x="303485" y="3773872"/>
            <a:ext cx="6101257" cy="5222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닉네임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아이디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연락처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가입일자</a:t>
            </a: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ko-KR" altLang="en-US" dirty="0" err="1">
                <a:solidFill>
                  <a:srgbClr val="FF0000"/>
                </a:solidFill>
              </a:rPr>
              <a:t>삭제체크박스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5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244</Words>
  <Application>Microsoft Office PowerPoint</Application>
  <PresentationFormat>와이드스크린</PresentationFormat>
  <Paragraphs>111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1</cp:revision>
  <dcterms:created xsi:type="dcterms:W3CDTF">2024-04-04T00:14:00Z</dcterms:created>
  <dcterms:modified xsi:type="dcterms:W3CDTF">2024-04-04T02:47:35Z</dcterms:modified>
</cp:coreProperties>
</file>