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Prajjawal Agarwal"/>
  <p:cmAuthor clrIdx="1" id="1" initials="" lastIdx="2" name="MURARKA TUSHAR RAJKUM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4-29T11:35:06.587">
    <p:pos x="6000" y="0"/>
    <p:text>aye +lit2015011@iiita.ac.in</p:text>
  </p:cm>
  <p:cm authorId="1" idx="1" dt="2017-04-29T11:34:12.416">
    <p:pos x="6000" y="100"/>
    <p:text>_Marked as resolved_</p:text>
  </p:cm>
  <p:cm authorId="1" idx="2" dt="2017-04-29T11:35:06.587">
    <p:pos x="6000" y="200"/>
    <p:text>_Re-opened_
E shubh thik hain na ye 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8494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Online Customer Complaint </a:t>
            </a:r>
            <a:r>
              <a:rPr lang="en" sz="3600"/>
              <a:t>System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DBMS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Mentor :- Mr. Deepak Sharma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NF :-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3000"/>
              <a:t> Database is made in a way that there should be no    partial dependency remains i.e. No non-prime entity should be accessed from any part of Candidate key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NF :-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400"/>
              <a:t>Database is finally made in a way that there should be NO Non-prime to Non-prime entity relationship.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arenR"/>
            </a:pPr>
            <a:r>
              <a:rPr lang="en" sz="2400"/>
              <a:t>Database finally choose a candidate key in a way that we avoid any Transition relationship by providing relationships either Prme to Non-prime entity considering there is no partial depencency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Collaborators :-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365100" y="1514950"/>
            <a:ext cx="5036700" cy="260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Himanshu Gusain - IIT2015090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Tushar Murarka - IIT2015091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Pranjul Tripathi - IIT2015094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Prajjawal Agarwal - IIT2015099</a:t>
            </a:r>
            <a:r>
              <a:rPr lang="en" sz="2400"/>
              <a:t>	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" sz="2400"/>
              <a:t>Shubhanshu Singh - LIT2015011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730325" y="320375"/>
            <a:ext cx="6269400" cy="119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Project Profile :-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10875" y="1808175"/>
            <a:ext cx="79494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“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Online Customer Complaint System” is a web based application which will be used for handling the various types of complaints occurred in the product of any kind of organization.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 this project, we made it for a Tech based company which sells software and hardware products.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Utilities provided.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87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Multiple Complaints can be lodged.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Real Time Status Update on complaints.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Transparency provided between the customers and the Engineers assigned.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25100" y="406900"/>
            <a:ext cx="6227100" cy="84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Technologies and Build Tools :-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10875" y="1373775"/>
            <a:ext cx="79167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Backend - PHP , MySQL.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Frontend - HTML/CSS.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Tools :-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Sublime Text 3.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Xampp for PHP and MYSQL.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206375" y="200900"/>
            <a:ext cx="3445800" cy="64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ER - Diagram :-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10875" y="1373775"/>
            <a:ext cx="79167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7724"/>
            <a:ext cx="9437225" cy="48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" y="0"/>
            <a:ext cx="4567650" cy="5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350" y="-150"/>
            <a:ext cx="45676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756700" y="4566575"/>
            <a:ext cx="18786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User Interface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" y="0"/>
            <a:ext cx="4567650" cy="5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350" y="-150"/>
            <a:ext cx="45676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90250" y="526350"/>
            <a:ext cx="6227100" cy="83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Keys In the Schema :-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10875" y="1873325"/>
            <a:ext cx="80253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Super Key in the Complaints Table (tbl_complains) is (Cid , Cust_id , Eng_id) where Cid is Complaint ID , Cust_id is the ID of the customer who has lodged the complaint and Eng_id is the ID of the Engineer assigned to the respective complaint.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Cid is the Candidate Key for Complaints Table(tbl_complains).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Cust_id is the Candidate Key for Customer Table(tbl_customer).</a:t>
            </a:r>
          </a:p>
          <a:p>
            <a:pPr indent="-355600" lvl="0" marL="45720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Eng_id is the Candidate Key for the Engineer Table(tbl_engineer).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7200"/>
            <a:ext cx="6227100" cy="456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 NF :-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SzPct val="100000"/>
              <a:buAutoNum type="arabicParenR"/>
            </a:pPr>
            <a:r>
              <a:rPr lang="en" sz="2400"/>
              <a:t> The data was repeating initially.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arenR"/>
            </a:pPr>
            <a:r>
              <a:rPr lang="en" sz="2400"/>
              <a:t> Details of Customer was repeating continuously for every complaint made by the customer thus cause insertion and deletion issue in database.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