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62" name="Shape 62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68" name="Shape 68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213122"/>
            <a:ext cx="81804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73" name="Shape 73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664288" y="1370222"/>
            <a:ext cx="43590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497988" y="-598977"/>
            <a:ext cx="4359000" cy="5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79" name="Shape 79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3000450" y="-885900"/>
            <a:ext cx="31431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85" name="Shape 85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92" name="Shape 92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99" name="Shape 99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104" name="Shape 104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48589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33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968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48589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113" name="Shape 113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1428750"/>
            <a:ext cx="38100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177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9069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97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48200" y="1428750"/>
            <a:ext cx="38100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177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79069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397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120" name="Shape 120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descr="Large confetti" id="126" name="Shape 126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51" name="Shape 51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6129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0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2191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x="0" y="1134665"/>
            <a:ext cx="8458200" cy="6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Large confetti" id="56" name="Shape 56"/>
          <p:cNvSpPr txBox="1"/>
          <p:nvPr/>
        </p:nvSpPr>
        <p:spPr>
          <a:xfrm>
            <a:off x="247650" y="0"/>
            <a:ext cx="793800" cy="1381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7067550" y="4914900"/>
            <a:ext cx="2076300" cy="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Large confetti" id="58" name="Shape 58"/>
          <p:cNvSpPr txBox="1"/>
          <p:nvPr>
            <p:ph idx="12" type="sldNum"/>
          </p:nvPr>
        </p:nvSpPr>
        <p:spPr>
          <a:xfrm>
            <a:off x="8216900" y="4686300"/>
            <a:ext cx="5334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Large confetti" id="131" name="Shape 131"/>
          <p:cNvSpPr txBox="1"/>
          <p:nvPr/>
        </p:nvSpPr>
        <p:spPr>
          <a:xfrm>
            <a:off x="571500" y="2263387"/>
            <a:ext cx="8001000" cy="6168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" sz="2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COMPLAIN MANAGEMENT SYSTEM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950500" y="410043"/>
            <a:ext cx="7453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PROJECT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0" y="4800600"/>
            <a:ext cx="914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958300" y="3739650"/>
            <a:ext cx="679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Project Mentor:-      Mr. Deepak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3 NF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Database is finally made in way that there should be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	NO Non-Prime to Non-prime entity relationship.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2.)  Database finally choose a candidate key in a way that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	We avoid any Transition relationship by providing relationships either in Prime to NonPrime entity considering there is no partial dependancy.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		Submitted By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Pranjul Tripathi        IIT2015094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Prajjawal Aggarwal IIT2015099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Himanshu Gusain    IIT2015090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Tushar Muraraka		IIT2015091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Shubhanshu Singh	LIT2015011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304800" y="1485900"/>
            <a:ext cx="8229600" cy="3429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Definition</a:t>
            </a:r>
          </a:p>
        </p:txBody>
      </p:sp>
      <p:sp>
        <p:nvSpPr>
          <p:cNvPr descr="Large confetti" id="140" name="Shape 140"/>
          <p:cNvSpPr txBox="1"/>
          <p:nvPr>
            <p:ph idx="4294967295" type="title"/>
          </p:nvPr>
        </p:nvSpPr>
        <p:spPr>
          <a:xfrm>
            <a:off x="1066800" y="514350"/>
            <a:ext cx="7772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Profile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33400" y="1885950"/>
            <a:ext cx="81438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Complaint Management System provides services for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arrived  Complaint of people to municipality.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3400" y="2571750"/>
            <a:ext cx="8496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people can knows the currently processing status of their       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Complaints.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33400" y="3188493"/>
            <a:ext cx="8001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All the complaints arrived from people are distributed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to the different departments according to Complaint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category.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3400" y="3988593"/>
            <a:ext cx="74676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Administrator can see all Complaints and Individual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Department  Complaints.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08025" y="4457700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014412" y="721518"/>
            <a:ext cx="73677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Char char="•"/>
            </a:pPr>
            <a:r>
              <a:rPr b="1" i="1" lang="en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i="1" lang="en" sz="2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Requirement: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b="1" i="1" sz="24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Operating System	: Windows 200</a:t>
            </a: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7,Ubuntu 15.10</a:t>
            </a: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or      later version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 Tools			: PhpMY</a:t>
            </a: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SQL</a:t>
            </a: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Workbench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HTML and CSS     : (Front end)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PHP and </a:t>
            </a:r>
            <a:r>
              <a:rPr b="0" i="0" lang="en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 SQL Server 2005 (Back end)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8195915_488254128173909_1032453843_o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200"/>
            <a:ext cx="9095501" cy="44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253225" y="4589050"/>
            <a:ext cx="3999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  <a:r>
              <a:rPr b="1" lang="en" sz="2300"/>
              <a:t>ER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8196160_488330464832942_972113925_o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6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887550" y="4824975"/>
            <a:ext cx="6795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477375" y="4651925"/>
            <a:ext cx="44238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  <a:r>
              <a:rPr b="1" lang="en" sz="2400"/>
              <a:t>	MENU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8216356_488330468166275_114686991_o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40" y="0"/>
            <a:ext cx="86247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Keys 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Superkey in our database is Cid,Cust_id,Eng_id.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Candidate key is Cid for complain_table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Candidate key is Eng_id for Engineer_table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1 NF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1-) The data was repeating initially.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lang="en" sz="2400"/>
              <a:t> 2-) Details of Customer was repeating continuously for every complaint made by the customers thus cause insertion and deletion issue in database.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93787" y="213121"/>
            <a:ext cx="7772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2 NF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1428750"/>
            <a:ext cx="7772400" cy="31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is made in a way that there should be no partial dependancy remains  ie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No   non-prime entity should be accessed from any part of candidate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