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6" r:id="rId12"/>
    <p:sldId id="264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51" d="100"/>
          <a:sy n="51" d="100"/>
        </p:scale>
        <p:origin x="56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74B90-07B2-03E2-F871-D68FF75C7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074D2-2189-E1A6-B2AF-0F7F3681E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2ECB6-D9C2-230E-B79B-20872FC4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B8A5-C55F-4AD7-B5B1-2C813E0F822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201FF-80F3-ACE8-E4A8-DDCB8E20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6343A-5EE7-5FDB-1DC5-FE3E1B30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32EA-CEAC-40A6-8CF2-1F08D3A63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20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D28F2-9527-0ACC-ACBE-65F6E4DE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5DB04-B9F5-DDD6-0BE9-48AD28F2D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D6C4A-67A7-5BEA-DE9D-6B533408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B8A5-C55F-4AD7-B5B1-2C813E0F822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341D9-7CC0-0A1F-47AA-07EA8AC3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EB23E-DBB5-917D-167F-69FB9F59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32EA-CEAC-40A6-8CF2-1F08D3A63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0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865E59-0C0D-1D0F-5029-B6261CF00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B05FA3-029E-59E8-18E3-53E9BFF4B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10136-2F8B-F19E-B997-F384B89A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B8A5-C55F-4AD7-B5B1-2C813E0F822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39BF2-C918-9158-C9BA-F5FE3855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26DC9-DB55-E38C-BE91-1CE298BB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32EA-CEAC-40A6-8CF2-1F08D3A63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8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6EE53-4037-D82C-2DED-E74C2236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34B20-76C2-34E8-EC3C-EB9F3F44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918D0-7510-A362-E01D-4A296991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B8A5-C55F-4AD7-B5B1-2C813E0F822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4B012-45B8-F037-D3A2-75FCD938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BB36D-6F52-C502-4D5C-132F89F0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32EA-CEAC-40A6-8CF2-1F08D3A63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72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935B9-BD59-94D1-9D02-C3ECA6B5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18B753-14C2-6442-317E-125F581E1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D9D16-8A4C-2DEE-AB65-4BE58CC6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B8A5-C55F-4AD7-B5B1-2C813E0F822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910CF-CCB0-1229-B1CB-E5664DF4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28ACA-C573-56BB-307C-45C242ED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32EA-CEAC-40A6-8CF2-1F08D3A63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4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A5A94-009B-B237-183B-FDF0F47D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54065-E049-1972-A94C-BACE9678E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B2FD55-D3D4-D8FB-EC7B-2C8A330D2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D199EF-98A3-CC86-216A-16649AB5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B8A5-C55F-4AD7-B5B1-2C813E0F822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4B3E69-1AFD-3DE9-BB7D-01A95A5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4A1E9-65D2-52BC-B5BD-A6B1626F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32EA-CEAC-40A6-8CF2-1F08D3A63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2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CE196-B367-582A-ACCB-77EBEF0D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DFC00B-AF1D-B938-96B2-96CBD7AF6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ABBDD0-998A-0ACC-BD2B-3EDDB53F5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9526AE-ED2E-2A52-949C-D9171D076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303709-E7BF-5F86-FE6D-FE1404871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5853C-B6E7-0BB2-0605-A0513DFF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B8A5-C55F-4AD7-B5B1-2C813E0F822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B1994C-A3AD-B09C-152A-CBD4FC42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D13E40-E729-B3EA-8115-1885C503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32EA-CEAC-40A6-8CF2-1F08D3A63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80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B6F9F-676F-0E0A-9AB0-D3B0384F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7ED0B0-2EFF-04F3-B1A9-C82EB568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B8A5-C55F-4AD7-B5B1-2C813E0F822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17584-4492-1732-D799-92614A90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E3297B-9491-D23E-FC0B-07901254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32EA-CEAC-40A6-8CF2-1F08D3A63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60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714CED-E024-D629-3A01-75223EDB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B8A5-C55F-4AD7-B5B1-2C813E0F822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D415CD-9234-402E-7BBC-C4DA71CD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B6C86E-4C14-0CA3-B620-264668C5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32EA-CEAC-40A6-8CF2-1F08D3A63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4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B9C5C-8CF1-76C3-7C4A-B6E9B144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DAE58-DDA3-F5D4-C607-26251BD8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6FBA12-8704-1723-6035-F57D60E30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82ABBF-569F-FABB-3BEA-422D1CC6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B8A5-C55F-4AD7-B5B1-2C813E0F822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E6DD15-A6EF-B3C5-9AF5-1DE20810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E942AC-A44B-3442-50F2-E0080C8F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32EA-CEAC-40A6-8CF2-1F08D3A63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53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5CCDE-BFEF-BA0D-D218-44D2E6C1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6E34FE-8493-66D0-31F1-A45DA5BD3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0284D2-5943-C5C6-860A-819F06DD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3969E3-3201-6527-82C9-73A6A3B0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B8A5-C55F-4AD7-B5B1-2C813E0F822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32F70-C161-0B07-A4FE-04D640E7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563EE3-E065-D371-A96D-0882DED9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32EA-CEAC-40A6-8CF2-1F08D3A63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2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AC80CF-8E5D-31D1-3965-2710073A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4B4666-D1D8-65DF-5797-A9635D54A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974BA-4EF8-903F-48F0-CF15E84C3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85B8A5-C55F-4AD7-B5B1-2C813E0F822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CA994-B513-A0B1-0F48-BA44D48F2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F1D36-F16A-0391-283A-5ABCA9F85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2F32EA-CEAC-40A6-8CF2-1F08D3A63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A1927-1CE7-F0B8-D22B-7E70C323F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웹 화면 설계서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 </a:t>
            </a:r>
            <a:r>
              <a:rPr lang="ko-KR" altLang="en-US" dirty="0"/>
              <a:t>작은 사진전 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28ACFD-0101-5C21-4F3B-404AA8424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000" y="5532438"/>
            <a:ext cx="9144000" cy="1655762"/>
          </a:xfrm>
        </p:spPr>
        <p:txBody>
          <a:bodyPr/>
          <a:lstStyle/>
          <a:p>
            <a:r>
              <a:rPr lang="en-US" altLang="ko-KR" dirty="0"/>
              <a:t>2402110380 </a:t>
            </a:r>
            <a:r>
              <a:rPr lang="ko-KR" altLang="en-US" dirty="0"/>
              <a:t>홍성현</a:t>
            </a:r>
          </a:p>
        </p:txBody>
      </p:sp>
    </p:spTree>
    <p:extLst>
      <p:ext uri="{BB962C8B-B14F-4D97-AF65-F5344CB8AC3E}">
        <p14:creationId xmlns:p14="http://schemas.microsoft.com/office/powerpoint/2010/main" val="3481331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343F4-6AFD-0423-7E3A-D400D02A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댓글</a:t>
            </a:r>
          </a:p>
        </p:txBody>
      </p:sp>
      <p:pic>
        <p:nvPicPr>
          <p:cNvPr id="9" name="내용 개체 틀 8" descr="스크린샷, 텍스트, 도표, 직사각형이(가) 표시된 사진&#10;&#10;자동 생성된 설명">
            <a:extLst>
              <a:ext uri="{FF2B5EF4-FFF2-40B4-BE49-F238E27FC236}">
                <a16:creationId xmlns:a16="http://schemas.microsoft.com/office/drawing/2014/main" id="{799672B4-0032-3ACD-B843-F7D32BCF2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51" y="1690688"/>
            <a:ext cx="5999498" cy="4351338"/>
          </a:xfrm>
        </p:spPr>
      </p:pic>
    </p:spTree>
    <p:extLst>
      <p:ext uri="{BB962C8B-B14F-4D97-AF65-F5344CB8AC3E}">
        <p14:creationId xmlns:p14="http://schemas.microsoft.com/office/powerpoint/2010/main" val="166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58C2A-63CA-3ED0-A7F0-2ACA75BC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댓글 작성</a:t>
            </a:r>
          </a:p>
        </p:txBody>
      </p:sp>
      <p:pic>
        <p:nvPicPr>
          <p:cNvPr id="5" name="내용 개체 틀 4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0C22F769-BE89-B1A6-9B07-DDBCF124E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72" y="1690688"/>
            <a:ext cx="5792456" cy="4351338"/>
          </a:xfrm>
        </p:spPr>
      </p:pic>
    </p:spTree>
    <p:extLst>
      <p:ext uri="{BB962C8B-B14F-4D97-AF65-F5344CB8AC3E}">
        <p14:creationId xmlns:p14="http://schemas.microsoft.com/office/powerpoint/2010/main" val="2913832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EE79C-7B81-3A73-A552-EAA329B9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작가</a:t>
            </a:r>
          </a:p>
        </p:txBody>
      </p:sp>
      <p:pic>
        <p:nvPicPr>
          <p:cNvPr id="5" name="내용 개체 틀 4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125741A4-DD16-6264-4C96-40EBDF41B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461" y="1690688"/>
            <a:ext cx="5867078" cy="4351338"/>
          </a:xfrm>
        </p:spPr>
      </p:pic>
    </p:spTree>
    <p:extLst>
      <p:ext uri="{BB962C8B-B14F-4D97-AF65-F5344CB8AC3E}">
        <p14:creationId xmlns:p14="http://schemas.microsoft.com/office/powerpoint/2010/main" val="3257183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6D412-E000-4775-D42C-72F7CC26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작품 등록</a:t>
            </a:r>
          </a:p>
        </p:txBody>
      </p:sp>
      <p:pic>
        <p:nvPicPr>
          <p:cNvPr id="5" name="내용 개체 틀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6B1F4DA6-9596-F338-CF8C-58D051E43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32" y="1690688"/>
            <a:ext cx="6090935" cy="4351338"/>
          </a:xfrm>
        </p:spPr>
      </p:pic>
    </p:spTree>
    <p:extLst>
      <p:ext uri="{BB962C8B-B14F-4D97-AF65-F5344CB8AC3E}">
        <p14:creationId xmlns:p14="http://schemas.microsoft.com/office/powerpoint/2010/main" val="220610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6DD5-6BB6-D3C2-8B74-3E8CFE85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작은 사진관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B18A7-1DF6-7CA0-9016-377327C78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간단하고 쉬운 웹사이트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방안에서도 할 수 있는 문화 생활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누구나 열 수 있는 사진전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개인정보 입력 최소화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690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08D08-D657-A11B-33D0-15C1D730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회원가입</a:t>
            </a:r>
          </a:p>
        </p:txBody>
      </p:sp>
      <p:pic>
        <p:nvPicPr>
          <p:cNvPr id="5" name="내용 개체 틀 4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13C38221-8DE8-000E-CB15-AB54D5ADA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390" y="1690688"/>
            <a:ext cx="6273219" cy="4351338"/>
          </a:xfrm>
        </p:spPr>
      </p:pic>
    </p:spTree>
    <p:extLst>
      <p:ext uri="{BB962C8B-B14F-4D97-AF65-F5344CB8AC3E}">
        <p14:creationId xmlns:p14="http://schemas.microsoft.com/office/powerpoint/2010/main" val="300783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86D8C-42A5-87C7-DC65-90114CAE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9" name="내용 개체 틀 8" descr="스크린샷, 텍스트, 도표, 직사각형이(가) 표시된 사진&#10;&#10;자동 생성된 설명">
            <a:extLst>
              <a:ext uri="{FF2B5EF4-FFF2-40B4-BE49-F238E27FC236}">
                <a16:creationId xmlns:a16="http://schemas.microsoft.com/office/drawing/2014/main" id="{3E4EA1C7-96CD-F0C3-645E-82F32662B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426" y="1825625"/>
            <a:ext cx="6003147" cy="4351338"/>
          </a:xfrm>
        </p:spPr>
      </p:pic>
    </p:spTree>
    <p:extLst>
      <p:ext uri="{BB962C8B-B14F-4D97-AF65-F5344CB8AC3E}">
        <p14:creationId xmlns:p14="http://schemas.microsoft.com/office/powerpoint/2010/main" val="426895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C752A-7360-BF64-6B56-CD414DC4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마이페이지</a:t>
            </a:r>
          </a:p>
        </p:txBody>
      </p:sp>
      <p:pic>
        <p:nvPicPr>
          <p:cNvPr id="5" name="내용 개체 틀 4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3C1C6059-15A9-6EB5-5D5D-54864667F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467" y="1690688"/>
            <a:ext cx="6023066" cy="4351338"/>
          </a:xfrm>
        </p:spPr>
      </p:pic>
    </p:spTree>
    <p:extLst>
      <p:ext uri="{BB962C8B-B14F-4D97-AF65-F5344CB8AC3E}">
        <p14:creationId xmlns:p14="http://schemas.microsoft.com/office/powerpoint/2010/main" val="234637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33BB3-BF0A-95CF-4C03-F9A1A334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마이페이지 수정</a:t>
            </a:r>
          </a:p>
        </p:txBody>
      </p:sp>
      <p:pic>
        <p:nvPicPr>
          <p:cNvPr id="5" name="내용 개체 틀 4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4F302E96-92A5-698B-36EB-2E8BAEEE7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867" y="1825625"/>
            <a:ext cx="6028265" cy="4351338"/>
          </a:xfrm>
        </p:spPr>
      </p:pic>
    </p:spTree>
    <p:extLst>
      <p:ext uri="{BB962C8B-B14F-4D97-AF65-F5344CB8AC3E}">
        <p14:creationId xmlns:p14="http://schemas.microsoft.com/office/powerpoint/2010/main" val="154481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37846-4BA8-2577-1768-B3417FD5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메인 화면</a:t>
            </a:r>
          </a:p>
        </p:txBody>
      </p:sp>
      <p:pic>
        <p:nvPicPr>
          <p:cNvPr id="5" name="내용 개체 틀 4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2AE7FD3F-C4C4-6D6E-DF68-8C0218D16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89" y="1690688"/>
            <a:ext cx="6286821" cy="4351338"/>
          </a:xfrm>
        </p:spPr>
      </p:pic>
    </p:spTree>
    <p:extLst>
      <p:ext uri="{BB962C8B-B14F-4D97-AF65-F5344CB8AC3E}">
        <p14:creationId xmlns:p14="http://schemas.microsoft.com/office/powerpoint/2010/main" val="381320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11431-7914-1114-C2CF-8FA8CFAB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작품 둘러보기</a:t>
            </a:r>
          </a:p>
        </p:txBody>
      </p:sp>
      <p:pic>
        <p:nvPicPr>
          <p:cNvPr id="5" name="내용 개체 틀 4" descr="텍스트, 스크린샷, 도표, 디스플레이이(가) 표시된 사진&#10;&#10;자동 생성된 설명">
            <a:extLst>
              <a:ext uri="{FF2B5EF4-FFF2-40B4-BE49-F238E27FC236}">
                <a16:creationId xmlns:a16="http://schemas.microsoft.com/office/drawing/2014/main" id="{E71ED41C-74AC-89D5-ED9C-907F0CE43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34" y="1690688"/>
            <a:ext cx="5998931" cy="4351338"/>
          </a:xfrm>
        </p:spPr>
      </p:pic>
    </p:spTree>
    <p:extLst>
      <p:ext uri="{BB962C8B-B14F-4D97-AF65-F5344CB8AC3E}">
        <p14:creationId xmlns:p14="http://schemas.microsoft.com/office/powerpoint/2010/main" val="205797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2D7E4-26E8-AD63-B555-02D14285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작품</a:t>
            </a:r>
          </a:p>
        </p:txBody>
      </p:sp>
      <p:pic>
        <p:nvPicPr>
          <p:cNvPr id="5" name="내용 개체 틀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CF7D9905-D0E8-9B08-33F8-81DAB0B59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226" y="1690688"/>
            <a:ext cx="5973547" cy="4351338"/>
          </a:xfrm>
        </p:spPr>
      </p:pic>
    </p:spTree>
    <p:extLst>
      <p:ext uri="{BB962C8B-B14F-4D97-AF65-F5344CB8AC3E}">
        <p14:creationId xmlns:p14="http://schemas.microsoft.com/office/powerpoint/2010/main" val="51917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51</Words>
  <Application>Microsoft Office PowerPoint</Application>
  <PresentationFormat>와이드스크린</PresentationFormat>
  <Paragraphs>21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웹 화면 설계서  -  작은 사진전  -</vt:lpstr>
      <vt:lpstr>작은 사진관?</vt:lpstr>
      <vt:lpstr>회원가입</vt:lpstr>
      <vt:lpstr>로그인</vt:lpstr>
      <vt:lpstr>마이페이지</vt:lpstr>
      <vt:lpstr>마이페이지 수정</vt:lpstr>
      <vt:lpstr>메인 화면</vt:lpstr>
      <vt:lpstr>작품 둘러보기</vt:lpstr>
      <vt:lpstr>작품</vt:lpstr>
      <vt:lpstr>댓글</vt:lpstr>
      <vt:lpstr>댓글 작성</vt:lpstr>
      <vt:lpstr>작가</vt:lpstr>
      <vt:lpstr>작품 등록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화면 설계서</dc:title>
  <dc:creator>성현 홍</dc:creator>
  <cp:lastModifiedBy>홍성현</cp:lastModifiedBy>
  <cp:revision>4</cp:revision>
  <dcterms:created xsi:type="dcterms:W3CDTF">2024-04-18T10:09:15Z</dcterms:created>
  <dcterms:modified xsi:type="dcterms:W3CDTF">2024-05-02T15:09:21Z</dcterms:modified>
</cp:coreProperties>
</file>