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70" r:id="rId2"/>
    <p:sldId id="271" r:id="rId3"/>
    <p:sldId id="269" r:id="rId4"/>
    <p:sldId id="266" r:id="rId5"/>
    <p:sldId id="267" r:id="rId6"/>
    <p:sldId id="268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C40A5-6CDA-4282-8CDE-F971FA5D54E1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508B3-38F9-4EB9-9BEE-1DD0BBB28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071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0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10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50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8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57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8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2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0067F-307B-4F71-8E64-9C2BFD8BE547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8DDF-91ED-41B4-B02B-8F360EAB2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0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46" y="805398"/>
            <a:ext cx="7735307" cy="579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92687" y="759851"/>
            <a:ext cx="9144000" cy="1320555"/>
          </a:xfrm>
        </p:spPr>
        <p:txBody>
          <a:bodyPr>
            <a:normAutofit/>
          </a:bodyPr>
          <a:lstStyle/>
          <a:p>
            <a:r>
              <a:rPr lang="en-GB" dirty="0" smtClean="0"/>
              <a:t>Week 4 – Price</a:t>
            </a:r>
            <a:endParaRPr lang="en-GB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592687" y="2844082"/>
            <a:ext cx="9144000" cy="1320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does price mean?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3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Supply and Demand Curve</a:t>
            </a:r>
            <a:endParaRPr lang="en-GB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886" y="2274786"/>
            <a:ext cx="4696227" cy="3902341"/>
          </a:xfrm>
        </p:spPr>
      </p:pic>
    </p:spTree>
    <p:extLst>
      <p:ext uri="{BB962C8B-B14F-4D97-AF65-F5344CB8AC3E}">
        <p14:creationId xmlns:p14="http://schemas.microsoft.com/office/powerpoint/2010/main" val="6486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Pricing strategy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Cost + Profit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Value added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Competition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based</a:t>
            </a:r>
            <a:r>
              <a:rPr kumimoji="1" lang="ja-JP" altLang="en-US" dirty="0"/>
              <a:t>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22" y="1690688"/>
            <a:ext cx="2830401" cy="28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Price: Cost + Profit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9" y="1690688"/>
            <a:ext cx="5692462" cy="4437292"/>
          </a:xfrm>
        </p:spPr>
      </p:pic>
    </p:spTree>
    <p:extLst>
      <p:ext uri="{BB962C8B-B14F-4D97-AF65-F5344CB8AC3E}">
        <p14:creationId xmlns:p14="http://schemas.microsoft.com/office/powerpoint/2010/main" val="3891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Pricing: Value Added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23" y="1511379"/>
            <a:ext cx="5087154" cy="5087154"/>
          </a:xfrm>
        </p:spPr>
      </p:pic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98" y="1472190"/>
            <a:ext cx="5087154" cy="50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Pricing: Competition Based</a:t>
            </a:r>
            <a:endParaRPr lang="en-GB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02" y="1690688"/>
            <a:ext cx="6433996" cy="4825497"/>
          </a:xfrm>
        </p:spPr>
      </p:pic>
    </p:spTree>
    <p:extLst>
      <p:ext uri="{BB962C8B-B14F-4D97-AF65-F5344CB8AC3E}">
        <p14:creationId xmlns:p14="http://schemas.microsoft.com/office/powerpoint/2010/main" val="8092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36</Words>
  <Application>Microsoft Office PowerPoint</Application>
  <PresentationFormat>ワイド画面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Week 4 – Price</vt:lpstr>
      <vt:lpstr>The Supply and Demand Curve</vt:lpstr>
      <vt:lpstr>Pricing strategy</vt:lpstr>
      <vt:lpstr>Price: Cost + Profit</vt:lpstr>
      <vt:lpstr>Pricing: Value Added</vt:lpstr>
      <vt:lpstr>Pricing: Competition Based</vt:lpstr>
    </vt:vector>
  </TitlesOfParts>
  <Company>Keio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Hiyoshi</dc:creator>
  <cp:lastModifiedBy>Hiyoshi</cp:lastModifiedBy>
  <cp:revision>19</cp:revision>
  <cp:lastPrinted>2016-10-07T03:28:49Z</cp:lastPrinted>
  <dcterms:created xsi:type="dcterms:W3CDTF">2016-10-07T02:30:47Z</dcterms:created>
  <dcterms:modified xsi:type="dcterms:W3CDTF">2018-05-17T06:37:50Z</dcterms:modified>
</cp:coreProperties>
</file>