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56" r:id="rId2"/>
    <p:sldId id="257" r:id="rId3"/>
    <p:sldId id="258" r:id="rId4"/>
    <p:sldId id="259" r:id="rId5"/>
    <p:sldId id="260" r:id="rId6"/>
    <p:sldId id="264" r:id="rId7"/>
    <p:sldId id="261" r:id="rId8"/>
    <p:sldId id="262"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1" d="100"/>
          <a:sy n="91" d="100"/>
        </p:scale>
        <p:origin x="32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8D9E2-ED02-4E10-A2D0-A4B2C08AADDD}" type="datetimeFigureOut">
              <a:rPr kumimoji="1" lang="ja-JP" altLang="en-US" smtClean="0"/>
              <a:t>2021/7/31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D72458-5A9D-427F-94AA-30C5E36DA7B7}" type="slidenum">
              <a:rPr kumimoji="1" lang="ja-JP" altLang="en-US" smtClean="0"/>
              <a:t>‹#›</a:t>
            </a:fld>
            <a:endParaRPr kumimoji="1" lang="ja-JP" altLang="en-US"/>
          </a:p>
        </p:txBody>
      </p:sp>
    </p:spTree>
    <p:extLst>
      <p:ext uri="{BB962C8B-B14F-4D97-AF65-F5344CB8AC3E}">
        <p14:creationId xmlns:p14="http://schemas.microsoft.com/office/powerpoint/2010/main" val="311476267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加藤です。東京の新宿区にある日本電子専門学校という専門学校に通っています。</a:t>
            </a:r>
            <a:endParaRPr kumimoji="1" lang="en-US" altLang="ja-JP" dirty="0"/>
          </a:p>
          <a:p>
            <a:r>
              <a:rPr kumimoji="1" lang="ja-JP" altLang="en-US" dirty="0"/>
              <a:t>よく</a:t>
            </a:r>
            <a:r>
              <a:rPr kumimoji="1" lang="en-US" altLang="ja-JP" dirty="0"/>
              <a:t>Java</a:t>
            </a:r>
            <a:r>
              <a:rPr kumimoji="1" lang="ja-JP" altLang="en-US" dirty="0"/>
              <a:t>と</a:t>
            </a:r>
            <a:r>
              <a:rPr kumimoji="1" lang="en-US" altLang="ja-JP" dirty="0"/>
              <a:t>C++</a:t>
            </a:r>
            <a:r>
              <a:rPr kumimoji="1" lang="ja-JP" altLang="en-US" dirty="0"/>
              <a:t>を使っています。</a:t>
            </a:r>
          </a:p>
        </p:txBody>
      </p:sp>
      <p:sp>
        <p:nvSpPr>
          <p:cNvPr id="4" name="スライド番号プレースホルダー 3"/>
          <p:cNvSpPr>
            <a:spLocks noGrp="1"/>
          </p:cNvSpPr>
          <p:nvPr>
            <p:ph type="sldNum" sz="quarter" idx="5"/>
          </p:nvPr>
        </p:nvSpPr>
        <p:spPr/>
        <p:txBody>
          <a:bodyPr/>
          <a:lstStyle/>
          <a:p>
            <a:fld id="{B7D72458-5A9D-427F-94AA-30C5E36DA7B7}" type="slidenum">
              <a:rPr kumimoji="1" lang="ja-JP" altLang="en-US" smtClean="0"/>
              <a:t>2</a:t>
            </a:fld>
            <a:endParaRPr kumimoji="1" lang="ja-JP" altLang="en-US"/>
          </a:p>
        </p:txBody>
      </p:sp>
    </p:spTree>
    <p:extLst>
      <p:ext uri="{BB962C8B-B14F-4D97-AF65-F5344CB8AC3E}">
        <p14:creationId xmlns:p14="http://schemas.microsoft.com/office/powerpoint/2010/main" val="3573678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7D72458-5A9D-427F-94AA-30C5E36DA7B7}" type="slidenum">
              <a:rPr kumimoji="1" lang="ja-JP" altLang="en-US" smtClean="0"/>
              <a:t>3</a:t>
            </a:fld>
            <a:endParaRPr kumimoji="1" lang="ja-JP" altLang="en-US"/>
          </a:p>
        </p:txBody>
      </p:sp>
    </p:spTree>
    <p:extLst>
      <p:ext uri="{BB962C8B-B14F-4D97-AF65-F5344CB8AC3E}">
        <p14:creationId xmlns:p14="http://schemas.microsoft.com/office/powerpoint/2010/main" val="2690257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a:p>
            <a:pPr lvl="1"/>
            <a:r>
              <a:rPr lang="ja-JP" altLang="en-US" dirty="0"/>
              <a:t>初めての実習しているときに、条件分岐するプログラムを書いていたが変数名を先に書いた方がわかりやすいと助言をいただき、独学の癖が</a:t>
            </a:r>
            <a:r>
              <a:rPr lang="en-US" altLang="ja-JP" dirty="0"/>
              <a:t>1</a:t>
            </a:r>
            <a:r>
              <a:rPr lang="ja-JP" altLang="en-US" dirty="0"/>
              <a:t>つ消えた</a:t>
            </a:r>
            <a:endParaRPr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B7D72458-5A9D-427F-94AA-30C5E36DA7B7}" type="slidenum">
              <a:rPr kumimoji="1" lang="ja-JP" altLang="en-US" smtClean="0"/>
              <a:t>4</a:t>
            </a:fld>
            <a:endParaRPr kumimoji="1" lang="ja-JP" altLang="en-US"/>
          </a:p>
        </p:txBody>
      </p:sp>
    </p:spTree>
    <p:extLst>
      <p:ext uri="{BB962C8B-B14F-4D97-AF65-F5344CB8AC3E}">
        <p14:creationId xmlns:p14="http://schemas.microsoft.com/office/powerpoint/2010/main" val="556132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4</a:t>
            </a:r>
            <a:r>
              <a:rPr kumimoji="1" lang="ja-JP" altLang="en-US" dirty="0"/>
              <a:t>月、学校のガイダンス前日に別学科の先輩から</a:t>
            </a:r>
            <a:r>
              <a:rPr kumimoji="1" lang="en-US" altLang="ja-JP" dirty="0"/>
              <a:t>Twitter</a:t>
            </a:r>
            <a:r>
              <a:rPr kumimoji="1" lang="ja-JP" altLang="en-US" dirty="0"/>
              <a:t>のダイレクトメッセージで「</a:t>
            </a:r>
            <a:r>
              <a:rPr kumimoji="1" lang="en-US" altLang="ja-JP" dirty="0"/>
              <a:t>ET</a:t>
            </a:r>
            <a:r>
              <a:rPr kumimoji="1" lang="ja-JP" altLang="en-US" dirty="0"/>
              <a:t>ロボコンやりませんか？」とお誘いがあって「これはチーム開発の体験ができるチャンスだ」と確信したので即答で</a:t>
            </a:r>
            <a:endParaRPr kumimoji="1" lang="en-US" altLang="ja-JP" dirty="0"/>
          </a:p>
          <a:p>
            <a:r>
              <a:rPr kumimoji="1" lang="ja-JP" altLang="en-US" dirty="0"/>
              <a:t>「ぜひ参加します」と返信したのを覚えています</a:t>
            </a:r>
            <a:endParaRPr kumimoji="1" lang="en-US" altLang="ja-JP" dirty="0"/>
          </a:p>
          <a:p>
            <a:endParaRPr kumimoji="1" lang="en-US" altLang="ja-JP" dirty="0"/>
          </a:p>
          <a:p>
            <a:r>
              <a:rPr kumimoji="1" lang="ja-JP" altLang="en-US" dirty="0"/>
              <a:t>ここまで、いいように聞こえるかもしれませんが</a:t>
            </a:r>
            <a:r>
              <a:rPr kumimoji="1" lang="en-US" altLang="ja-JP" dirty="0"/>
              <a:t>. . .</a:t>
            </a:r>
          </a:p>
          <a:p>
            <a:endParaRPr kumimoji="1" lang="en-US" altLang="ja-JP" dirty="0"/>
          </a:p>
        </p:txBody>
      </p:sp>
      <p:sp>
        <p:nvSpPr>
          <p:cNvPr id="4" name="スライド番号プレースホルダー 3"/>
          <p:cNvSpPr>
            <a:spLocks noGrp="1"/>
          </p:cNvSpPr>
          <p:nvPr>
            <p:ph type="sldNum" sz="quarter" idx="5"/>
          </p:nvPr>
        </p:nvSpPr>
        <p:spPr/>
        <p:txBody>
          <a:bodyPr/>
          <a:lstStyle/>
          <a:p>
            <a:fld id="{B7D72458-5A9D-427F-94AA-30C5E36DA7B7}" type="slidenum">
              <a:rPr kumimoji="1" lang="ja-JP" altLang="en-US" smtClean="0"/>
              <a:t>5</a:t>
            </a:fld>
            <a:endParaRPr kumimoji="1" lang="ja-JP" altLang="en-US"/>
          </a:p>
        </p:txBody>
      </p:sp>
    </p:spTree>
    <p:extLst>
      <p:ext uri="{BB962C8B-B14F-4D97-AF65-F5344CB8AC3E}">
        <p14:creationId xmlns:p14="http://schemas.microsoft.com/office/powerpoint/2010/main" val="3446828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7D72458-5A9D-427F-94AA-30C5E36DA7B7}" type="slidenum">
              <a:rPr kumimoji="1" lang="ja-JP" altLang="en-US" smtClean="0"/>
              <a:t>6</a:t>
            </a:fld>
            <a:endParaRPr kumimoji="1" lang="ja-JP" altLang="en-US"/>
          </a:p>
        </p:txBody>
      </p:sp>
    </p:spTree>
    <p:extLst>
      <p:ext uri="{BB962C8B-B14F-4D97-AF65-F5344CB8AC3E}">
        <p14:creationId xmlns:p14="http://schemas.microsoft.com/office/powerpoint/2010/main" val="3940232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特に、基本情報技術者試験に関する問題が難しいと感じておりもっと勉強しないといけないと感じました。</a:t>
            </a:r>
          </a:p>
        </p:txBody>
      </p:sp>
      <p:sp>
        <p:nvSpPr>
          <p:cNvPr id="4" name="スライド番号プレースホルダー 3"/>
          <p:cNvSpPr>
            <a:spLocks noGrp="1"/>
          </p:cNvSpPr>
          <p:nvPr>
            <p:ph type="sldNum" sz="quarter" idx="5"/>
          </p:nvPr>
        </p:nvSpPr>
        <p:spPr/>
        <p:txBody>
          <a:bodyPr/>
          <a:lstStyle/>
          <a:p>
            <a:fld id="{B7D72458-5A9D-427F-94AA-30C5E36DA7B7}" type="slidenum">
              <a:rPr kumimoji="1" lang="ja-JP" altLang="en-US" smtClean="0"/>
              <a:t>7</a:t>
            </a:fld>
            <a:endParaRPr kumimoji="1" lang="ja-JP" altLang="en-US"/>
          </a:p>
        </p:txBody>
      </p:sp>
    </p:spTree>
    <p:extLst>
      <p:ext uri="{BB962C8B-B14F-4D97-AF65-F5344CB8AC3E}">
        <p14:creationId xmlns:p14="http://schemas.microsoft.com/office/powerpoint/2010/main" val="1888464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7D72458-5A9D-427F-94AA-30C5E36DA7B7}" type="slidenum">
              <a:rPr kumimoji="1" lang="ja-JP" altLang="en-US" smtClean="0"/>
              <a:t>9</a:t>
            </a:fld>
            <a:endParaRPr kumimoji="1" lang="ja-JP" altLang="en-US"/>
          </a:p>
        </p:txBody>
      </p:sp>
    </p:spTree>
    <p:extLst>
      <p:ext uri="{BB962C8B-B14F-4D97-AF65-F5344CB8AC3E}">
        <p14:creationId xmlns:p14="http://schemas.microsoft.com/office/powerpoint/2010/main" val="34399099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ja-JP" altLang="en-US"/>
              <a:t>マスター タイトルの書式設定</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42E7259-245F-49A0-B860-06A7BA3F35DA}" type="datetimeFigureOut">
              <a:rPr kumimoji="1" lang="ja-JP" altLang="en-US" smtClean="0"/>
              <a:t>2021/7/31</a:t>
            </a:fld>
            <a:endParaRPr kumimoji="1" lang="ja-JP" altLang="en-US"/>
          </a:p>
        </p:txBody>
      </p:sp>
      <p:sp>
        <p:nvSpPr>
          <p:cNvPr id="5" name="Footer Placeholder 4"/>
          <p:cNvSpPr>
            <a:spLocks noGrp="1"/>
          </p:cNvSpPr>
          <p:nvPr>
            <p:ph type="ftr" sz="quarter" idx="11"/>
          </p:nvPr>
        </p:nvSpPr>
        <p:spPr>
          <a:xfrm>
            <a:off x="1876424" y="5410201"/>
            <a:ext cx="5124886" cy="365125"/>
          </a:xfrm>
        </p:spPr>
        <p:txBody>
          <a:bodyPr/>
          <a:lstStyle/>
          <a:p>
            <a:endParaRPr kumimoji="1" lang="ja-JP" altLang="en-US"/>
          </a:p>
        </p:txBody>
      </p:sp>
      <p:sp>
        <p:nvSpPr>
          <p:cNvPr id="6" name="Slide Number Placeholder 5"/>
          <p:cNvSpPr>
            <a:spLocks noGrp="1"/>
          </p:cNvSpPr>
          <p:nvPr>
            <p:ph type="sldNum" sz="quarter" idx="12"/>
          </p:nvPr>
        </p:nvSpPr>
        <p:spPr>
          <a:xfrm>
            <a:off x="9896911" y="5410199"/>
            <a:ext cx="771089" cy="365125"/>
          </a:xfrm>
        </p:spPr>
        <p:txBody>
          <a:bodyPr/>
          <a:lstStyle/>
          <a:p>
            <a:fld id="{958346E5-13B8-438A-BE68-C59E12AF1A3D}" type="slidenum">
              <a:rPr kumimoji="1" lang="ja-JP" altLang="en-US" smtClean="0"/>
              <a:t>‹#›</a:t>
            </a:fld>
            <a:endParaRPr kumimoji="1" lang="ja-JP" altLang="en-US"/>
          </a:p>
        </p:txBody>
      </p:sp>
    </p:spTree>
    <p:extLst>
      <p:ext uri="{BB962C8B-B14F-4D97-AF65-F5344CB8AC3E}">
        <p14:creationId xmlns:p14="http://schemas.microsoft.com/office/powerpoint/2010/main" val="1386633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ja-JP" altLang="en-US"/>
              <a:t>アイコンをクリックして図を追加</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42E7259-245F-49A0-B860-06A7BA3F35DA}" type="datetimeFigureOut">
              <a:rPr kumimoji="1" lang="ja-JP" altLang="en-US" smtClean="0"/>
              <a:t>2021/7/31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58346E5-13B8-438A-BE68-C59E12AF1A3D}" type="slidenum">
              <a:rPr kumimoji="1" lang="ja-JP" altLang="en-US" smtClean="0"/>
              <a:t>‹#›</a:t>
            </a:fld>
            <a:endParaRPr kumimoji="1" lang="ja-JP" altLang="en-US"/>
          </a:p>
        </p:txBody>
      </p:sp>
    </p:spTree>
    <p:extLst>
      <p:ext uri="{BB962C8B-B14F-4D97-AF65-F5344CB8AC3E}">
        <p14:creationId xmlns:p14="http://schemas.microsoft.com/office/powerpoint/2010/main" val="749054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42E7259-245F-49A0-B860-06A7BA3F35DA}" type="datetimeFigureOut">
              <a:rPr kumimoji="1" lang="ja-JP" altLang="en-US" smtClean="0"/>
              <a:t>2021/7/31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58346E5-13B8-438A-BE68-C59E12AF1A3D}" type="slidenum">
              <a:rPr kumimoji="1" lang="ja-JP" altLang="en-US" smtClean="0"/>
              <a:t>‹#›</a:t>
            </a:fld>
            <a:endParaRPr kumimoji="1" lang="ja-JP" altLang="en-US"/>
          </a:p>
        </p:txBody>
      </p:sp>
    </p:spTree>
    <p:extLst>
      <p:ext uri="{BB962C8B-B14F-4D97-AF65-F5344CB8AC3E}">
        <p14:creationId xmlns:p14="http://schemas.microsoft.com/office/powerpoint/2010/main" val="1573503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42E7259-245F-49A0-B860-06A7BA3F35DA}" type="datetimeFigureOut">
              <a:rPr kumimoji="1" lang="ja-JP" altLang="en-US" smtClean="0"/>
              <a:t>2021/7/31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58346E5-13B8-438A-BE68-C59E12AF1A3D}" type="slidenum">
              <a:rPr kumimoji="1" lang="ja-JP" altLang="en-US" smtClean="0"/>
              <a:t>‹#›</a:t>
            </a:fld>
            <a:endParaRPr kumimoji="1" lang="ja-JP" alt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32782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42E7259-245F-49A0-B860-06A7BA3F35DA}" type="datetimeFigureOut">
              <a:rPr kumimoji="1" lang="ja-JP" altLang="en-US" smtClean="0"/>
              <a:t>2021/7/31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58346E5-13B8-438A-BE68-C59E12AF1A3D}" type="slidenum">
              <a:rPr kumimoji="1" lang="ja-JP" altLang="en-US" smtClean="0"/>
              <a:t>‹#›</a:t>
            </a:fld>
            <a:endParaRPr kumimoji="1" lang="ja-JP" altLang="en-US"/>
          </a:p>
        </p:txBody>
      </p:sp>
    </p:spTree>
    <p:extLst>
      <p:ext uri="{BB962C8B-B14F-4D97-AF65-F5344CB8AC3E}">
        <p14:creationId xmlns:p14="http://schemas.microsoft.com/office/powerpoint/2010/main" val="3899269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342E7259-245F-49A0-B860-06A7BA3F35DA}" type="datetimeFigureOut">
              <a:rPr kumimoji="1" lang="ja-JP" altLang="en-US" smtClean="0"/>
              <a:t>2021/7/31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58346E5-13B8-438A-BE68-C59E12AF1A3D}" type="slidenum">
              <a:rPr kumimoji="1" lang="ja-JP" altLang="en-US" smtClean="0"/>
              <a:t>‹#›</a:t>
            </a:fld>
            <a:endParaRPr kumimoji="1" lang="ja-JP" altLang="en-US"/>
          </a:p>
        </p:txBody>
      </p:sp>
    </p:spTree>
    <p:extLst>
      <p:ext uri="{BB962C8B-B14F-4D97-AF65-F5344CB8AC3E}">
        <p14:creationId xmlns:p14="http://schemas.microsoft.com/office/powerpoint/2010/main" val="2540579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342E7259-245F-49A0-B860-06A7BA3F35DA}" type="datetimeFigureOut">
              <a:rPr kumimoji="1" lang="ja-JP" altLang="en-US" smtClean="0"/>
              <a:t>2021/7/31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58346E5-13B8-438A-BE68-C59E12AF1A3D}" type="slidenum">
              <a:rPr kumimoji="1" lang="ja-JP" altLang="en-US" smtClean="0"/>
              <a:t>‹#›</a:t>
            </a:fld>
            <a:endParaRPr kumimoji="1" lang="ja-JP" altLang="en-US"/>
          </a:p>
        </p:txBody>
      </p:sp>
    </p:spTree>
    <p:extLst>
      <p:ext uri="{BB962C8B-B14F-4D97-AF65-F5344CB8AC3E}">
        <p14:creationId xmlns:p14="http://schemas.microsoft.com/office/powerpoint/2010/main" val="2084259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42E7259-245F-49A0-B860-06A7BA3F35DA}" type="datetimeFigureOut">
              <a:rPr kumimoji="1" lang="ja-JP" altLang="en-US" smtClean="0"/>
              <a:t>2021/7/31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58346E5-13B8-438A-BE68-C59E12AF1A3D}" type="slidenum">
              <a:rPr kumimoji="1" lang="ja-JP" altLang="en-US" smtClean="0"/>
              <a:t>‹#›</a:t>
            </a:fld>
            <a:endParaRPr kumimoji="1" lang="ja-JP" altLang="en-US"/>
          </a:p>
        </p:txBody>
      </p:sp>
    </p:spTree>
    <p:extLst>
      <p:ext uri="{BB962C8B-B14F-4D97-AF65-F5344CB8AC3E}">
        <p14:creationId xmlns:p14="http://schemas.microsoft.com/office/powerpoint/2010/main" val="42841697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42E7259-245F-49A0-B860-06A7BA3F35DA}" type="datetimeFigureOut">
              <a:rPr kumimoji="1" lang="ja-JP" altLang="en-US" smtClean="0"/>
              <a:t>2021/7/31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58346E5-13B8-438A-BE68-C59E12AF1A3D}" type="slidenum">
              <a:rPr kumimoji="1" lang="ja-JP" altLang="en-US" smtClean="0"/>
              <a:t>‹#›</a:t>
            </a:fld>
            <a:endParaRPr kumimoji="1" lang="ja-JP" altLang="en-US"/>
          </a:p>
        </p:txBody>
      </p:sp>
    </p:spTree>
    <p:extLst>
      <p:ext uri="{BB962C8B-B14F-4D97-AF65-F5344CB8AC3E}">
        <p14:creationId xmlns:p14="http://schemas.microsoft.com/office/powerpoint/2010/main" val="323921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42E7259-245F-49A0-B860-06A7BA3F35DA}" type="datetimeFigureOut">
              <a:rPr kumimoji="1" lang="ja-JP" altLang="en-US" smtClean="0"/>
              <a:t>2021/7/31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58346E5-13B8-438A-BE68-C59E12AF1A3D}" type="slidenum">
              <a:rPr kumimoji="1" lang="ja-JP" altLang="en-US" smtClean="0"/>
              <a:t>‹#›</a:t>
            </a:fld>
            <a:endParaRPr kumimoji="1" lang="ja-JP" altLang="en-US"/>
          </a:p>
        </p:txBody>
      </p:sp>
    </p:spTree>
    <p:extLst>
      <p:ext uri="{BB962C8B-B14F-4D97-AF65-F5344CB8AC3E}">
        <p14:creationId xmlns:p14="http://schemas.microsoft.com/office/powerpoint/2010/main" val="3185426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42E7259-245F-49A0-B860-06A7BA3F35DA}" type="datetimeFigureOut">
              <a:rPr kumimoji="1" lang="ja-JP" altLang="en-US" smtClean="0"/>
              <a:t>2021/7/31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58346E5-13B8-438A-BE68-C59E12AF1A3D}" type="slidenum">
              <a:rPr kumimoji="1" lang="ja-JP" altLang="en-US" smtClean="0"/>
              <a:t>‹#›</a:t>
            </a:fld>
            <a:endParaRPr kumimoji="1" lang="ja-JP" altLang="en-US"/>
          </a:p>
        </p:txBody>
      </p:sp>
    </p:spTree>
    <p:extLst>
      <p:ext uri="{BB962C8B-B14F-4D97-AF65-F5344CB8AC3E}">
        <p14:creationId xmlns:p14="http://schemas.microsoft.com/office/powerpoint/2010/main" val="268826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42E7259-245F-49A0-B860-06A7BA3F35DA}" type="datetimeFigureOut">
              <a:rPr kumimoji="1" lang="ja-JP" altLang="en-US" smtClean="0"/>
              <a:t>2021/7/31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58346E5-13B8-438A-BE68-C59E12AF1A3D}" type="slidenum">
              <a:rPr kumimoji="1" lang="ja-JP" altLang="en-US" smtClean="0"/>
              <a:t>‹#›</a:t>
            </a:fld>
            <a:endParaRPr kumimoji="1" lang="ja-JP" altLang="en-US"/>
          </a:p>
        </p:txBody>
      </p:sp>
    </p:spTree>
    <p:extLst>
      <p:ext uri="{BB962C8B-B14F-4D97-AF65-F5344CB8AC3E}">
        <p14:creationId xmlns:p14="http://schemas.microsoft.com/office/powerpoint/2010/main" val="1211658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41410" y="3073397"/>
            <a:ext cx="4878391" cy="271780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3073397"/>
            <a:ext cx="4875210" cy="271780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342E7259-245F-49A0-B860-06A7BA3F35DA}" type="datetimeFigureOut">
              <a:rPr kumimoji="1" lang="ja-JP" altLang="en-US" smtClean="0"/>
              <a:t>2021/7/31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58346E5-13B8-438A-BE68-C59E12AF1A3D}" type="slidenum">
              <a:rPr kumimoji="1" lang="ja-JP" altLang="en-US" smtClean="0"/>
              <a:t>‹#›</a:t>
            </a:fld>
            <a:endParaRPr kumimoji="1" lang="ja-JP" altLang="en-US"/>
          </a:p>
        </p:txBody>
      </p:sp>
    </p:spTree>
    <p:extLst>
      <p:ext uri="{BB962C8B-B14F-4D97-AF65-F5344CB8AC3E}">
        <p14:creationId xmlns:p14="http://schemas.microsoft.com/office/powerpoint/2010/main" val="382618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342E7259-245F-49A0-B860-06A7BA3F35DA}" type="datetimeFigureOut">
              <a:rPr kumimoji="1" lang="ja-JP" altLang="en-US" smtClean="0"/>
              <a:t>2021/7/31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58346E5-13B8-438A-BE68-C59E12AF1A3D}" type="slidenum">
              <a:rPr kumimoji="1" lang="ja-JP" altLang="en-US" smtClean="0"/>
              <a:t>‹#›</a:t>
            </a:fld>
            <a:endParaRPr kumimoji="1" lang="ja-JP" altLang="en-US"/>
          </a:p>
        </p:txBody>
      </p:sp>
    </p:spTree>
    <p:extLst>
      <p:ext uri="{BB962C8B-B14F-4D97-AF65-F5344CB8AC3E}">
        <p14:creationId xmlns:p14="http://schemas.microsoft.com/office/powerpoint/2010/main" val="417420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2E7259-245F-49A0-B860-06A7BA3F35DA}" type="datetimeFigureOut">
              <a:rPr kumimoji="1" lang="ja-JP" altLang="en-US" smtClean="0"/>
              <a:t>2021/7/31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58346E5-13B8-438A-BE68-C59E12AF1A3D}" type="slidenum">
              <a:rPr kumimoji="1" lang="ja-JP" altLang="en-US" smtClean="0"/>
              <a:t>‹#›</a:t>
            </a:fld>
            <a:endParaRPr kumimoji="1" lang="ja-JP" altLang="en-US"/>
          </a:p>
        </p:txBody>
      </p:sp>
    </p:spTree>
    <p:extLst>
      <p:ext uri="{BB962C8B-B14F-4D97-AF65-F5344CB8AC3E}">
        <p14:creationId xmlns:p14="http://schemas.microsoft.com/office/powerpoint/2010/main" val="3834114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42E7259-245F-49A0-B860-06A7BA3F35DA}" type="datetimeFigureOut">
              <a:rPr kumimoji="1" lang="ja-JP" altLang="en-US" smtClean="0"/>
              <a:t>2021/7/31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58346E5-13B8-438A-BE68-C59E12AF1A3D}" type="slidenum">
              <a:rPr kumimoji="1" lang="ja-JP" altLang="en-US" smtClean="0"/>
              <a:t>‹#›</a:t>
            </a:fld>
            <a:endParaRPr kumimoji="1" lang="ja-JP" altLang="en-US"/>
          </a:p>
        </p:txBody>
      </p:sp>
    </p:spTree>
    <p:extLst>
      <p:ext uri="{BB962C8B-B14F-4D97-AF65-F5344CB8AC3E}">
        <p14:creationId xmlns:p14="http://schemas.microsoft.com/office/powerpoint/2010/main" val="3263809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42E7259-245F-49A0-B860-06A7BA3F35DA}" type="datetimeFigureOut">
              <a:rPr kumimoji="1" lang="ja-JP" altLang="en-US" smtClean="0"/>
              <a:t>2021/7/31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58346E5-13B8-438A-BE68-C59E12AF1A3D}" type="slidenum">
              <a:rPr kumimoji="1" lang="ja-JP" altLang="en-US" smtClean="0"/>
              <a:t>‹#›</a:t>
            </a:fld>
            <a:endParaRPr kumimoji="1" lang="ja-JP" altLang="en-US"/>
          </a:p>
        </p:txBody>
      </p:sp>
    </p:spTree>
    <p:extLst>
      <p:ext uri="{BB962C8B-B14F-4D97-AF65-F5344CB8AC3E}">
        <p14:creationId xmlns:p14="http://schemas.microsoft.com/office/powerpoint/2010/main" val="1065585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42E7259-245F-49A0-B860-06A7BA3F35DA}" type="datetimeFigureOut">
              <a:rPr kumimoji="1" lang="ja-JP" altLang="en-US" smtClean="0"/>
              <a:t>2021/7/31</a:t>
            </a:fld>
            <a:endParaRPr kumimoji="1" lang="ja-JP" alt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58346E5-13B8-438A-BE68-C59E12AF1A3D}" type="slidenum">
              <a:rPr kumimoji="1" lang="ja-JP" altLang="en-US" smtClean="0"/>
              <a:t>‹#›</a:t>
            </a:fld>
            <a:endParaRPr kumimoji="1" lang="ja-JP" altLang="en-US"/>
          </a:p>
        </p:txBody>
      </p:sp>
    </p:spTree>
    <p:extLst>
      <p:ext uri="{BB962C8B-B14F-4D97-AF65-F5344CB8AC3E}">
        <p14:creationId xmlns:p14="http://schemas.microsoft.com/office/powerpoint/2010/main" val="424314856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kumimoji="1"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jken.sgec.or.j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witter.com/h0tcatnohotmens"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etrobo.jp/"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contest2021.sig-cds.net/"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konpile.connpass.com/event/220397/"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8797D5-C272-4021-8901-EEC42E0B7314}"/>
              </a:ext>
            </a:extLst>
          </p:cNvPr>
          <p:cNvSpPr>
            <a:spLocks noGrp="1"/>
          </p:cNvSpPr>
          <p:nvPr>
            <p:ph type="ctrTitle"/>
          </p:nvPr>
        </p:nvSpPr>
        <p:spPr/>
        <p:txBody>
          <a:bodyPr>
            <a:normAutofit/>
          </a:bodyPr>
          <a:lstStyle/>
          <a:p>
            <a:r>
              <a:rPr kumimoji="1" lang="ja-JP" altLang="en-US" sz="4000" dirty="0">
                <a:latin typeface="UD デジタル 教科書体 NP-B" panose="02020700000000000000" pitchFamily="18" charset="-128"/>
                <a:ea typeface="UD デジタル 教科書体 NP-B" panose="02020700000000000000" pitchFamily="18" charset="-128"/>
              </a:rPr>
              <a:t>プログラミング独学から専門学校生になった</a:t>
            </a:r>
          </a:p>
        </p:txBody>
      </p:sp>
      <p:sp>
        <p:nvSpPr>
          <p:cNvPr id="3" name="字幕 2">
            <a:extLst>
              <a:ext uri="{FF2B5EF4-FFF2-40B4-BE49-F238E27FC236}">
                <a16:creationId xmlns:a16="http://schemas.microsoft.com/office/drawing/2014/main" id="{E905619A-3AF2-431B-B5B7-90F5D11125D6}"/>
              </a:ext>
            </a:extLst>
          </p:cNvPr>
          <p:cNvSpPr>
            <a:spLocks noGrp="1"/>
          </p:cNvSpPr>
          <p:nvPr>
            <p:ph type="subTitle" idx="1"/>
          </p:nvPr>
        </p:nvSpPr>
        <p:spPr/>
        <p:txBody>
          <a:bodyPr/>
          <a:lstStyle/>
          <a:p>
            <a:r>
              <a:rPr lang="en-US" altLang="ja-JP" b="1" dirty="0"/>
              <a:t>4</a:t>
            </a:r>
            <a:r>
              <a:rPr lang="ja-JP" altLang="en-US" b="1" dirty="0"/>
              <a:t>月に専門学校に入ってから現段階までのお話</a:t>
            </a:r>
            <a:endParaRPr kumimoji="1" lang="ja-JP" altLang="en-US" b="1" dirty="0"/>
          </a:p>
        </p:txBody>
      </p:sp>
    </p:spTree>
    <p:extLst>
      <p:ext uri="{BB962C8B-B14F-4D97-AF65-F5344CB8AC3E}">
        <p14:creationId xmlns:p14="http://schemas.microsoft.com/office/powerpoint/2010/main" val="1447162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335C6F-60E8-4D96-97AB-73A27338A4AE}"/>
              </a:ext>
            </a:extLst>
          </p:cNvPr>
          <p:cNvSpPr>
            <a:spLocks noGrp="1"/>
          </p:cNvSpPr>
          <p:nvPr>
            <p:ph type="title"/>
          </p:nvPr>
        </p:nvSpPr>
        <p:spPr/>
        <p:txBody>
          <a:bodyPr/>
          <a:lstStyle/>
          <a:p>
            <a:r>
              <a:rPr kumimoji="1" lang="ja-JP" altLang="en-US" dirty="0"/>
              <a:t>まとめると</a:t>
            </a:r>
          </a:p>
        </p:txBody>
      </p:sp>
      <p:sp>
        <p:nvSpPr>
          <p:cNvPr id="3" name="コンテンツ プレースホルダー 2">
            <a:extLst>
              <a:ext uri="{FF2B5EF4-FFF2-40B4-BE49-F238E27FC236}">
                <a16:creationId xmlns:a16="http://schemas.microsoft.com/office/drawing/2014/main" id="{F58D1578-BFAB-4C3D-9E67-F3A57448A8B1}"/>
              </a:ext>
            </a:extLst>
          </p:cNvPr>
          <p:cNvSpPr>
            <a:spLocks noGrp="1"/>
          </p:cNvSpPr>
          <p:nvPr>
            <p:ph idx="1"/>
          </p:nvPr>
        </p:nvSpPr>
        <p:spPr/>
        <p:txBody>
          <a:bodyPr>
            <a:normAutofit fontScale="92500" lnSpcReduction="10000"/>
          </a:bodyPr>
          <a:lstStyle/>
          <a:p>
            <a:r>
              <a:rPr kumimoji="1" lang="ja-JP" altLang="en-US" dirty="0"/>
              <a:t>専門学校は楽しい。未経験でも全然</a:t>
            </a:r>
            <a:r>
              <a:rPr kumimoji="1" lang="en-US" altLang="ja-JP" dirty="0"/>
              <a:t>OK</a:t>
            </a:r>
            <a:r>
              <a:rPr kumimoji="1" lang="ja-JP" altLang="en-US" dirty="0"/>
              <a:t>。ただし、甘く見ると危険</a:t>
            </a:r>
            <a:endParaRPr kumimoji="1" lang="en-US" altLang="ja-JP" dirty="0"/>
          </a:p>
          <a:p>
            <a:r>
              <a:rPr kumimoji="1" lang="ja-JP" altLang="en-US" dirty="0"/>
              <a:t>やる気があればなんとかなる</a:t>
            </a:r>
            <a:endParaRPr kumimoji="1" lang="en-US" altLang="ja-JP" dirty="0"/>
          </a:p>
          <a:p>
            <a:r>
              <a:rPr kumimoji="1" lang="ja-JP" altLang="en-US" dirty="0"/>
              <a:t>勉強以外のことも専門学校では楽しめる</a:t>
            </a:r>
            <a:endParaRPr lang="en-US" altLang="ja-JP" dirty="0"/>
          </a:p>
          <a:p>
            <a:r>
              <a:rPr kumimoji="1" lang="ja-JP" altLang="en-US" dirty="0"/>
              <a:t>頑張れば資格を取ることができる</a:t>
            </a:r>
            <a:r>
              <a:rPr kumimoji="1" lang="en-US" altLang="ja-JP" dirty="0"/>
              <a:t>(7</a:t>
            </a:r>
            <a:r>
              <a:rPr kumimoji="1" lang="ja-JP" altLang="en-US" dirty="0"/>
              <a:t>月</a:t>
            </a:r>
            <a:r>
              <a:rPr kumimoji="1" lang="en-US" altLang="ja-JP" dirty="0"/>
              <a:t>26</a:t>
            </a:r>
            <a:r>
              <a:rPr kumimoji="1" lang="ja-JP" altLang="en-US" dirty="0"/>
              <a:t>日に</a:t>
            </a:r>
            <a:r>
              <a:rPr kumimoji="1" lang="en-US" altLang="ja-JP" dirty="0"/>
              <a:t>J</a:t>
            </a:r>
            <a:r>
              <a:rPr kumimoji="1" lang="ja-JP" altLang="en-US" dirty="0"/>
              <a:t>検</a:t>
            </a:r>
            <a:r>
              <a:rPr kumimoji="1" lang="en-US" altLang="ja-JP" dirty="0"/>
              <a:t>3</a:t>
            </a:r>
            <a:r>
              <a:rPr kumimoji="1" lang="ja-JP" altLang="en-US" dirty="0"/>
              <a:t>級</a:t>
            </a:r>
            <a:r>
              <a:rPr kumimoji="1" lang="en-US" altLang="ja-JP" dirty="0"/>
              <a:t>(</a:t>
            </a:r>
            <a:r>
              <a:rPr kumimoji="1" lang="en-US" altLang="ja-JP" dirty="0">
                <a:hlinkClick r:id="rId2"/>
              </a:rPr>
              <a:t>https://jken.sgec.or.jp/</a:t>
            </a:r>
            <a:r>
              <a:rPr kumimoji="1" lang="en-US" altLang="ja-JP" dirty="0"/>
              <a:t>)</a:t>
            </a:r>
            <a:r>
              <a:rPr kumimoji="1" lang="ja-JP" altLang="en-US" dirty="0"/>
              <a:t>無事合格しました</a:t>
            </a:r>
            <a:r>
              <a:rPr kumimoji="1" lang="en-US" altLang="ja-JP" dirty="0"/>
              <a:t>(97</a:t>
            </a:r>
            <a:r>
              <a:rPr kumimoji="1" lang="ja-JP" altLang="en-US" dirty="0"/>
              <a:t>点</a:t>
            </a:r>
            <a:r>
              <a:rPr kumimoji="1" lang="en-US" altLang="ja-JP" dirty="0"/>
              <a:t>(100</a:t>
            </a:r>
            <a:r>
              <a:rPr kumimoji="1" lang="ja-JP" altLang="en-US" dirty="0"/>
              <a:t>点取りたかった</a:t>
            </a:r>
            <a:r>
              <a:rPr kumimoji="1" lang="en-US" altLang="ja-JP" dirty="0"/>
              <a:t>)))</a:t>
            </a:r>
          </a:p>
          <a:p>
            <a:pPr marL="0" indent="0" algn="ctr">
              <a:buNone/>
            </a:pPr>
            <a:r>
              <a:rPr kumimoji="1" lang="ja-JP" altLang="en-US" sz="6400" u="sng" dirty="0">
                <a:effectLst>
                  <a:outerShdw blurRad="38100" dist="38100" dir="2700000" algn="tl">
                    <a:srgbClr val="000000">
                      <a:alpha val="43137"/>
                    </a:srgbClr>
                  </a:outerShdw>
                </a:effectLst>
              </a:rPr>
              <a:t>何でも楽しめるのがよい</a:t>
            </a:r>
            <a:r>
              <a:rPr kumimoji="1" lang="en-US" altLang="ja-JP" sz="6400" u="sng" dirty="0">
                <a:effectLst>
                  <a:outerShdw blurRad="38100" dist="38100" dir="2700000" algn="tl">
                    <a:srgbClr val="000000">
                      <a:alpha val="43137"/>
                    </a:srgbClr>
                  </a:outerShdw>
                </a:effectLst>
              </a:rPr>
              <a:t>!!</a:t>
            </a:r>
          </a:p>
          <a:p>
            <a:endParaRPr kumimoji="1"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1173248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95307E-8218-4A09-AD50-7DB37471B8A4}"/>
              </a:ext>
            </a:extLst>
          </p:cNvPr>
          <p:cNvSpPr>
            <a:spLocks noGrp="1"/>
          </p:cNvSpPr>
          <p:nvPr>
            <p:ph type="title"/>
          </p:nvPr>
        </p:nvSpPr>
        <p:spPr/>
        <p:txBody>
          <a:bodyPr/>
          <a:lstStyle/>
          <a:p>
            <a:r>
              <a:rPr kumimoji="1" lang="ja-JP" altLang="en-US" dirty="0"/>
              <a:t>おしまい</a:t>
            </a:r>
          </a:p>
        </p:txBody>
      </p:sp>
      <p:sp>
        <p:nvSpPr>
          <p:cNvPr id="3" name="コンテンツ プレースホルダー 2">
            <a:extLst>
              <a:ext uri="{FF2B5EF4-FFF2-40B4-BE49-F238E27FC236}">
                <a16:creationId xmlns:a16="http://schemas.microsoft.com/office/drawing/2014/main" id="{56CC14B5-2519-45D7-AC58-10953E965A2D}"/>
              </a:ext>
            </a:extLst>
          </p:cNvPr>
          <p:cNvSpPr>
            <a:spLocks noGrp="1"/>
          </p:cNvSpPr>
          <p:nvPr>
            <p:ph idx="1"/>
          </p:nvPr>
        </p:nvSpPr>
        <p:spPr/>
        <p:txBody>
          <a:bodyPr/>
          <a:lstStyle/>
          <a:p>
            <a:pPr marL="0" indent="0">
              <a:buNone/>
            </a:pPr>
            <a:r>
              <a:rPr kumimoji="1" lang="ja-JP" altLang="en-US" dirty="0"/>
              <a:t>ご清聴ありがとうございました</a:t>
            </a:r>
          </a:p>
        </p:txBody>
      </p:sp>
    </p:spTree>
    <p:extLst>
      <p:ext uri="{BB962C8B-B14F-4D97-AF65-F5344CB8AC3E}">
        <p14:creationId xmlns:p14="http://schemas.microsoft.com/office/powerpoint/2010/main" val="1685820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2024B-9A39-424B-9B78-4D533A8E338C}"/>
              </a:ext>
            </a:extLst>
          </p:cNvPr>
          <p:cNvSpPr>
            <a:spLocks noGrp="1"/>
          </p:cNvSpPr>
          <p:nvPr>
            <p:ph type="title"/>
          </p:nvPr>
        </p:nvSpPr>
        <p:spPr/>
        <p:txBody>
          <a:bodyPr/>
          <a:lstStyle/>
          <a:p>
            <a:r>
              <a:rPr kumimoji="1" lang="ja-JP" altLang="en-US" dirty="0"/>
              <a:t>自己紹介</a:t>
            </a:r>
          </a:p>
        </p:txBody>
      </p:sp>
      <p:sp>
        <p:nvSpPr>
          <p:cNvPr id="3" name="コンテンツ プレースホルダー 2">
            <a:extLst>
              <a:ext uri="{FF2B5EF4-FFF2-40B4-BE49-F238E27FC236}">
                <a16:creationId xmlns:a16="http://schemas.microsoft.com/office/drawing/2014/main" id="{10D7D55F-331A-4879-B755-70EE4952D411}"/>
              </a:ext>
            </a:extLst>
          </p:cNvPr>
          <p:cNvSpPr>
            <a:spLocks noGrp="1"/>
          </p:cNvSpPr>
          <p:nvPr>
            <p:ph sz="half" idx="1"/>
          </p:nvPr>
        </p:nvSpPr>
        <p:spPr/>
        <p:txBody>
          <a:bodyPr>
            <a:normAutofit fontScale="92500" lnSpcReduction="20000"/>
          </a:bodyPr>
          <a:lstStyle/>
          <a:p>
            <a:r>
              <a:rPr kumimoji="1" lang="ja-JP" altLang="en-US" dirty="0"/>
              <a:t>名前：　加藤嵩大</a:t>
            </a:r>
            <a:r>
              <a:rPr kumimoji="1" lang="en-US" altLang="ja-JP" dirty="0"/>
              <a:t>(Kato Takahiro)</a:t>
            </a:r>
          </a:p>
          <a:p>
            <a:pPr lvl="1"/>
            <a:r>
              <a:rPr kumimoji="1" lang="en-US" altLang="ja-JP" dirty="0"/>
              <a:t>(twitter : </a:t>
            </a:r>
            <a:r>
              <a:rPr kumimoji="1" lang="en-US" altLang="ja-JP" dirty="0">
                <a:hlinkClick r:id="rId3"/>
              </a:rPr>
              <a:t>@h0tcatnohotmens</a:t>
            </a:r>
            <a:r>
              <a:rPr kumimoji="1" lang="en-US" altLang="ja-JP" dirty="0"/>
              <a:t>)</a:t>
            </a:r>
          </a:p>
          <a:p>
            <a:r>
              <a:rPr kumimoji="1" lang="ja-JP" altLang="en-US" dirty="0"/>
              <a:t>学校：　日本電子専門学校</a:t>
            </a:r>
            <a:r>
              <a:rPr kumimoji="1" lang="en-US" altLang="ja-JP" dirty="0"/>
              <a:t>(</a:t>
            </a:r>
            <a:r>
              <a:rPr kumimoji="1" lang="ja-JP" altLang="en-US" dirty="0"/>
              <a:t>東京都　新宿にある専門学校</a:t>
            </a:r>
            <a:r>
              <a:rPr kumimoji="1" lang="en-US" altLang="ja-JP" dirty="0"/>
              <a:t>)</a:t>
            </a:r>
          </a:p>
          <a:p>
            <a:r>
              <a:rPr kumimoji="1" lang="ja-JP" altLang="en-US" dirty="0"/>
              <a:t>学年・学科</a:t>
            </a:r>
            <a:r>
              <a:rPr kumimoji="1" lang="en-US" altLang="ja-JP" dirty="0"/>
              <a:t>: </a:t>
            </a:r>
            <a:r>
              <a:rPr kumimoji="1" lang="ja-JP" altLang="en-US" dirty="0"/>
              <a:t>情報処理科 </a:t>
            </a:r>
            <a:r>
              <a:rPr kumimoji="1" lang="en-US" altLang="ja-JP" dirty="0"/>
              <a:t>1</a:t>
            </a:r>
            <a:r>
              <a:rPr kumimoji="1" lang="ja-JP" altLang="en-US" dirty="0"/>
              <a:t>年</a:t>
            </a:r>
            <a:endParaRPr kumimoji="1" lang="en-US" altLang="ja-JP" dirty="0"/>
          </a:p>
          <a:p>
            <a:r>
              <a:rPr kumimoji="1" lang="ja-JP" altLang="en-US" dirty="0"/>
              <a:t>プログラミング歴</a:t>
            </a:r>
            <a:r>
              <a:rPr kumimoji="1" lang="en-US" altLang="ja-JP" dirty="0"/>
              <a:t>: </a:t>
            </a:r>
            <a:r>
              <a:rPr kumimoji="1" lang="ja-JP" altLang="en-US" dirty="0"/>
              <a:t>実はもう</a:t>
            </a:r>
            <a:r>
              <a:rPr kumimoji="1" lang="en-US" altLang="ja-JP" dirty="0"/>
              <a:t>4~5</a:t>
            </a:r>
            <a:r>
              <a:rPr kumimoji="1" lang="ja-JP" altLang="en-US" dirty="0"/>
              <a:t>年くらい</a:t>
            </a:r>
            <a:endParaRPr kumimoji="1" lang="en-US" altLang="ja-JP" dirty="0"/>
          </a:p>
          <a:p>
            <a:r>
              <a:rPr kumimoji="1" lang="ja-JP" altLang="en-US" dirty="0"/>
              <a:t>好きな言語</a:t>
            </a:r>
            <a:r>
              <a:rPr kumimoji="1" lang="en-US" altLang="ja-JP" dirty="0"/>
              <a:t>: Java C++</a:t>
            </a:r>
          </a:p>
          <a:p>
            <a:endParaRPr kumimoji="1" lang="ja-JP" altLang="en-US" dirty="0"/>
          </a:p>
        </p:txBody>
      </p:sp>
      <p:pic>
        <p:nvPicPr>
          <p:cNvPr id="8" name="コンテンツ プレースホルダー 7">
            <a:extLst>
              <a:ext uri="{FF2B5EF4-FFF2-40B4-BE49-F238E27FC236}">
                <a16:creationId xmlns:a16="http://schemas.microsoft.com/office/drawing/2014/main" id="{2E351ED0-02FE-441E-BD5E-2BF7A72536C6}"/>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919119" y="2329656"/>
            <a:ext cx="3381375" cy="3381375"/>
          </a:xfrm>
        </p:spPr>
      </p:pic>
    </p:spTree>
    <p:extLst>
      <p:ext uri="{BB962C8B-B14F-4D97-AF65-F5344CB8AC3E}">
        <p14:creationId xmlns:p14="http://schemas.microsoft.com/office/powerpoint/2010/main" val="30551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50504-2E63-43F4-852A-BF92D624C031}"/>
              </a:ext>
            </a:extLst>
          </p:cNvPr>
          <p:cNvSpPr>
            <a:spLocks noGrp="1"/>
          </p:cNvSpPr>
          <p:nvPr>
            <p:ph type="title"/>
          </p:nvPr>
        </p:nvSpPr>
        <p:spPr/>
        <p:txBody>
          <a:bodyPr/>
          <a:lstStyle/>
          <a:p>
            <a:r>
              <a:rPr kumimoji="1" lang="ja-JP" altLang="en-US" dirty="0"/>
              <a:t>夏休み入ったが専門学校どうよ？？</a:t>
            </a:r>
          </a:p>
        </p:txBody>
      </p:sp>
      <p:sp>
        <p:nvSpPr>
          <p:cNvPr id="3" name="コンテンツ プレースホルダー 2">
            <a:extLst>
              <a:ext uri="{FF2B5EF4-FFF2-40B4-BE49-F238E27FC236}">
                <a16:creationId xmlns:a16="http://schemas.microsoft.com/office/drawing/2014/main" id="{F8251F3C-F7ED-4F34-86FC-10542B3103F0}"/>
              </a:ext>
            </a:extLst>
          </p:cNvPr>
          <p:cNvSpPr>
            <a:spLocks noGrp="1"/>
          </p:cNvSpPr>
          <p:nvPr>
            <p:ph idx="1"/>
          </p:nvPr>
        </p:nvSpPr>
        <p:spPr/>
        <p:txBody>
          <a:bodyPr/>
          <a:lstStyle/>
          <a:p>
            <a:r>
              <a:rPr kumimoji="1" lang="ja-JP" altLang="en-US" dirty="0"/>
              <a:t>楽　し　い</a:t>
            </a:r>
            <a:r>
              <a:rPr kumimoji="1" lang="en-US" altLang="ja-JP" dirty="0"/>
              <a:t>!</a:t>
            </a:r>
            <a:r>
              <a:rPr kumimoji="1" lang="ja-JP" altLang="en-US" dirty="0"/>
              <a:t>　</a:t>
            </a:r>
            <a:r>
              <a:rPr kumimoji="1" lang="en-US" altLang="ja-JP" dirty="0"/>
              <a:t>!</a:t>
            </a:r>
            <a:r>
              <a:rPr kumimoji="1" lang="ja-JP" altLang="en-US" dirty="0"/>
              <a:t>　これに限る</a:t>
            </a:r>
            <a:endParaRPr kumimoji="1" lang="en-US" altLang="ja-JP" dirty="0"/>
          </a:p>
          <a:p>
            <a:pPr lvl="1"/>
            <a:r>
              <a:rPr kumimoji="1" lang="ja-JP" altLang="en-US" dirty="0"/>
              <a:t>すでにプログラミングを経験しているので課題は全然難しくない</a:t>
            </a:r>
            <a:endParaRPr kumimoji="1" lang="en-US" altLang="ja-JP" dirty="0"/>
          </a:p>
          <a:p>
            <a:pPr lvl="1"/>
            <a:r>
              <a:rPr kumimoji="1" lang="ja-JP" altLang="en-US" dirty="0"/>
              <a:t>先生から親切にアドバイスをもらっているので、新たな成長・発見ができる</a:t>
            </a:r>
            <a:endParaRPr kumimoji="1" lang="en-US" altLang="ja-JP" dirty="0"/>
          </a:p>
          <a:p>
            <a:pPr lvl="1"/>
            <a:r>
              <a:rPr kumimoji="1" lang="ja-JP" altLang="en-US" dirty="0"/>
              <a:t>コンピューターの話で同級生と盛り上がることができて楽しい</a:t>
            </a:r>
            <a:endParaRPr kumimoji="1" lang="en-US" altLang="ja-JP" dirty="0"/>
          </a:p>
          <a:p>
            <a:pPr lvl="1"/>
            <a:r>
              <a:rPr kumimoji="1" lang="ja-JP" altLang="en-US" dirty="0"/>
              <a:t>課題をどんどん解くのが楽しすぎる</a:t>
            </a:r>
            <a:endParaRPr kumimoji="1" lang="en-US" altLang="ja-JP" dirty="0"/>
          </a:p>
          <a:p>
            <a:pPr lvl="1"/>
            <a:endParaRPr kumimoji="1" lang="ja-JP" altLang="en-US" dirty="0"/>
          </a:p>
        </p:txBody>
      </p:sp>
      <p:pic>
        <p:nvPicPr>
          <p:cNvPr id="5" name="図 4">
            <a:extLst>
              <a:ext uri="{FF2B5EF4-FFF2-40B4-BE49-F238E27FC236}">
                <a16:creationId xmlns:a16="http://schemas.microsoft.com/office/drawing/2014/main" id="{8AD9118C-778D-4714-9480-865C2E22CE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9714" y="3537072"/>
            <a:ext cx="3561317" cy="3320928"/>
          </a:xfrm>
          <a:prstGeom prst="rect">
            <a:avLst/>
          </a:prstGeom>
        </p:spPr>
      </p:pic>
    </p:spTree>
    <p:extLst>
      <p:ext uri="{BB962C8B-B14F-4D97-AF65-F5344CB8AC3E}">
        <p14:creationId xmlns:p14="http://schemas.microsoft.com/office/powerpoint/2010/main" val="4170557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8FF517-093D-4ECB-8525-2D5A48830472}"/>
              </a:ext>
            </a:extLst>
          </p:cNvPr>
          <p:cNvSpPr>
            <a:spLocks noGrp="1"/>
          </p:cNvSpPr>
          <p:nvPr>
            <p:ph type="title"/>
          </p:nvPr>
        </p:nvSpPr>
        <p:spPr/>
        <p:txBody>
          <a:bodyPr>
            <a:normAutofit/>
          </a:bodyPr>
          <a:lstStyle/>
          <a:p>
            <a:r>
              <a:rPr kumimoji="1" lang="ja-JP" altLang="en-US" dirty="0"/>
              <a:t>なぜ独学で数年間プログラミングを学んできたのに</a:t>
            </a:r>
            <a:br>
              <a:rPr kumimoji="1" lang="en-US" altLang="ja-JP" dirty="0"/>
            </a:br>
            <a:r>
              <a:rPr kumimoji="1" lang="ja-JP" altLang="en-US" dirty="0"/>
              <a:t>専門学校に入ったか</a:t>
            </a:r>
          </a:p>
        </p:txBody>
      </p:sp>
      <p:sp>
        <p:nvSpPr>
          <p:cNvPr id="3" name="コンテンツ プレースホルダー 2">
            <a:extLst>
              <a:ext uri="{FF2B5EF4-FFF2-40B4-BE49-F238E27FC236}">
                <a16:creationId xmlns:a16="http://schemas.microsoft.com/office/drawing/2014/main" id="{5081EA49-BDA6-4D03-BE47-4194D2125D28}"/>
              </a:ext>
            </a:extLst>
          </p:cNvPr>
          <p:cNvSpPr>
            <a:spLocks noGrp="1"/>
          </p:cNvSpPr>
          <p:nvPr>
            <p:ph idx="1"/>
          </p:nvPr>
        </p:nvSpPr>
        <p:spPr/>
        <p:txBody>
          <a:bodyPr>
            <a:normAutofit/>
          </a:bodyPr>
          <a:lstStyle/>
          <a:p>
            <a:r>
              <a:rPr kumimoji="1" lang="ja-JP" altLang="en-US" dirty="0"/>
              <a:t>やはり、独学では限界あり</a:t>
            </a:r>
            <a:endParaRPr kumimoji="1" lang="en-US" altLang="ja-JP" dirty="0"/>
          </a:p>
          <a:p>
            <a:pPr lvl="1"/>
            <a:r>
              <a:rPr kumimoji="1" lang="ja-JP" altLang="en-US" dirty="0"/>
              <a:t>わからないことを教えてくれる先生がいない</a:t>
            </a:r>
            <a:endParaRPr kumimoji="1" lang="en-US" altLang="ja-JP" dirty="0"/>
          </a:p>
          <a:p>
            <a:pPr lvl="1"/>
            <a:r>
              <a:rPr kumimoji="1" lang="ja-JP" altLang="en-US" dirty="0"/>
              <a:t>プログラミングを一緒にやる仲間が足りない</a:t>
            </a:r>
            <a:endParaRPr kumimoji="1" lang="en-US" altLang="ja-JP" dirty="0"/>
          </a:p>
          <a:p>
            <a:r>
              <a:rPr lang="ja-JP" altLang="en-US" dirty="0"/>
              <a:t>独学で下手すると、おかしな癖がついてしまう</a:t>
            </a:r>
            <a:endParaRPr lang="en-US" altLang="ja-JP" dirty="0"/>
          </a:p>
          <a:p>
            <a:pPr lvl="1"/>
            <a:r>
              <a:rPr lang="ja-JP" altLang="en-US" dirty="0"/>
              <a:t>癖がつくと読みやすさにも差が出るので、今後の成長に大きく影響する</a:t>
            </a:r>
            <a:endParaRPr lang="en-US" altLang="ja-JP" dirty="0"/>
          </a:p>
          <a:p>
            <a:r>
              <a:rPr lang="ja-JP" altLang="en-US" dirty="0"/>
              <a:t>今まで知らない知識や技術を身につけるため</a:t>
            </a:r>
            <a:endParaRPr lang="en-US" altLang="ja-JP" dirty="0"/>
          </a:p>
        </p:txBody>
      </p:sp>
    </p:spTree>
    <p:extLst>
      <p:ext uri="{BB962C8B-B14F-4D97-AF65-F5344CB8AC3E}">
        <p14:creationId xmlns:p14="http://schemas.microsoft.com/office/powerpoint/2010/main" val="2079597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15758B-82CE-46BA-B1BE-149D5252D83C}"/>
              </a:ext>
            </a:extLst>
          </p:cNvPr>
          <p:cNvSpPr>
            <a:spLocks noGrp="1"/>
          </p:cNvSpPr>
          <p:nvPr>
            <p:ph type="title"/>
          </p:nvPr>
        </p:nvSpPr>
        <p:spPr/>
        <p:txBody>
          <a:bodyPr/>
          <a:lstStyle/>
          <a:p>
            <a:r>
              <a:rPr kumimoji="1" lang="ja-JP" altLang="en-US" dirty="0"/>
              <a:t>授業以外で取り組んでいることは何か</a:t>
            </a:r>
          </a:p>
        </p:txBody>
      </p:sp>
      <p:sp>
        <p:nvSpPr>
          <p:cNvPr id="3" name="コンテンツ プレースホルダー 2">
            <a:extLst>
              <a:ext uri="{FF2B5EF4-FFF2-40B4-BE49-F238E27FC236}">
                <a16:creationId xmlns:a16="http://schemas.microsoft.com/office/drawing/2014/main" id="{22EE21A7-9ED2-4CC2-BE2D-24DFB1A813ED}"/>
              </a:ext>
            </a:extLst>
          </p:cNvPr>
          <p:cNvSpPr>
            <a:spLocks noGrp="1"/>
          </p:cNvSpPr>
          <p:nvPr>
            <p:ph idx="1"/>
          </p:nvPr>
        </p:nvSpPr>
        <p:spPr/>
        <p:txBody>
          <a:bodyPr/>
          <a:lstStyle/>
          <a:p>
            <a:r>
              <a:rPr lang="en-US" altLang="ja-JP" dirty="0"/>
              <a:t>2</a:t>
            </a:r>
            <a:r>
              <a:rPr lang="ja-JP" altLang="en-US" dirty="0"/>
              <a:t>つのプログラミングコンテストに参加中</a:t>
            </a:r>
            <a:endParaRPr lang="en-US" altLang="ja-JP" dirty="0"/>
          </a:p>
          <a:p>
            <a:pPr lvl="1"/>
            <a:r>
              <a:rPr lang="en-US" altLang="ja-JP" dirty="0"/>
              <a:t>4</a:t>
            </a:r>
            <a:r>
              <a:rPr lang="ja-JP" altLang="en-US" dirty="0"/>
              <a:t>月から</a:t>
            </a:r>
            <a:r>
              <a:rPr lang="en-US" altLang="ja-JP" dirty="0"/>
              <a:t>ET</a:t>
            </a:r>
            <a:r>
              <a:rPr lang="ja-JP" altLang="en-US" dirty="0"/>
              <a:t>ロボコン</a:t>
            </a:r>
            <a:r>
              <a:rPr lang="en-US" altLang="ja-JP" dirty="0"/>
              <a:t>(</a:t>
            </a:r>
            <a:r>
              <a:rPr lang="en-US" altLang="ja-JP" dirty="0">
                <a:latin typeface="UD デジタル 教科書体 NK-B" panose="02020700000000000000" pitchFamily="18" charset="-128"/>
                <a:ea typeface="UD デジタル 教科書体 NK-B" panose="02020700000000000000" pitchFamily="18" charset="-128"/>
                <a:hlinkClick r:id="rId3"/>
              </a:rPr>
              <a:t>https://www.etrobo.jp/</a:t>
            </a:r>
            <a:r>
              <a:rPr lang="en-US" altLang="ja-JP" dirty="0">
                <a:latin typeface="UD デジタル 教科書体 NK-B" panose="02020700000000000000" pitchFamily="18" charset="-128"/>
                <a:ea typeface="UD デジタル 教科書体 NK-B" panose="02020700000000000000" pitchFamily="18" charset="-128"/>
              </a:rPr>
              <a:t>)</a:t>
            </a:r>
            <a:r>
              <a:rPr lang="ja-JP" altLang="en-US" dirty="0"/>
              <a:t>に参加して別学科の先輩と現在開発中</a:t>
            </a:r>
            <a:endParaRPr lang="en-US" altLang="ja-JP" dirty="0"/>
          </a:p>
          <a:p>
            <a:pPr lvl="1"/>
            <a:endParaRPr lang="en-US" altLang="ja-JP" dirty="0"/>
          </a:p>
          <a:p>
            <a:pPr lvl="1"/>
            <a:r>
              <a:rPr kumimoji="1" lang="ja-JP" altLang="en-US" dirty="0"/>
              <a:t>実習の先生のお誘いで第</a:t>
            </a:r>
            <a:r>
              <a:rPr kumimoji="1" lang="en-US" altLang="ja-JP" dirty="0"/>
              <a:t>9</a:t>
            </a:r>
            <a:r>
              <a:rPr kumimoji="1" lang="ja-JP" altLang="en-US" dirty="0"/>
              <a:t>回スマートフォンアプリコンテスト</a:t>
            </a:r>
            <a:r>
              <a:rPr kumimoji="1" lang="en-US" altLang="ja-JP" dirty="0"/>
              <a:t>(</a:t>
            </a:r>
            <a:r>
              <a:rPr kumimoji="1" lang="en-US" altLang="ja-JP" dirty="0">
                <a:hlinkClick r:id="rId4"/>
              </a:rPr>
              <a:t>http://contest2021.sig-cds.net/</a:t>
            </a:r>
            <a:r>
              <a:rPr kumimoji="1" lang="en-US" altLang="ja-JP" dirty="0"/>
              <a:t>)</a:t>
            </a:r>
            <a:r>
              <a:rPr kumimoji="1" lang="ja-JP" altLang="en-US" dirty="0"/>
              <a:t>に同級生とチームで</a:t>
            </a:r>
            <a:r>
              <a:rPr kumimoji="1" lang="en-US" altLang="ja-JP" dirty="0"/>
              <a:t>Android</a:t>
            </a:r>
            <a:r>
              <a:rPr kumimoji="1" lang="ja-JP" altLang="en-US" dirty="0"/>
              <a:t>アプリケーションの開発に挑戦中。</a:t>
            </a:r>
            <a:endParaRPr kumimoji="1" lang="en-US" altLang="ja-JP" dirty="0"/>
          </a:p>
        </p:txBody>
      </p:sp>
    </p:spTree>
    <p:extLst>
      <p:ext uri="{BB962C8B-B14F-4D97-AF65-F5344CB8AC3E}">
        <p14:creationId xmlns:p14="http://schemas.microsoft.com/office/powerpoint/2010/main" val="133430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8A3812C-5EFC-4247-B9D3-AD5328EB73B6}"/>
              </a:ext>
            </a:extLst>
          </p:cNvPr>
          <p:cNvSpPr txBox="1"/>
          <p:nvPr/>
        </p:nvSpPr>
        <p:spPr>
          <a:xfrm>
            <a:off x="2978092" y="3059668"/>
            <a:ext cx="7214532" cy="369332"/>
          </a:xfrm>
          <a:prstGeom prst="rect">
            <a:avLst/>
          </a:prstGeom>
          <a:noFill/>
        </p:spPr>
        <p:txBody>
          <a:bodyPr wrap="square" rtlCol="0">
            <a:spAutoFit/>
          </a:bodyPr>
          <a:lstStyle/>
          <a:p>
            <a:pPr algn="ctr"/>
            <a:r>
              <a:rPr kumimoji="1" lang="ja-JP" altLang="en-US" u="sng" dirty="0">
                <a:effectLst>
                  <a:outerShdw blurRad="38100" dist="38100" dir="2700000" algn="tl">
                    <a:srgbClr val="000000">
                      <a:alpha val="43137"/>
                    </a:srgbClr>
                  </a:outerShdw>
                </a:effectLst>
                <a:latin typeface="HG創英角ｺﾞｼｯｸUB" panose="020B0909000000000000" pitchFamily="49" charset="-128"/>
                <a:ea typeface="HG創英角ｺﾞｼｯｸUB" panose="020B0909000000000000" pitchFamily="49" charset="-128"/>
              </a:rPr>
              <a:t>最初はまだ楽勝だと思っていた。しかし、この先そう甘くなかった</a:t>
            </a:r>
          </a:p>
        </p:txBody>
      </p:sp>
    </p:spTree>
    <p:extLst>
      <p:ext uri="{BB962C8B-B14F-4D97-AF65-F5344CB8AC3E}">
        <p14:creationId xmlns:p14="http://schemas.microsoft.com/office/powerpoint/2010/main" val="2006635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B85E16-0ACD-4313-9A16-4A0ABCF55E58}"/>
              </a:ext>
            </a:extLst>
          </p:cNvPr>
          <p:cNvSpPr>
            <a:spLocks noGrp="1"/>
          </p:cNvSpPr>
          <p:nvPr>
            <p:ph type="title"/>
          </p:nvPr>
        </p:nvSpPr>
        <p:spPr/>
        <p:txBody>
          <a:bodyPr/>
          <a:lstStyle/>
          <a:p>
            <a:r>
              <a:rPr kumimoji="1" lang="ja-JP" altLang="en-US" dirty="0"/>
              <a:t>中には苦手で難しい科目もある</a:t>
            </a:r>
            <a:r>
              <a:rPr kumimoji="1" lang="en-US" altLang="ja-JP" dirty="0"/>
              <a:t>(</a:t>
            </a:r>
            <a:r>
              <a:rPr kumimoji="1" lang="ja-JP" altLang="en-US" dirty="0"/>
              <a:t>そう甘くはない</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16F7ACB6-A0CA-415D-A6FF-F12817C282B3}"/>
              </a:ext>
            </a:extLst>
          </p:cNvPr>
          <p:cNvSpPr>
            <a:spLocks noGrp="1"/>
          </p:cNvSpPr>
          <p:nvPr>
            <p:ph idx="1"/>
          </p:nvPr>
        </p:nvSpPr>
        <p:spPr/>
        <p:txBody>
          <a:bodyPr/>
          <a:lstStyle/>
          <a:p>
            <a:r>
              <a:rPr lang="en-US" altLang="ja-JP" dirty="0"/>
              <a:t>HDD</a:t>
            </a:r>
            <a:r>
              <a:rPr kumimoji="1" lang="ja-JP" altLang="en-US" dirty="0"/>
              <a:t>のアクセス時間の計算方法・浮動小数点を使った計算</a:t>
            </a:r>
            <a:r>
              <a:rPr kumimoji="1" lang="en-US" altLang="ja-JP" dirty="0"/>
              <a:t>(</a:t>
            </a:r>
            <a:r>
              <a:rPr kumimoji="1" lang="ja-JP" altLang="en-US" dirty="0"/>
              <a:t>たぶん</a:t>
            </a:r>
            <a:r>
              <a:rPr kumimoji="1" lang="en-US" altLang="ja-JP" dirty="0"/>
              <a:t>)</a:t>
            </a:r>
          </a:p>
          <a:p>
            <a:r>
              <a:rPr kumimoji="1" lang="ja-JP" altLang="en-US" dirty="0"/>
              <a:t>基本情報技術者試験のストラテジ系がよくわかっていない</a:t>
            </a:r>
            <a:endParaRPr kumimoji="1" lang="en-US" altLang="ja-JP" dirty="0"/>
          </a:p>
        </p:txBody>
      </p:sp>
    </p:spTree>
    <p:extLst>
      <p:ext uri="{BB962C8B-B14F-4D97-AF65-F5344CB8AC3E}">
        <p14:creationId xmlns:p14="http://schemas.microsoft.com/office/powerpoint/2010/main" val="2319701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FDA4A4-BC7A-4744-BC06-D5D7C16FA4DE}"/>
              </a:ext>
            </a:extLst>
          </p:cNvPr>
          <p:cNvSpPr>
            <a:spLocks noGrp="1"/>
          </p:cNvSpPr>
          <p:nvPr>
            <p:ph type="title"/>
          </p:nvPr>
        </p:nvSpPr>
        <p:spPr/>
        <p:txBody>
          <a:bodyPr/>
          <a:lstStyle/>
          <a:p>
            <a:r>
              <a:rPr kumimoji="1" lang="ja-JP" altLang="en-US" dirty="0"/>
              <a:t>さらに、ライバルのような存在も出てくる</a:t>
            </a:r>
          </a:p>
        </p:txBody>
      </p:sp>
      <p:sp>
        <p:nvSpPr>
          <p:cNvPr id="3" name="コンテンツ プレースホルダー 2">
            <a:extLst>
              <a:ext uri="{FF2B5EF4-FFF2-40B4-BE49-F238E27FC236}">
                <a16:creationId xmlns:a16="http://schemas.microsoft.com/office/drawing/2014/main" id="{3F04B9EB-C520-4DC3-BB1A-0F95FE3D4CFA}"/>
              </a:ext>
            </a:extLst>
          </p:cNvPr>
          <p:cNvSpPr>
            <a:spLocks noGrp="1"/>
          </p:cNvSpPr>
          <p:nvPr>
            <p:ph idx="1"/>
          </p:nvPr>
        </p:nvSpPr>
        <p:spPr/>
        <p:txBody>
          <a:bodyPr/>
          <a:lstStyle/>
          <a:p>
            <a:r>
              <a:rPr kumimoji="1" lang="ja-JP" altLang="en-US" dirty="0"/>
              <a:t>プログラミング実習でおまけの難問課題をラクラクこなしているつよつよ同級生がいる</a:t>
            </a:r>
            <a:endParaRPr kumimoji="1" lang="en-US" altLang="ja-JP" dirty="0"/>
          </a:p>
          <a:p>
            <a:pPr lvl="1"/>
            <a:r>
              <a:rPr lang="ja-JP" altLang="en-US" dirty="0"/>
              <a:t>その本人は</a:t>
            </a:r>
            <a:r>
              <a:rPr lang="en-US" altLang="ja-JP" dirty="0"/>
              <a:t>SQL</a:t>
            </a:r>
            <a:r>
              <a:rPr lang="ja-JP" altLang="en-US" dirty="0"/>
              <a:t>の課題もサクサクこなしている</a:t>
            </a:r>
            <a:endParaRPr lang="en-US" altLang="ja-JP" dirty="0"/>
          </a:p>
          <a:p>
            <a:pPr lvl="1"/>
            <a:endParaRPr lang="en-US" altLang="ja-JP" dirty="0"/>
          </a:p>
          <a:p>
            <a:pPr lvl="1"/>
            <a:endParaRPr kumimoji="1" lang="en-US" altLang="ja-JP" dirty="0"/>
          </a:p>
          <a:p>
            <a:endParaRPr kumimoji="1" lang="en-US" altLang="ja-JP" dirty="0"/>
          </a:p>
        </p:txBody>
      </p:sp>
    </p:spTree>
    <p:extLst>
      <p:ext uri="{BB962C8B-B14F-4D97-AF65-F5344CB8AC3E}">
        <p14:creationId xmlns:p14="http://schemas.microsoft.com/office/powerpoint/2010/main" val="1900407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72FB73-279E-4581-A45D-7E72F92BF64A}"/>
              </a:ext>
            </a:extLst>
          </p:cNvPr>
          <p:cNvSpPr>
            <a:spLocks noGrp="1"/>
          </p:cNvSpPr>
          <p:nvPr>
            <p:ph type="title"/>
          </p:nvPr>
        </p:nvSpPr>
        <p:spPr/>
        <p:txBody>
          <a:bodyPr/>
          <a:lstStyle/>
          <a:p>
            <a:r>
              <a:rPr kumimoji="1" lang="ja-JP" altLang="en-US" dirty="0"/>
              <a:t>これからどう頑張っていくか</a:t>
            </a:r>
          </a:p>
        </p:txBody>
      </p:sp>
      <p:sp>
        <p:nvSpPr>
          <p:cNvPr id="3" name="コンテンツ プレースホルダー 2">
            <a:extLst>
              <a:ext uri="{FF2B5EF4-FFF2-40B4-BE49-F238E27FC236}">
                <a16:creationId xmlns:a16="http://schemas.microsoft.com/office/drawing/2014/main" id="{729AFC0D-04C1-417F-AEC4-46DB708ABA40}"/>
              </a:ext>
            </a:extLst>
          </p:cNvPr>
          <p:cNvSpPr>
            <a:spLocks noGrp="1"/>
          </p:cNvSpPr>
          <p:nvPr>
            <p:ph idx="1"/>
          </p:nvPr>
        </p:nvSpPr>
        <p:spPr/>
        <p:txBody>
          <a:bodyPr>
            <a:normAutofit fontScale="92500"/>
          </a:bodyPr>
          <a:lstStyle/>
          <a:p>
            <a:r>
              <a:rPr kumimoji="1" lang="ja-JP" altLang="en-US" dirty="0"/>
              <a:t>もちろん、学校生活を楽しみながらさらに成長できるよう頑張っていくしかない。</a:t>
            </a:r>
            <a:endParaRPr kumimoji="1" lang="en-US" altLang="ja-JP" dirty="0"/>
          </a:p>
          <a:p>
            <a:r>
              <a:rPr kumimoji="1" lang="ja-JP" altLang="en-US" dirty="0"/>
              <a:t>よく自分と他人と比較して自分自身を卑下する癖があるので比較はほどほどにする</a:t>
            </a:r>
            <a:r>
              <a:rPr kumimoji="1" lang="en-US" altLang="ja-JP" dirty="0"/>
              <a:t>(</a:t>
            </a:r>
            <a:r>
              <a:rPr kumimoji="1" lang="ja-JP" altLang="en-US" dirty="0"/>
              <a:t>メンタルを保つため</a:t>
            </a:r>
            <a:r>
              <a:rPr kumimoji="1" lang="en-US" altLang="ja-JP" dirty="0"/>
              <a:t>)</a:t>
            </a:r>
          </a:p>
          <a:p>
            <a:endParaRPr lang="en-US" altLang="ja-JP" dirty="0"/>
          </a:p>
          <a:p>
            <a:r>
              <a:rPr lang="ja-JP" altLang="en-US" dirty="0"/>
              <a:t>勉強会で息抜きをする</a:t>
            </a:r>
            <a:r>
              <a:rPr lang="en-US" altLang="ja-JP" dirty="0"/>
              <a:t>(</a:t>
            </a:r>
            <a:r>
              <a:rPr lang="ja-JP" altLang="en-US" dirty="0"/>
              <a:t>学校以外のつながり</a:t>
            </a:r>
            <a:r>
              <a:rPr lang="en-US" altLang="ja-JP" dirty="0"/>
              <a:t>)</a:t>
            </a:r>
          </a:p>
          <a:p>
            <a:pPr lvl="1"/>
            <a:r>
              <a:rPr lang="en-US" altLang="ja-JP" dirty="0" err="1"/>
              <a:t>CoKoNPILe</a:t>
            </a:r>
            <a:r>
              <a:rPr lang="ja-JP" altLang="en-US" dirty="0"/>
              <a:t>という勉強会に参加をしたり</a:t>
            </a:r>
            <a:r>
              <a:rPr lang="en-US" altLang="ja-JP" dirty="0"/>
              <a:t>(</a:t>
            </a:r>
            <a:r>
              <a:rPr lang="en-US" altLang="ja-JP" dirty="0">
                <a:hlinkClick r:id="rId3"/>
              </a:rPr>
              <a:t>https://cokonpile.connpass.com/event/220397/</a:t>
            </a:r>
            <a:r>
              <a:rPr lang="en-US" altLang="ja-JP" dirty="0"/>
              <a:t>)</a:t>
            </a:r>
          </a:p>
          <a:p>
            <a:endParaRPr kumimoji="1" lang="ja-JP" altLang="en-US" dirty="0"/>
          </a:p>
        </p:txBody>
      </p:sp>
    </p:spTree>
    <p:extLst>
      <p:ext uri="{BB962C8B-B14F-4D97-AF65-F5344CB8AC3E}">
        <p14:creationId xmlns:p14="http://schemas.microsoft.com/office/powerpoint/2010/main" val="36783011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回路">
  <a:themeElements>
    <a:clrScheme name="回路">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回路">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回路</Template>
  <TotalTime>251</TotalTime>
  <Words>710</Words>
  <Application>Microsoft Office PowerPoint</Application>
  <PresentationFormat>ワイド画面</PresentationFormat>
  <Paragraphs>66</Paragraphs>
  <Slides>11</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11</vt:i4>
      </vt:variant>
    </vt:vector>
  </HeadingPairs>
  <TitlesOfParts>
    <vt:vector size="18" baseType="lpstr">
      <vt:lpstr>HG創英角ｺﾞｼｯｸUB</vt:lpstr>
      <vt:lpstr>UD デジタル 教科書体 NK-B</vt:lpstr>
      <vt:lpstr>UD デジタル 教科書体 NP-B</vt:lpstr>
      <vt:lpstr>游ゴシック</vt:lpstr>
      <vt:lpstr>Arial</vt:lpstr>
      <vt:lpstr>Tw Cen MT</vt:lpstr>
      <vt:lpstr>回路</vt:lpstr>
      <vt:lpstr>プログラミング独学から専門学校生になった</vt:lpstr>
      <vt:lpstr>自己紹介</vt:lpstr>
      <vt:lpstr>夏休み入ったが専門学校どうよ？？</vt:lpstr>
      <vt:lpstr>なぜ独学で数年間プログラミングを学んできたのに 専門学校に入ったか</vt:lpstr>
      <vt:lpstr>授業以外で取り組んでいることは何か</vt:lpstr>
      <vt:lpstr>PowerPoint プレゼンテーション</vt:lpstr>
      <vt:lpstr>中には苦手で難しい科目もある(そう甘くはない)</vt:lpstr>
      <vt:lpstr>さらに、ライバルのような存在も出てくる</vt:lpstr>
      <vt:lpstr>これからどう頑張っていくか</vt:lpstr>
      <vt:lpstr>まとめると</vt:lpstr>
      <vt:lpstr>おしまい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プログラミング独学から専門学校生になった</dc:title>
  <dc:creator>h0t cat</dc:creator>
  <cp:lastModifiedBy>h0t cat</cp:lastModifiedBy>
  <cp:revision>33</cp:revision>
  <dcterms:created xsi:type="dcterms:W3CDTF">2021-07-29T01:57:00Z</dcterms:created>
  <dcterms:modified xsi:type="dcterms:W3CDTF">2021-07-31T06:24:15Z</dcterms:modified>
</cp:coreProperties>
</file>