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82919-CDDA-59B6-1D8C-6CA06CC53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5162E7-BFC8-0AC0-46DC-F923F0F78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9755E-9969-3AE5-1A6A-56F12843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063C-0B95-4F10-A50B-6A9F0A182CAA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6F0BE-13D1-49F1-0680-FEEAFAD5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607D-E6AF-C624-E29C-D18206EE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F3C6-E6BD-4296-B08E-78CA5355A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41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A4EB6-5933-826F-9520-D9820FC3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ACF33A-6826-231E-2E39-B370BB6B3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E1BD9-D25C-AF6A-27D8-C5C1A958D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063C-0B95-4F10-A50B-6A9F0A182CAA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4E698-90EC-8BCF-F224-BCEDB31D9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641B0-3C34-ECCE-B6B3-457207A5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F3C6-E6BD-4296-B08E-78CA5355A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42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6C153B-973E-26F6-93FD-27CC8C146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18A346-A6D1-EFD5-E658-03E144B0E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C9BE05-2CBD-C408-BBC2-1A29C33D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063C-0B95-4F10-A50B-6A9F0A182CAA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BBB97-1A51-0881-F7C5-AC332326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DD0082-3860-B6AD-42A0-F17F8CB0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F3C6-E6BD-4296-B08E-78CA5355A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15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7FA44-C186-810C-6E55-72837C41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D932D-B89D-6023-6D5F-10733A8DE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C950F-4B3D-89D7-B1A8-926C8B33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063C-0B95-4F10-A50B-6A9F0A182CAA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72C0E-F188-509E-32FD-6638103E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9E49F-3BA3-591A-F261-4C5FB1A9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F3C6-E6BD-4296-B08E-78CA5355A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31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E8C53-18C1-1FC1-CC72-6B485976B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59CEF2-679C-667F-697F-3613B0537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B33EDB-59F3-739F-D959-0B06DF24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063C-0B95-4F10-A50B-6A9F0A182CAA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8F05CE-DD49-7FEE-2F89-14AC61B6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C08C0-42BE-0BEA-5364-4C5381D6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F3C6-E6BD-4296-B08E-78CA5355A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8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90574-B923-F4D3-8A6B-F537CA51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52BA37-523E-7B11-D2CD-9FDA1E3A9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CC3DAB-B87F-EB98-A3DD-7C9F01DEA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C8586D-5220-935C-BEE5-FB9CC235E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063C-0B95-4F10-A50B-6A9F0A182CAA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2A77CE-1665-8C2C-6896-B947DA6C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DC7CE0-B953-A1BD-AECC-526074FE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F3C6-E6BD-4296-B08E-78CA5355A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01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5B3BE-7718-3DE7-A1DE-92A77680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21C75D-A65E-F6CF-9B30-D2FF6DA2B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B2F365-B396-F912-5DCF-7B617C28F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DF0C66-CFD9-42C0-E269-FBAD0B3E7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094A92-7931-B120-7A2C-9FB2BE181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AE7481-054A-2092-F553-95183C70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063C-0B95-4F10-A50B-6A9F0A182CAA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EF7D8C-45A7-471C-0463-B62D65335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E8B219-1FE2-BBFD-8B19-687190CF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F3C6-E6BD-4296-B08E-78CA5355A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19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F58EC-57FA-EEB6-1367-7355362A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892FAC-7976-E8A3-1964-FE343EAE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063C-0B95-4F10-A50B-6A9F0A182CAA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72B52E-0503-A37A-74D9-786E95CC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B155A-2291-D680-1EF7-A34E7BA8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F3C6-E6BD-4296-B08E-78CA5355A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93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0621A2-17DB-50C8-979E-DF5BF03BD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063C-0B95-4F10-A50B-6A9F0A182CAA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572DC3-C206-FA2B-3953-8AA82CF73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0836ED-86F9-F4DE-3AD0-EEA2A574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F3C6-E6BD-4296-B08E-78CA5355A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71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225E2-612A-1FC6-9564-FBEB9F4CD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9D668E-4965-C22A-AD7C-322FF561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EE35A3-BD27-751B-DD56-0CB0AE65F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5D6C03-FACE-3E82-B800-DB6092C1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063C-0B95-4F10-A50B-6A9F0A182CAA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4B999E-48BE-3860-BE31-423F23AA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28DE94-D1BF-DBBF-5B87-67BDCF6B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F3C6-E6BD-4296-B08E-78CA5355A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5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9E6EF-86F5-2095-6FDB-D719E07A3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D06D98-3D5D-3764-ADD6-0EE8A5F81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1C02B7-BE81-2FEC-6294-F52E21942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6A7E44-6519-B144-902F-E4CE03AD4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063C-0B95-4F10-A50B-6A9F0A182CAA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A0F8A0-A0EB-DBF5-8740-B2420BAB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0F2318-D28A-A2C7-4CE7-D55EDC02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F3C6-E6BD-4296-B08E-78CA5355A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6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5319D9-1402-2A0B-29FD-44AD5BA0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C87DB0-45C8-D358-9971-22CDEEE9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71CCC-E3E2-9A68-206A-F0D125D33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6063C-0B95-4F10-A50B-6A9F0A182CAA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1D92B1-5AF6-6484-B396-0CAFFBE90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B3317-3623-854E-4EF1-D1D1CB685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6F3C6-E6BD-4296-B08E-78CA5355A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37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91945-01D1-8163-C86B-CE728D90C4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13F6F4-98AC-4C03-695F-A099428A69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1D72377-D32C-B378-FD30-142953BED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87961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79896474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0478507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969483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9382227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398560600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OSI 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Layer 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TCP/IP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Other Protocol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0825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L7(Firewall)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FTP, Telnet, 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383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69791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Steve’s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52608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L4(NAT)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UDP, ICMP, 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38754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L3(Router)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IPv6, ARP, 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68523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L2(switch)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PPP, HDLC, 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460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4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45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재형</dc:creator>
  <cp:lastModifiedBy>임 재형</cp:lastModifiedBy>
  <cp:revision>1</cp:revision>
  <dcterms:created xsi:type="dcterms:W3CDTF">2023-03-21T18:25:38Z</dcterms:created>
  <dcterms:modified xsi:type="dcterms:W3CDTF">2023-03-21T18:25:52Z</dcterms:modified>
</cp:coreProperties>
</file>