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378-5B37-6448-897B-7D6CA22D27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6AA9-F1EE-E045-A275-6846408D2A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378-5B37-6448-897B-7D6CA22D27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6AA9-F1EE-E045-A275-6846408D2A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378-5B37-6448-897B-7D6CA22D27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6AA9-F1EE-E045-A275-6846408D2A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378-5B37-6448-897B-7D6CA22D27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6AA9-F1EE-E045-A275-6846408D2A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378-5B37-6448-897B-7D6CA22D27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6AA9-F1EE-E045-A275-6846408D2A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378-5B37-6448-897B-7D6CA22D27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6AA9-F1EE-E045-A275-6846408D2A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378-5B37-6448-897B-7D6CA22D27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6AA9-F1EE-E045-A275-6846408D2A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378-5B37-6448-897B-7D6CA22D27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6AA9-F1EE-E045-A275-6846408D2A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378-5B37-6448-897B-7D6CA22D27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6AA9-F1EE-E045-A275-6846408D2A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378-5B37-6448-897B-7D6CA22D27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6AA9-F1EE-E045-A275-6846408D2A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378-5B37-6448-897B-7D6CA22D27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6AA9-F1EE-E045-A275-6846408D2A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8378-5B37-6448-897B-7D6CA22D27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6AA9-F1EE-E045-A275-6846408D2A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meicai.c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meicai.c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meicai.c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meicai.c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meicai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dongfuqiang@</a:t>
            </a:r>
            <a:r>
              <a:rPr lang="en-US" altLang="zh-CN" dirty="0" err="1">
                <a:hlinkClick r:id="rId1"/>
              </a:rPr>
              <a:t>meicai.cn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0000"/>
          </a:bodyPr>
          <a:lstStyle/>
          <a:p>
            <a:r>
              <a:rPr lang="en-US" altLang="zh-CN" dirty="0" err="1">
                <a:sym typeface="+mn-ea"/>
              </a:rPr>
              <a:t>dongfuqqiang@meicai.cn</a:t>
            </a:r>
            <a:endParaRPr lang="en-US" altLang="zh-CN" dirty="0" err="1">
              <a:sym typeface="+mn-ea"/>
            </a:endParaRPr>
          </a:p>
          <a:p>
            <a:r>
              <a:rPr lang="en-US" altLang="zh-CN" dirty="0" err="1">
                <a:sym typeface="+mn-ea"/>
              </a:rPr>
              <a:t>dongfu1qiang@meicai.cn</a:t>
            </a:r>
            <a:endParaRPr lang="en-US" altLang="zh-CN" dirty="0" err="1">
              <a:sym typeface="+mn-ea"/>
            </a:endParaRPr>
          </a:p>
          <a:p>
            <a:r>
              <a:rPr lang="en-US" altLang="zh-CN" dirty="0" err="1">
                <a:sym typeface="+mn-ea"/>
              </a:rPr>
              <a:t>dongfu2qiang@meicai.cn</a:t>
            </a:r>
            <a:endParaRPr lang="en-US" altLang="zh-CN" dirty="0" err="1">
              <a:sym typeface="+mn-ea"/>
            </a:endParaRPr>
          </a:p>
          <a:p>
            <a:r>
              <a:rPr lang="en-US" altLang="zh-CN" dirty="0" err="1">
                <a:sym typeface="+mn-ea"/>
              </a:rPr>
              <a:t>dongfu4qiang@meicai.cn</a:t>
            </a:r>
            <a:endParaRPr lang="en-US" altLang="zh-CN" dirty="0" err="1">
              <a:sym typeface="+mn-ea"/>
            </a:endParaRPr>
          </a:p>
          <a:p>
            <a:r>
              <a:rPr lang="en-US" altLang="zh-CN" dirty="0" err="1">
                <a:sym typeface="+mn-ea"/>
              </a:rPr>
              <a:t>dongfuqi5ang@meicai.cn</a:t>
            </a:r>
            <a:endParaRPr lang="en-US" altLang="zh-CN" dirty="0" err="1">
              <a:sym typeface="+mn-ea"/>
            </a:endParaRPr>
          </a:p>
          <a:p>
            <a:endParaRPr lang="en-US" altLang="zh-CN" dirty="0" err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dongfuiang@</a:t>
            </a:r>
            <a:r>
              <a:rPr lang="en-US" altLang="zh-CN" dirty="0" err="1">
                <a:hlinkClick r:id="rId1"/>
              </a:rPr>
              <a:t>meicai.cn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donfuqiang@</a:t>
            </a:r>
            <a:r>
              <a:rPr lang="en-US" altLang="zh-CN" dirty="0" err="1">
                <a:hlinkClick r:id="rId1"/>
              </a:rPr>
              <a:t>meicai.cn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dogfuqiang@</a:t>
            </a:r>
            <a:r>
              <a:rPr lang="en-US" altLang="zh-CN" dirty="0" err="1">
                <a:hlinkClick r:id="rId1"/>
              </a:rPr>
              <a:t>meicai.cn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dongfuiang@</a:t>
            </a:r>
            <a:r>
              <a:rPr lang="en-US" altLang="zh-CN" dirty="0" err="1">
                <a:hlinkClick r:id="rId1"/>
              </a:rPr>
              <a:t>meicai.cn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文字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宋体</vt:lpstr>
      <vt:lpstr>Arial Unicode MS</vt:lpstr>
      <vt:lpstr>Calibri</vt:lpstr>
      <vt:lpstr>Verdana</vt:lpstr>
      <vt:lpstr>汉仪书宋二KW</vt:lpstr>
      <vt:lpstr>Office 主题​​</vt:lpstr>
      <vt:lpstr>dongfuqiang@meicai.cn</vt:lpstr>
      <vt:lpstr>dongfuiang@meicai.cn</vt:lpstr>
      <vt:lpstr>donfuqiang@meicai.cn</vt:lpstr>
      <vt:lpstr>dogfuqiang@meicai.cn</vt:lpstr>
      <vt:lpstr>dongfuiang@meicai.cn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dongfuqiang@meicai.cn</dc:title>
  <dc:creator>Microsoft Office 用户</dc:creator>
  <cp:lastModifiedBy>dfq</cp:lastModifiedBy>
  <cp:revision>2</cp:revision>
  <dcterms:created xsi:type="dcterms:W3CDTF">2019-11-26T07:16:02Z</dcterms:created>
  <dcterms:modified xsi:type="dcterms:W3CDTF">2019-11-26T07:16:02Z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2052-1.7.0.2619</vt:lpwstr>
  </property>
</Properties>
</file>