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a82b82b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a82b82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a82b85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a82b85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da82b83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da82b83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da82b85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da82b85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da82b83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da82b83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a82b85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a82b85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a81aed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da81aed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da81aedf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da81aedf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a81aedf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a81aedf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a81aedf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a81aedf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cab5a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cab5a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a81aedf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a81aedf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a81aed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a81aed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a81aedf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a81aedf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a81aedf9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a81aedf9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cab5a4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cab5a4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a81aed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a81aed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cab5a4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cab5a4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cab5a4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cab5a4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cab5a4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cab5a4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cab5a4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cab5a4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a81aedf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a81aedf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a82b85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a82b85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abrosa.ee.columbia.edu/millionsong/" TargetMode="External"/><Relationship Id="rId4" Type="http://schemas.openxmlformats.org/officeDocument/2006/relationships/hyperlink" Target="http://the.echones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396625" y="797925"/>
            <a:ext cx="65112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760527" y="27071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Recommender system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139625" y="4197875"/>
            <a:ext cx="17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By: 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Team-6</a:t>
            </a:r>
            <a:r>
              <a:rPr lang="en" sz="24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  </a:t>
            </a:r>
            <a:endParaRPr sz="24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the data by song ID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5471" r="46154" t="0"/>
          <a:stretch/>
        </p:blipFill>
        <p:spPr>
          <a:xfrm>
            <a:off x="2712687" y="1100625"/>
            <a:ext cx="3718624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song id line plot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5619" l="4641" r="2723" t="1959"/>
          <a:stretch/>
        </p:blipFill>
        <p:spPr>
          <a:xfrm>
            <a:off x="777750" y="1302275"/>
            <a:ext cx="7898026" cy="3443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7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the data by artist name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8028" r="32677" t="0"/>
          <a:stretch/>
        </p:blipFill>
        <p:spPr>
          <a:xfrm>
            <a:off x="2308675" y="1161425"/>
            <a:ext cx="4526650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0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artist name pie graph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6992" r="22451" t="0"/>
          <a:stretch/>
        </p:blipFill>
        <p:spPr>
          <a:xfrm>
            <a:off x="1765663" y="1234075"/>
            <a:ext cx="5612675" cy="35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the data by title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5823" r="34815" t="0"/>
          <a:stretch/>
        </p:blipFill>
        <p:spPr>
          <a:xfrm>
            <a:off x="2160975" y="1118000"/>
            <a:ext cx="4822049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2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title bar plot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8787" r="1179" t="0"/>
          <a:stretch/>
        </p:blipFill>
        <p:spPr>
          <a:xfrm>
            <a:off x="736100" y="1018125"/>
            <a:ext cx="7671800" cy="386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for frequency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09" y="1293050"/>
            <a:ext cx="5481600" cy="36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85450" y="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dk1"/>
                </a:highlight>
              </a:rPr>
              <a:t>Top 20 songs : With Frequency  v/s Without Frequency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31" y="430275"/>
            <a:ext cx="3050400" cy="461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00" y="430299"/>
            <a:ext cx="3142200" cy="461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250875" y="10065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dk1"/>
                </a:highlight>
              </a:rPr>
              <a:t>Top 10 songs : With Frequency  v/s Without Frequency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18380" t="0"/>
          <a:stretch/>
        </p:blipFill>
        <p:spPr>
          <a:xfrm>
            <a:off x="4540291" y="1392150"/>
            <a:ext cx="4457100" cy="23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21844" r="0" t="0"/>
          <a:stretch/>
        </p:blipFill>
        <p:spPr>
          <a:xfrm>
            <a:off x="143675" y="1392150"/>
            <a:ext cx="4029300" cy="23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190050" y="5725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dk1"/>
                </a:highlight>
              </a:rPr>
              <a:t>Top 20 artists : With Frequency  v/s Without Frequency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16756" l="0" r="0" t="0"/>
          <a:stretch/>
        </p:blipFill>
        <p:spPr>
          <a:xfrm>
            <a:off x="512075" y="745500"/>
            <a:ext cx="3440400" cy="42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88938"/>
            <a:ext cx="3695700" cy="341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49725" y="73200"/>
            <a:ext cx="8520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9725" y="520500"/>
            <a:ext cx="8520600" cy="4548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1</a:t>
            </a:r>
            <a:r>
              <a:rPr lang="en" sz="5200">
                <a:solidFill>
                  <a:schemeClr val="lt1"/>
                </a:solidFill>
              </a:rPr>
              <a:t>.Introduction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2.Datasets 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5200">
                <a:solidFill>
                  <a:schemeClr val="lt1"/>
                </a:solidFill>
              </a:rPr>
              <a:t>3</a:t>
            </a:r>
            <a:r>
              <a:rPr lang="en" sz="5200">
                <a:solidFill>
                  <a:schemeClr val="lt1"/>
                </a:solidFill>
              </a:rPr>
              <a:t>.Merging the datasets.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5200">
                <a:solidFill>
                  <a:schemeClr val="lt1"/>
                </a:solidFill>
              </a:rPr>
              <a:t>4</a:t>
            </a:r>
            <a:r>
              <a:rPr lang="en" sz="5200">
                <a:solidFill>
                  <a:schemeClr val="lt1"/>
                </a:solidFill>
              </a:rPr>
              <a:t>.Working on Duplicates.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5.Analyzing Process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Identifying unique attributes.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Identifying</a:t>
            </a:r>
            <a:r>
              <a:rPr lang="en" sz="5200">
                <a:solidFill>
                  <a:schemeClr val="lt1"/>
                </a:solidFill>
              </a:rPr>
              <a:t> top 20 songs and </a:t>
            </a:r>
            <a:r>
              <a:rPr lang="en" sz="5200">
                <a:solidFill>
                  <a:schemeClr val="lt1"/>
                </a:solidFill>
              </a:rPr>
              <a:t>plotting</a:t>
            </a:r>
            <a:r>
              <a:rPr lang="en" sz="5200">
                <a:solidFill>
                  <a:schemeClr val="lt1"/>
                </a:solidFill>
              </a:rPr>
              <a:t> them.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Grouping data using User ID.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Grouping data using Song ID.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Grouping data using  artist_name.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Grouping data using release(Title).</a:t>
            </a:r>
            <a:endParaRPr sz="5200">
              <a:solidFill>
                <a:schemeClr val="lt1"/>
              </a:solidFill>
            </a:endParaRPr>
          </a:p>
          <a:p>
            <a:pPr indent="-3359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200">
                <a:solidFill>
                  <a:schemeClr val="lt1"/>
                </a:solidFill>
              </a:rPr>
              <a:t>Exploring the popular artist and their songs.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5200">
                <a:solidFill>
                  <a:schemeClr val="lt1"/>
                </a:solidFill>
              </a:rPr>
              <a:t>6.Conclusion</a:t>
            </a:r>
            <a:endParaRPr sz="5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233500" y="18757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dk1"/>
                </a:highlight>
              </a:rPr>
              <a:t>Top 10  artists : With Frequency  v/s Without Frequency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50" y="1373125"/>
            <a:ext cx="3733800" cy="272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3125"/>
            <a:ext cx="4181475" cy="272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18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 with highest frequency by the top user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163" y="832475"/>
            <a:ext cx="3571875" cy="41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frequency of top 10 artists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0" y="1794363"/>
            <a:ext cx="3848100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063" y="1265713"/>
            <a:ext cx="3686175" cy="357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users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25063"/>
            <a:ext cx="3800475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625" y="1725074"/>
            <a:ext cx="4400675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2495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224950" y="805600"/>
            <a:ext cx="8520600" cy="4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200">
                <a:solidFill>
                  <a:schemeClr val="lt1"/>
                </a:solidFill>
              </a:rPr>
              <a:t>So far we have analyzed some fragments in the dataset.From this we come to know about various informations.</a:t>
            </a:r>
            <a:endParaRPr sz="2200">
              <a:solidFill>
                <a:schemeClr val="lt1"/>
              </a:solidFill>
            </a:endParaRPr>
          </a:p>
          <a:p>
            <a:pPr indent="-336867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200">
                <a:solidFill>
                  <a:schemeClr val="lt1"/>
                </a:solidFill>
              </a:rPr>
              <a:t>We merged the two dataframes to come up with all the </a:t>
            </a:r>
            <a:r>
              <a:rPr lang="en" sz="2200">
                <a:solidFill>
                  <a:schemeClr val="lt1"/>
                </a:solidFill>
              </a:rPr>
              <a:t>informations</a:t>
            </a:r>
            <a:r>
              <a:rPr lang="en" sz="2200">
                <a:solidFill>
                  <a:schemeClr val="lt1"/>
                </a:solidFill>
              </a:rPr>
              <a:t> in single dataframe.</a:t>
            </a:r>
            <a:endParaRPr sz="2200">
              <a:solidFill>
                <a:schemeClr val="lt1"/>
              </a:solidFill>
            </a:endParaRPr>
          </a:p>
          <a:p>
            <a:pPr indent="-336867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200">
                <a:solidFill>
                  <a:schemeClr val="lt1"/>
                </a:solidFill>
              </a:rPr>
              <a:t>The dataset has some duplicate values so we had removed those duplicates in order to work on the data reliably.</a:t>
            </a:r>
            <a:endParaRPr sz="2200">
              <a:solidFill>
                <a:schemeClr val="lt1"/>
              </a:solidFill>
            </a:endParaRPr>
          </a:p>
          <a:p>
            <a:pPr indent="-336867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200">
                <a:solidFill>
                  <a:schemeClr val="lt1"/>
                </a:solidFill>
              </a:rPr>
              <a:t>Then we moved onto the analyzing criteria.Where we worked on each columns of the dataset and also comparing </a:t>
            </a:r>
            <a:r>
              <a:rPr lang="en" sz="2200">
                <a:solidFill>
                  <a:schemeClr val="lt1"/>
                </a:solidFill>
              </a:rPr>
              <a:t>few columns to get a insight on those fields.</a:t>
            </a:r>
            <a:endParaRPr sz="2200">
              <a:solidFill>
                <a:schemeClr val="lt1"/>
              </a:solidFill>
            </a:endParaRPr>
          </a:p>
          <a:p>
            <a:pPr indent="-336867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200">
                <a:solidFill>
                  <a:schemeClr val="lt1"/>
                </a:solidFill>
              </a:rPr>
              <a:t>We have used various plots in order to visualize the information that we got on doing some operations on the columns.</a:t>
            </a:r>
            <a:endParaRPr sz="2200">
              <a:solidFill>
                <a:schemeClr val="lt1"/>
              </a:solidFill>
            </a:endParaRPr>
          </a:p>
          <a:p>
            <a:pPr indent="-33440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 sz="2150">
                <a:solidFill>
                  <a:schemeClr val="lt1"/>
                </a:solidFill>
              </a:rPr>
              <a:t>Next we will move  to our EDA part where we will see the complete analysis with some code and graphs for clear understanding.</a:t>
            </a:r>
            <a:endParaRPr sz="21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81200" y="913825"/>
            <a:ext cx="8520600" cy="3924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have been working on building a music recommender system </a:t>
            </a:r>
            <a:r>
              <a:rPr lang="en">
                <a:solidFill>
                  <a:schemeClr val="lt1"/>
                </a:solidFill>
              </a:rPr>
              <a:t>based on the million song dataset.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Million Song Dataset (MSD)</a:t>
            </a:r>
            <a:r>
              <a:rPr lang="en">
                <a:solidFill>
                  <a:schemeClr val="lt1"/>
                </a:solidFill>
              </a:rPr>
              <a:t> , a collection of one million western popular music pieces, has enabled a large-scale research for many MIR applications.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dataset is divided into several parts and put out in different files in order to work upon the particular data wisely.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core of the dataset is the feature analysis and metadata for one million songs, provided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Echo Nest</a:t>
            </a:r>
            <a:r>
              <a:rPr lang="en">
                <a:solidFill>
                  <a:schemeClr val="lt1"/>
                </a:solidFill>
              </a:rPr>
              <a:t>. The dataset does not include any audio, only the derived features.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73750" y="182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Introduction</a:t>
            </a:r>
            <a:r>
              <a:rPr lang="en" sz="24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24800" y="32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aggle_songs.txt: This contains the song_id.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kaggle_users.txt:This contains the user_id.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kaggle_visible_evaluation_triplets:This contains the user_id,song_id and frequency.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taste_profile_song_to_tracks:This contains the song_id and the track_id.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unique_tracks:This contains the track_id,song_id,artist_name and release(Song Title) information.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But from this we will be using only the two datasets namely the triplet dataset and unique track dataset as it contains all the informations from other datasets.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7950" y="14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of the Datasets: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64875"/>
            <a:ext cx="8520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We are merging the kaggle_visible_evaluation_triplets file and unique_track file into a single file using the </a:t>
            </a:r>
            <a:r>
              <a:rPr lang="en" sz="1250">
                <a:solidFill>
                  <a:schemeClr val="lt1"/>
                </a:solidFill>
              </a:rPr>
              <a:t>merge function.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The triplet file has 140000 rows with 3 columns whereas the unique track file has 100000 rows with 4 columns.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The two files are merged on the attribute “Song ID” using the left method.</a:t>
            </a:r>
            <a:endParaRPr sz="125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When these dataset are properly combined, we can provide more accurate information about respondents.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6353" l="19574" r="14297" t="22634"/>
          <a:stretch/>
        </p:blipFill>
        <p:spPr>
          <a:xfrm>
            <a:off x="1548450" y="2396700"/>
            <a:ext cx="6047100" cy="262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90050" y="25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duplicates: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54975" y="8691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Removing duplicate values in the dataset allows you to develop a strategic decisions on the accurate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 this the first </a:t>
            </a:r>
            <a:r>
              <a:rPr lang="en">
                <a:solidFill>
                  <a:schemeClr val="lt1"/>
                </a:solidFill>
              </a:rPr>
              <a:t>occurrence</a:t>
            </a:r>
            <a:r>
              <a:rPr lang="en">
                <a:solidFill>
                  <a:schemeClr val="lt1"/>
                </a:solidFill>
              </a:rPr>
              <a:t> value is kept and other identical values are deleted.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merged dataset consist of many duplicate and null values.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Using the dropna and drop_duplicates function the null values and duplicate values are removed from the dataset.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6145" l="19574" r="53916" t="25677"/>
          <a:stretch/>
        </p:blipFill>
        <p:spPr>
          <a:xfrm>
            <a:off x="2392025" y="3232000"/>
            <a:ext cx="4102426" cy="184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84792"/>
            </a:gs>
            <a:gs pos="100000">
              <a:srgbClr val="2A1F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328450" y="1590000"/>
            <a:ext cx="4283400" cy="1963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216125" y="2100675"/>
            <a:ext cx="8520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A64D79"/>
                </a:solidFill>
                <a:highlight>
                  <a:schemeClr val="lt1"/>
                </a:highlight>
              </a:rPr>
              <a:t>Analyzing Process</a:t>
            </a:r>
            <a:endParaRPr sz="4000">
              <a:solidFill>
                <a:srgbClr val="A64D7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 the data by user_id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25" y="1048475"/>
            <a:ext cx="7766700" cy="3829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DA7A"/>
            </a:gs>
            <a:gs pos="100000">
              <a:srgbClr val="0E5E3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00075" y="32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user_id bar plot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1405" r="2983" t="3297"/>
          <a:stretch/>
        </p:blipFill>
        <p:spPr>
          <a:xfrm>
            <a:off x="423325" y="1259800"/>
            <a:ext cx="8297351" cy="3464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