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84" r:id="rId2"/>
    <p:sldId id="258" r:id="rId3"/>
    <p:sldId id="274" r:id="rId4"/>
    <p:sldId id="28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29" autoAdjust="0"/>
  </p:normalViewPr>
  <p:slideViewPr>
    <p:cSldViewPr>
      <p:cViewPr varScale="1">
        <p:scale>
          <a:sx n="101" d="100"/>
          <a:sy n="101" d="100"/>
        </p:scale>
        <p:origin x="4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fld id="{DC25F85F-5450-476D-894E-C73675833BAF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86A9CC9D-465B-4857-B6F3-2180B1D450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8980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2233A-0891-41AB-872C-B66D25191108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26BFF-97CA-40A3-A662-6058BCBBAFD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4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2233A-0891-41AB-872C-B66D25191108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26BFF-97CA-40A3-A662-6058BCBBAFD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0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2233A-0891-41AB-872C-B66D25191108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26BFF-97CA-40A3-A662-6058BCBBAFD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5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2233A-0891-41AB-872C-B66D25191108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26BFF-97CA-40A3-A662-6058BCBBAFD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23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2233A-0891-41AB-872C-B66D25191108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26BFF-97CA-40A3-A662-6058BCBBAFD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0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2233A-0891-41AB-872C-B66D25191108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26BFF-97CA-40A3-A662-6058BCBBAFD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6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F61BF-603C-470D-ACE1-F1F86DA6E35C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A2367-7ED4-4CEA-9DD8-A3C5BE24B80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379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C5F598-F8CE-42DF-A083-A1F18EE58E1E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7C796-9B76-41AD-AD1C-22455763979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92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fld id="{08E6FBD6-1368-4B7F-800A-B981B2EFF960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7343A80C-6D85-4B99-A6E4-A53BBE4571D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3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B0656-ECE3-4FEA-851E-8FF7032672DA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FF8E2700-F3FA-40F2-89F3-9C364B13AB8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67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8C11C-B530-4832-997C-12D9A2A24615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EDC0A-6228-41EA-9AE1-BAAE32F4091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1EE69A-7E01-4CFD-8975-DE7BFFFA58B5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54C06-0034-457E-B005-26AA79B3B9C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47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BABC9-8B76-42FA-967A-87E5945E8D36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789D-90D4-4BFE-B38F-23D9EC81BB2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9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C3BC80-84CD-42AD-AE99-22AB23D10B8C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0DAAF-787C-4798-9968-08AB31BCEF8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85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151E4-54DE-482B-A796-E18E73EC507A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EE871-EB6E-411D-A424-12E168C3B7E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0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806DE-1CBD-4E78-91E2-E50F81EB004D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D927B-4935-4DB8-B213-B18EDF90DB3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392233A-0891-41AB-872C-B66D25191108}" type="datetimeFigureOut">
              <a:rPr lang="zh-TW" altLang="en-US" smtClean="0"/>
              <a:pPr>
                <a:defRPr/>
              </a:pPr>
              <a:t>2016/9/20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FA26BFF-97CA-40A3-A662-6058BCBBAFD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500" y="-126999"/>
            <a:ext cx="6294864" cy="6691837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81437" y="6140671"/>
            <a:ext cx="5762563" cy="927101"/>
          </a:xfrm>
        </p:spPr>
        <p:txBody>
          <a:bodyPr>
            <a:normAutofit/>
          </a:bodyPr>
          <a:lstStyle/>
          <a:p>
            <a:r>
              <a:rPr lang="en-US" altLang="zh-TW" sz="3200" b="1" dirty="0" smtClean="0"/>
              <a:t>Date</a:t>
            </a:r>
            <a:r>
              <a:rPr lang="en-US" altLang="zh-TW" sz="3200" b="1" dirty="0"/>
              <a:t>: </a:t>
            </a:r>
            <a:r>
              <a:rPr lang="en-US" altLang="zh-TW" sz="3200" b="1" dirty="0" smtClean="0"/>
              <a:t>2016/09/21</a:t>
            </a:r>
            <a:endParaRPr lang="zh-TW" altLang="en-US" sz="3200" b="1" dirty="0"/>
          </a:p>
          <a:p>
            <a:endParaRPr lang="zh-TW" altLang="en-US" sz="3200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25670" y="631601"/>
            <a:ext cx="5866327" cy="3488266"/>
          </a:xfrm>
        </p:spPr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zh-TW" sz="5200" b="1" dirty="0"/>
              <a:t>Introduction to Computers and Programming</a:t>
            </a:r>
            <a:endParaRPr lang="zh-TW" altLang="en-US" sz="5200" b="1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798133" y="5442170"/>
            <a:ext cx="2104568" cy="6985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b="1" dirty="0" smtClean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8130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827584" y="127714"/>
            <a:ext cx="7704667" cy="1008112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dirty="0" smtClean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 Usage – escape sequence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982133" y="908720"/>
            <a:ext cx="7704667" cy="568863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Print some special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character</a:t>
            </a: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means new line.</a:t>
            </a:r>
          </a:p>
          <a:p>
            <a:pPr lvl="1">
              <a:defRPr/>
            </a:pP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\t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means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>
              <a:defRPr/>
            </a:pP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altLang="zh-TW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 eaLnBrk="1" hangingPunct="1">
              <a:defRPr/>
            </a:pP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\\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 eaLnBrk="1" hangingPunct="1">
              <a:defRPr/>
            </a:pP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""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 eaLnBrk="1" hangingPunct="1">
              <a:defRPr/>
            </a:pP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\"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 eaLnBrk="1" hangingPunct="1">
              <a:defRPr/>
            </a:pP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\t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67" b="27122"/>
          <a:stretch/>
        </p:blipFill>
        <p:spPr bwMode="auto">
          <a:xfrm>
            <a:off x="4191000" y="2876790"/>
            <a:ext cx="2053715" cy="39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" r="33037" b="4764"/>
          <a:stretch/>
        </p:blipFill>
        <p:spPr bwMode="auto">
          <a:xfrm>
            <a:off x="4191000" y="3382977"/>
            <a:ext cx="2064305" cy="51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91" y="4528751"/>
            <a:ext cx="2212429" cy="3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06264"/>
            <a:ext cx="2160240" cy="24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6066654"/>
            <a:ext cx="2713447" cy="24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3419872" y="3838506"/>
            <a:ext cx="1905451" cy="584775"/>
            <a:chOff x="3419872" y="4046737"/>
            <a:chExt cx="1905451" cy="584775"/>
          </a:xfrm>
        </p:grpSpPr>
        <p:sp>
          <p:nvSpPr>
            <p:cNvPr id="3" name="向左箭號 2"/>
            <p:cNvSpPr/>
            <p:nvPr/>
          </p:nvSpPr>
          <p:spPr>
            <a:xfrm>
              <a:off x="3419872" y="4175086"/>
              <a:ext cx="648072" cy="288032"/>
            </a:xfrm>
            <a:prstGeom prst="lef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077866" y="4046737"/>
              <a:ext cx="12474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rgbClr val="FF0000"/>
                  </a:solidFill>
                </a:rPr>
                <a:t>illegal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419872" y="4846897"/>
            <a:ext cx="1905451" cy="584775"/>
            <a:chOff x="3419872" y="4046737"/>
            <a:chExt cx="1905451" cy="584775"/>
          </a:xfrm>
        </p:grpSpPr>
        <p:sp>
          <p:nvSpPr>
            <p:cNvPr id="21" name="向左箭號 20"/>
            <p:cNvSpPr/>
            <p:nvPr/>
          </p:nvSpPr>
          <p:spPr>
            <a:xfrm>
              <a:off x="3419872" y="4175086"/>
              <a:ext cx="648072" cy="288032"/>
            </a:xfrm>
            <a:prstGeom prst="lef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077866" y="4046737"/>
              <a:ext cx="12474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rgbClr val="FF0000"/>
                  </a:solidFill>
                </a:rPr>
                <a:t>illegal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13037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dirty="0" smtClean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 Usage (cont.)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4484" y="1448764"/>
            <a:ext cx="3675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0" dirty="0" err="1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87</a:t>
            </a:r>
            <a:r>
              <a:rPr lang="en-US" altLang="zh-TW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</a:t>
            </a:r>
            <a:r>
              <a:rPr lang="en-US" altLang="zh-TW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12345|\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TW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TW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"|%d|\n"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"|%</a:t>
            </a:r>
            <a:r>
              <a:rPr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d|\n"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"|%0</a:t>
            </a:r>
            <a:r>
              <a:rPr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d|\n"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TW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84" y="316725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10.875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"|123456789|\n</a:t>
            </a:r>
            <a:r>
              <a:rPr lang="en-US" altLang="zh-TW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TW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"|%f|\n"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"|%</a:t>
            </a:r>
            <a:r>
              <a:rPr lang="en-US" altLang="zh-TW" b="1" kern="0" dirty="0">
                <a:solidFill>
                  <a:schemeClr val="accent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.2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f|\n"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"|%</a:t>
            </a:r>
            <a:r>
              <a:rPr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TW" b="1" kern="0" dirty="0">
                <a:solidFill>
                  <a:schemeClr val="accent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.2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f|\n"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"|%0</a:t>
            </a:r>
            <a:r>
              <a:rPr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TW" b="1" kern="0" dirty="0">
                <a:solidFill>
                  <a:schemeClr val="accent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.2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f|\n"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b="2735"/>
          <a:stretch/>
        </p:blipFill>
        <p:spPr>
          <a:xfrm>
            <a:off x="5637400" y="3179058"/>
            <a:ext cx="2592288" cy="17323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84484" y="5114808"/>
            <a:ext cx="5995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zh-TW" dirty="0">
                <a:solidFill>
                  <a:srgbClr val="FF8000"/>
                </a:solidFill>
                <a:latin typeface="Courier New" panose="02070309020205020404" pitchFamily="49" charset="0"/>
              </a:rPr>
              <a:t>87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zh-TW" dirty="0">
                <a:solidFill>
                  <a:srgbClr val="FF8000"/>
                </a:solidFill>
                <a:latin typeface="Courier New" panose="02070309020205020404" pitchFamily="49" charset="0"/>
              </a:rPr>
              <a:t>123</a:t>
            </a:r>
            <a:r>
              <a:rPr lang="pt-BR" altLang="zh-TW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altLang="zh-TW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pt-BR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zh-TW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3.21</a:t>
            </a:r>
            <a:r>
              <a:rPr lang="pt-BR" altLang="zh-TW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"%d %d </a:t>
            </a:r>
            <a:r>
              <a:rPr lang="pt-BR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%.1f\n</a:t>
            </a:r>
            <a:r>
              <a:rPr lang="pt-BR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pt-BR" altLang="zh-TW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pt-BR" altLang="zh-TW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"%3d </a:t>
            </a:r>
            <a:r>
              <a:rPr lang="pt-BR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+ </a:t>
            </a:r>
            <a:r>
              <a:rPr lang="pt-BR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%3d </a:t>
            </a:r>
            <a:r>
              <a:rPr lang="pt-BR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= </a:t>
            </a:r>
            <a:r>
              <a:rPr lang="pt-BR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%3d\n</a:t>
            </a:r>
            <a:r>
              <a:rPr lang="pt-BR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pt-BR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altLang="zh-TW" dirty="0">
              <a:effectLst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00" y="5229200"/>
            <a:ext cx="3025035" cy="7275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400" y="1557509"/>
            <a:ext cx="1222303" cy="1377243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5796136" y="2564904"/>
            <a:ext cx="86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96287" y="2919246"/>
            <a:ext cx="86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816503" y="4581128"/>
            <a:ext cx="1563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33544" y="4221088"/>
            <a:ext cx="468000" cy="324000"/>
          </a:xfrm>
          <a:prstGeom prst="rect">
            <a:avLst/>
          </a:prstGeom>
          <a:solidFill>
            <a:srgbClr val="00B0F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933544" y="4605462"/>
            <a:ext cx="468000" cy="324000"/>
          </a:xfrm>
          <a:prstGeom prst="rect">
            <a:avLst/>
          </a:prstGeom>
          <a:solidFill>
            <a:srgbClr val="00B0F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239171" y="3882414"/>
            <a:ext cx="468000" cy="324000"/>
          </a:xfrm>
          <a:prstGeom prst="rect">
            <a:avLst/>
          </a:prstGeom>
          <a:solidFill>
            <a:srgbClr val="00B0F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5796136" y="4911442"/>
            <a:ext cx="1563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925834" y="278628"/>
            <a:ext cx="7704667" cy="1122411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TW" dirty="0" smtClean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268760"/>
            <a:ext cx="7326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804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</a:t>
            </a:r>
            <a:r>
              <a:rPr lang="en-US" altLang="zh-TW" kern="0" dirty="0" err="1">
                <a:solidFill>
                  <a:srgbClr val="804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TW" kern="0" dirty="0">
                <a:solidFill>
                  <a:srgbClr val="804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804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</a:t>
            </a:r>
            <a:r>
              <a:rPr lang="en-US" altLang="zh-TW" kern="0" dirty="0" err="1">
                <a:solidFill>
                  <a:srgbClr val="804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stdlib.h</a:t>
            </a:r>
            <a:r>
              <a:rPr lang="en-US" altLang="zh-TW" kern="0" dirty="0">
                <a:solidFill>
                  <a:srgbClr val="804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 err="1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zh-TW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num1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num2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"Please input an integer =&gt;"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scanf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"%d"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"Please input an float =&gt;"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scanf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"%f"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num2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"num1 is %d, num2 is %.2f\n"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num1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num2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"pause"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7863" y="3280222"/>
            <a:ext cx="18268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57785" y="4077072"/>
            <a:ext cx="18268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4539"/>
          <a:stretch/>
        </p:blipFill>
        <p:spPr>
          <a:xfrm>
            <a:off x="3923928" y="1401039"/>
            <a:ext cx="507215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b1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1" id="{6A4A6C4C-E53A-49E9-B524-841023B171ED}" vid="{DBBA0423-2C3A-4E74-937A-31ADB78933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lab1</Template>
  <TotalTime>3033</TotalTime>
  <Words>211</Words>
  <Application>Microsoft Office PowerPoint</Application>
  <PresentationFormat>如螢幕大小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Corbel</vt:lpstr>
      <vt:lpstr>Courier New</vt:lpstr>
      <vt:lpstr>Times New Roman</vt:lpstr>
      <vt:lpstr>lab1</vt:lpstr>
      <vt:lpstr>Introduction to Computers and Programming</vt:lpstr>
      <vt:lpstr>Printf Usage – escape sequence</vt:lpstr>
      <vt:lpstr>Printf Usage (cont.)</vt:lpstr>
      <vt:lpstr>Scanf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計算機概論與程式設計</dc:title>
  <dc:creator>Errnnniie</dc:creator>
  <cp:lastModifiedBy>Yu-Sing Chen</cp:lastModifiedBy>
  <cp:revision>91</cp:revision>
  <dcterms:created xsi:type="dcterms:W3CDTF">2012-09-17T07:23:41Z</dcterms:created>
  <dcterms:modified xsi:type="dcterms:W3CDTF">2016-09-20T08:17:12Z</dcterms:modified>
</cp:coreProperties>
</file>