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5" r:id="rId7"/>
    <p:sldId id="266" r:id="rId8"/>
    <p:sldId id="257" r:id="rId9"/>
    <p:sldId id="258" r:id="rId10"/>
    <p:sldId id="25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A6485-5913-45C3-B134-83A55B79C248}" v="146" dt="2023-03-29T10:37:5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eba, Florian" userId="S::h1551574@s.wu.ac.at::09678435-98b1-4b89-b354-4e7c729584b6" providerId="AD" clId="Web-{179A6485-5913-45C3-B134-83A55B79C248}"/>
    <pc:docChg chg="modSld">
      <pc:chgData name="Poreba, Florian" userId="S::h1551574@s.wu.ac.at::09678435-98b1-4b89-b354-4e7c729584b6" providerId="AD" clId="Web-{179A6485-5913-45C3-B134-83A55B79C248}" dt="2023-03-29T10:37:50.852" v="145" actId="20577"/>
      <pc:docMkLst>
        <pc:docMk/>
      </pc:docMkLst>
      <pc:sldChg chg="modSp">
        <pc:chgData name="Poreba, Florian" userId="S::h1551574@s.wu.ac.at::09678435-98b1-4b89-b354-4e7c729584b6" providerId="AD" clId="Web-{179A6485-5913-45C3-B134-83A55B79C248}" dt="2023-03-29T10:37:50.852" v="145" actId="20577"/>
        <pc:sldMkLst>
          <pc:docMk/>
          <pc:sldMk cId="754094432" sldId="263"/>
        </pc:sldMkLst>
        <pc:spChg chg="mod">
          <ac:chgData name="Poreba, Florian" userId="S::h1551574@s.wu.ac.at::09678435-98b1-4b89-b354-4e7c729584b6" providerId="AD" clId="Web-{179A6485-5913-45C3-B134-83A55B79C248}" dt="2023-03-29T10:37:50.852" v="145" actId="20577"/>
          <ac:spMkLst>
            <pc:docMk/>
            <pc:sldMk cId="754094432" sldId="263"/>
            <ac:spMk id="4" creationId="{11EF3DEB-DDB6-AA45-AFD1-444A25A3DE78}"/>
          </ac:spMkLst>
        </pc:spChg>
      </pc:sldChg>
      <pc:sldChg chg="modSp">
        <pc:chgData name="Poreba, Florian" userId="S::h1551574@s.wu.ac.at::09678435-98b1-4b89-b354-4e7c729584b6" providerId="AD" clId="Web-{179A6485-5913-45C3-B134-83A55B79C248}" dt="2023-03-29T10:32:15.561" v="47" actId="20577"/>
        <pc:sldMkLst>
          <pc:docMk/>
          <pc:sldMk cId="3521547029" sldId="266"/>
        </pc:sldMkLst>
        <pc:spChg chg="mod">
          <ac:chgData name="Poreba, Florian" userId="S::h1551574@s.wu.ac.at::09678435-98b1-4b89-b354-4e7c729584b6" providerId="AD" clId="Web-{179A6485-5913-45C3-B134-83A55B79C248}" dt="2023-03-29T10:32:15.561" v="47" actId="20577"/>
          <ac:spMkLst>
            <pc:docMk/>
            <pc:sldMk cId="3521547029" sldId="266"/>
            <ac:spMk id="3" creationId="{0B5CC1F0-76AC-E09C-D660-ECE82C77EE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D3EDC-D486-BAA5-F7F7-5010EAFA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EDC82-5195-D690-8DE0-DABABEB2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7FAA2-C7B1-4F24-A9AF-E1EBB4FB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6643F-178D-89D8-F559-5CC88F7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08A9A-93F9-7119-F698-ACC0C6C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09DDD-5CDD-B613-E80E-3815907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44DAA9-D73F-20D8-2DEF-4416FA21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12B5E-6182-ED29-FD6B-70C199A6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E2A1C-EFBD-830B-EE1A-AA0D3273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681-232A-E191-F014-E9163C84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37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1DE098-453C-1531-183C-5DA9B1E8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E9CB4D-BDE0-61D2-8A5A-288FAB3D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884E7-7977-C990-8666-2A300E4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58B1C-9554-82E8-8614-7931ED8E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A8FFF-8E92-1FF2-2B80-2415841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9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D346A-CC8B-DB9F-E14E-CE2DA70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D8307-7149-970B-B376-8472DBF0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46432-2C2D-4CCD-750D-CCC3C91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EC593-256C-6F82-DDBC-B19436C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E798A-44EA-1481-2C38-D55B0AC9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1A7C-0E6C-323A-13EC-D53B23B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3A526-32A3-E1B2-04AC-2321708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82CD5-9830-9F19-7E03-DE6C5729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54449-8E55-52DF-F6B0-FA7A60A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4F34F-73EB-5CB0-C7EF-EF191EFC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89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2B6D0-D2B4-BBA7-E6AC-6FDDEBE9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8664C-63D8-C7F8-70CD-8361BD03F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CD05A4-4A60-9548-1A0B-0130AF14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8915A-1D7B-8889-03C9-8E0B5E31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382ED-2666-53B9-8B01-98EFA2F4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1E8CFC-30B9-F854-A021-C2A75F49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58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155B4-EDAF-7D0D-2BF2-5F55A403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6157-A9A2-E908-445D-084D77035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3DF356-8FCC-A7BD-9DFE-804DF4C5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C5B4DF-CA54-189F-D779-3D4F9D9D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0A936A-9BAB-1A04-26BE-2C572F3F8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695DE3-059E-C339-5D6E-00B25B00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B297A5-AE8A-AF25-1971-7FCA4C3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C9ACFE-7085-8BE0-6966-B2355D48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3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D84ED-0047-F3BC-680E-F4A4D3A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F87B1-D7DD-F7DF-C214-26B17AC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74A7F8-CFA7-0FDC-B7EB-44F57BCC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25F723-6DA7-AF15-1680-6DC66EB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45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F06D3E-0C4A-E154-4D44-52437C20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F1B0DA-9C54-34D7-B000-BA7552AD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1086E-7DDC-14DC-B934-9D96C36D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30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7D78-3665-5935-FB13-450EA9F0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49DA1-BE55-8FDF-71E8-A79E01B7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BE5FF2-FD05-132D-11A5-A0D74117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97CED-2D07-7677-B4D6-5944C1B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3D902-32C0-BF33-840D-536B0F17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35FB3B-1C1F-D7B9-8F3E-81E04B1F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86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EC3A-3EE6-425E-B874-479D5A41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0FD10-9464-7A18-348B-890683A52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A7D46-40A7-F9AE-6A78-A6B8974C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6E1D22-3722-DBB8-0353-71B94536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4F0FD-0947-BF20-5FEF-D445C96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CC7E7-2C6A-EA3F-17A4-6ED152F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A39150-3092-739F-4E6C-83A8F39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97AC95-F215-482C-3844-508CA833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FC81-209F-68AF-593B-CE2191544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9FD4-6792-41D6-9E19-E411B3E3B436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C9985-8DA2-C9D2-A469-0FB0093E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F8821-5FF8-0B88-819F-6E0014302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76C0-F1D0-498A-B4D6-770570B9C0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00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F531A-5868-025A-3DAB-4EFF319D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Task Explanation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EB2321-2C5A-D1AC-EFC1-B8DB45026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095B6-B0CC-E61C-953B-7D122F21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Interruptions</a:t>
            </a:r>
            <a:r>
              <a:rPr lang="de-AT" dirty="0"/>
              <a:t> III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9952383-A323-E1A1-BBE2-2960BC59DE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985" y="1825625"/>
            <a:ext cx="4850030" cy="4351338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49B86-C5BF-6E6D-2F3A-A36E5D4218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Lastly</a:t>
            </a:r>
            <a:r>
              <a:rPr lang="de-AT" dirty="0"/>
              <a:t> </a:t>
            </a:r>
            <a:r>
              <a:rPr lang="de-AT" dirty="0" err="1"/>
              <a:t>fill</a:t>
            </a:r>
            <a:r>
              <a:rPr lang="de-AT" dirty="0"/>
              <a:t> out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survey</a:t>
            </a:r>
            <a:endParaRPr lang="de-AT" dirty="0"/>
          </a:p>
          <a:p>
            <a:r>
              <a:rPr lang="de-AT" dirty="0"/>
              <a:t>Hit </a:t>
            </a:r>
            <a:r>
              <a:rPr lang="de-AT" dirty="0" err="1"/>
              <a:t>submit</a:t>
            </a:r>
            <a:endParaRPr lang="de-AT" dirty="0"/>
          </a:p>
          <a:p>
            <a:r>
              <a:rPr lang="de-AT" dirty="0" err="1"/>
              <a:t>Afterwards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screen </a:t>
            </a:r>
            <a:r>
              <a:rPr lang="de-AT" dirty="0" err="1"/>
              <a:t>should</a:t>
            </a:r>
            <a:r>
              <a:rPr lang="de-AT" dirty="0"/>
              <a:t> turn </a:t>
            </a:r>
            <a:r>
              <a:rPr lang="de-AT" b="1" dirty="0" err="1"/>
              <a:t>black</a:t>
            </a:r>
            <a:r>
              <a:rPr lang="de-AT" b="1" dirty="0"/>
              <a:t> </a:t>
            </a:r>
            <a:endParaRPr lang="de-AT" dirty="0"/>
          </a:p>
          <a:p>
            <a:r>
              <a:rPr lang="de-AT" dirty="0" err="1"/>
              <a:t>Now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continue</a:t>
            </a:r>
            <a:r>
              <a:rPr lang="de-AT" dirty="0"/>
              <a:t> </a:t>
            </a:r>
            <a:r>
              <a:rPr lang="de-AT" dirty="0" err="1"/>
              <a:t>working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code </a:t>
            </a:r>
            <a:r>
              <a:rPr lang="de-AT" dirty="0" err="1"/>
              <a:t>tasks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7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4EE36-76FC-8487-EE98-6F5477D2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C08EE-E7C1-F16A-9FB6-0666D8ED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60 </a:t>
            </a:r>
            <a:r>
              <a:rPr lang="de-AT" dirty="0" err="1"/>
              <a:t>minutes</a:t>
            </a:r>
            <a:r>
              <a:rPr lang="de-AT" dirty="0"/>
              <a:t> to </a:t>
            </a:r>
            <a:r>
              <a:rPr lang="de-AT" dirty="0" err="1"/>
              <a:t>complete</a:t>
            </a:r>
            <a:r>
              <a:rPr lang="de-AT" dirty="0"/>
              <a:t> 3 </a:t>
            </a:r>
            <a:r>
              <a:rPr lang="de-AT" dirty="0" err="1"/>
              <a:t>tasks</a:t>
            </a:r>
            <a:endParaRPr lang="de-AT" dirty="0"/>
          </a:p>
          <a:p>
            <a:r>
              <a:rPr lang="de-AT" dirty="0"/>
              <a:t>Best Effort: Tasks do not </a:t>
            </a:r>
            <a:r>
              <a:rPr lang="de-AT" dirty="0" err="1"/>
              <a:t>have</a:t>
            </a:r>
            <a:r>
              <a:rPr lang="de-AT" dirty="0"/>
              <a:t> to </a:t>
            </a:r>
            <a:r>
              <a:rPr lang="de-AT" dirty="0" err="1"/>
              <a:t>be</a:t>
            </a:r>
            <a:r>
              <a:rPr lang="de-AT" dirty="0"/>
              <a:t> completed in </a:t>
            </a:r>
            <a:r>
              <a:rPr lang="de-AT" dirty="0" err="1"/>
              <a:t>that</a:t>
            </a:r>
            <a:r>
              <a:rPr lang="de-AT" dirty="0"/>
              <a:t> time</a:t>
            </a:r>
          </a:p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last 15 </a:t>
            </a:r>
            <a:r>
              <a:rPr lang="de-AT" dirty="0" err="1"/>
              <a:t>minutes</a:t>
            </a:r>
            <a:r>
              <a:rPr lang="de-AT" dirty="0"/>
              <a:t> </a:t>
            </a:r>
            <a:r>
              <a:rPr lang="de-AT" dirty="0" err="1"/>
              <a:t>please</a:t>
            </a:r>
            <a:r>
              <a:rPr lang="de-AT" dirty="0"/>
              <a:t> switch to Task 3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not </a:t>
            </a:r>
            <a:r>
              <a:rPr lang="de-AT" dirty="0" err="1"/>
              <a:t>switched</a:t>
            </a:r>
            <a:r>
              <a:rPr lang="de-AT" dirty="0"/>
              <a:t> </a:t>
            </a:r>
            <a:r>
              <a:rPr lang="de-AT" dirty="0" err="1"/>
              <a:t>already</a:t>
            </a:r>
            <a:endParaRPr lang="de-AT" dirty="0"/>
          </a:p>
          <a:p>
            <a:pPr lvl="1"/>
            <a:r>
              <a:rPr lang="de-AT" dirty="0"/>
              <a:t>After </a:t>
            </a:r>
            <a:r>
              <a:rPr lang="de-AT" dirty="0" err="1"/>
              <a:t>finishing</a:t>
            </a:r>
            <a:r>
              <a:rPr lang="de-AT" dirty="0"/>
              <a:t> Task 3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return</a:t>
            </a:r>
            <a:r>
              <a:rPr lang="de-AT" dirty="0"/>
              <a:t> to Task 1 </a:t>
            </a:r>
            <a:r>
              <a:rPr lang="de-AT" dirty="0" err="1"/>
              <a:t>or</a:t>
            </a:r>
            <a:r>
              <a:rPr lang="de-AT" dirty="0"/>
              <a:t> Task 2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still </a:t>
            </a:r>
            <a:r>
              <a:rPr lang="de-AT" dirty="0" err="1"/>
              <a:t>unfinished</a:t>
            </a:r>
            <a:endParaRPr lang="de-AT" dirty="0"/>
          </a:p>
          <a:p>
            <a:r>
              <a:rPr lang="de-AT" dirty="0"/>
              <a:t>Random </a:t>
            </a:r>
            <a:r>
              <a:rPr lang="de-AT" dirty="0" err="1"/>
              <a:t>Interruptions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You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interrupted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1-11 </a:t>
            </a:r>
            <a:r>
              <a:rPr lang="de-AT" dirty="0" err="1"/>
              <a:t>minutes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Tablet</a:t>
            </a:r>
          </a:p>
          <a:p>
            <a:r>
              <a:rPr lang="de-AT" dirty="0"/>
              <a:t>After 60 </a:t>
            </a:r>
            <a:r>
              <a:rPr lang="de-AT" dirty="0" err="1"/>
              <a:t>minutes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Experiment will </a:t>
            </a:r>
            <a:r>
              <a:rPr lang="de-AT" dirty="0" err="1">
                <a:sym typeface="Wingdings" panose="05000000000000000000" pitchFamily="2" charset="2"/>
              </a:rPr>
              <a:t>be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stopped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071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5429-5C56-3CAA-CA66-27C2499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Information II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98DFD9-254B-2DC7-43EB-F7CE8865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to </a:t>
            </a:r>
            <a:r>
              <a:rPr lang="de-AT" dirty="0" err="1"/>
              <a:t>reuse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code</a:t>
            </a:r>
          </a:p>
          <a:p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to </a:t>
            </a:r>
            <a:r>
              <a:rPr lang="de-AT" dirty="0" err="1"/>
              <a:t>use</a:t>
            </a:r>
            <a:r>
              <a:rPr lang="de-AT" dirty="0"/>
              <a:t> online </a:t>
            </a:r>
            <a:r>
              <a:rPr lang="de-AT" dirty="0" err="1"/>
              <a:t>resource</a:t>
            </a:r>
            <a:r>
              <a:rPr lang="de-AT" dirty="0"/>
              <a:t> (e.g. StackOverflow)</a:t>
            </a:r>
          </a:p>
          <a:p>
            <a:r>
              <a:rPr lang="de-AT" dirty="0"/>
              <a:t>DO NOT </a:t>
            </a:r>
            <a:r>
              <a:rPr lang="de-AT" dirty="0" err="1"/>
              <a:t>use</a:t>
            </a:r>
            <a:r>
              <a:rPr lang="de-AT" dirty="0"/>
              <a:t> Dark Mode!!</a:t>
            </a:r>
          </a:p>
          <a:p>
            <a:pPr lvl="1"/>
            <a:r>
              <a:rPr lang="de-AT" dirty="0"/>
              <a:t>This 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impact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eye</a:t>
            </a:r>
            <a:r>
              <a:rPr lang="de-AT" dirty="0"/>
              <a:t> </a:t>
            </a:r>
            <a:r>
              <a:rPr lang="de-AT" dirty="0" err="1"/>
              <a:t>tracking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!</a:t>
            </a:r>
          </a:p>
          <a:p>
            <a:r>
              <a:rPr lang="de-AT" dirty="0"/>
              <a:t>DO NOT </a:t>
            </a:r>
            <a:r>
              <a:rPr lang="de-AT" dirty="0" err="1"/>
              <a:t>close</a:t>
            </a:r>
            <a:r>
              <a:rPr lang="de-AT" dirty="0"/>
              <a:t> </a:t>
            </a:r>
            <a:r>
              <a:rPr lang="de-AT" dirty="0" err="1"/>
              <a:t>windows</a:t>
            </a:r>
            <a:r>
              <a:rPr lang="de-AT" dirty="0"/>
              <a:t>!!</a:t>
            </a:r>
          </a:p>
          <a:p>
            <a:r>
              <a:rPr lang="de-AT" dirty="0" err="1"/>
              <a:t>Please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screen at all </a:t>
            </a:r>
            <a:r>
              <a:rPr lang="de-AT" dirty="0" err="1"/>
              <a:t>times</a:t>
            </a:r>
            <a:endParaRPr lang="de-AT" dirty="0"/>
          </a:p>
          <a:p>
            <a:pPr lvl="1"/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dealing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interruptions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Tablet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35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2BD66-4E02-BDF4-F4D0-A8911868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CC1F0-76AC-E09C-D660-ECE82C77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 err="1"/>
              <a:t>JHotDraw</a:t>
            </a:r>
            <a:r>
              <a:rPr lang="de-AT" dirty="0"/>
              <a:t> „</a:t>
            </a:r>
            <a:r>
              <a:rPr lang="de-AT" dirty="0" err="1"/>
              <a:t>draw</a:t>
            </a:r>
            <a:r>
              <a:rPr lang="de-AT" dirty="0"/>
              <a:t>“ </a:t>
            </a:r>
            <a:r>
              <a:rPr lang="de-AT" dirty="0" err="1"/>
              <a:t>example</a:t>
            </a:r>
            <a:endParaRPr lang="de-AT" dirty="0"/>
          </a:p>
          <a:p>
            <a:pPr lvl="1"/>
            <a:r>
              <a:rPr lang="de-AT" dirty="0"/>
              <a:t>Drawing Tool </a:t>
            </a:r>
            <a:r>
              <a:rPr lang="de-AT" dirty="0" err="1"/>
              <a:t>written</a:t>
            </a:r>
            <a:r>
              <a:rPr lang="de-AT" dirty="0"/>
              <a:t> in Java</a:t>
            </a:r>
          </a:p>
          <a:p>
            <a:r>
              <a:rPr lang="de-AT" dirty="0"/>
              <a:t>3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Add „Draw Circle“ </a:t>
            </a:r>
            <a:r>
              <a:rPr lang="de-AT" dirty="0" err="1"/>
              <a:t>Function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Add „Draw Hexagon“ </a:t>
            </a:r>
            <a:r>
              <a:rPr lang="de-AT" dirty="0" err="1"/>
              <a:t>Function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Add Text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Clickable</a:t>
            </a:r>
            <a:r>
              <a:rPr lang="de-AT" dirty="0"/>
              <a:t> Hyperlink</a:t>
            </a:r>
          </a:p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code </a:t>
            </a:r>
            <a:r>
              <a:rPr lang="de-AT" dirty="0" err="1"/>
              <a:t>execute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„Draw Sample“ </a:t>
            </a:r>
            <a:endParaRPr lang="de-A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5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0A6C2-8DD0-4E60-9ACB-E35B0945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1: Create Circle </a:t>
            </a:r>
            <a:r>
              <a:rPr lang="de-AT" dirty="0" err="1"/>
              <a:t>Function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850C79-1888-CC20-E0F2-645565161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11939"/>
            <a:ext cx="5181600" cy="4178709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E0FF92-E324-7682-0C06-74C9FE2E0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Create a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lets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draw</a:t>
            </a:r>
            <a:r>
              <a:rPr lang="de-AT" dirty="0"/>
              <a:t> </a:t>
            </a:r>
            <a:r>
              <a:rPr lang="de-AT" dirty="0" err="1"/>
              <a:t>circle</a:t>
            </a:r>
            <a:endParaRPr lang="de-AT" dirty="0"/>
          </a:p>
          <a:p>
            <a:r>
              <a:rPr lang="de-AT" dirty="0"/>
              <a:t>This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similar to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createEllipse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to </a:t>
            </a:r>
            <a:r>
              <a:rPr lang="de-AT" dirty="0" err="1"/>
              <a:t>reuse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code!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815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8A09C-F350-D10A-62E9-A84B0A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2: Create Hexagon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EEFDC7-C4CC-A098-C4B0-E439715452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3537"/>
            <a:ext cx="5181600" cy="419551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9F4F49-2BC4-43F0-4C8A-48D092962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Create a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lets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draw</a:t>
            </a:r>
            <a:r>
              <a:rPr lang="de-AT" dirty="0"/>
              <a:t> </a:t>
            </a:r>
            <a:r>
              <a:rPr lang="de-AT" dirty="0" err="1"/>
              <a:t>hexagons</a:t>
            </a:r>
            <a:endParaRPr lang="de-AT" dirty="0"/>
          </a:p>
          <a:p>
            <a:r>
              <a:rPr lang="de-AT" dirty="0"/>
              <a:t>A </a:t>
            </a:r>
            <a:r>
              <a:rPr lang="de-AT" dirty="0" err="1"/>
              <a:t>graphic</a:t>
            </a:r>
            <a:r>
              <a:rPr lang="de-AT" dirty="0"/>
              <a:t> </a:t>
            </a:r>
            <a:r>
              <a:rPr lang="de-AT" dirty="0" err="1"/>
              <a:t>describing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geometry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hexagon</a:t>
            </a:r>
            <a:r>
              <a:rPr lang="de-AT" dirty="0"/>
              <a:t> will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task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770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4146-A6E1-ACF7-0B47-D80261A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3: Add Text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clickable</a:t>
            </a:r>
            <a:r>
              <a:rPr lang="de-AT" dirty="0"/>
              <a:t> Link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88F78D-D82E-CDF0-771A-EBF714402D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7296"/>
            <a:ext cx="5181600" cy="4187995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AE21358-4EA0-4900-A08C-429E0103E0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and a </a:t>
            </a:r>
            <a:r>
              <a:rPr lang="de-AT" dirty="0" err="1"/>
              <a:t>clickable</a:t>
            </a:r>
            <a:r>
              <a:rPr lang="de-AT" dirty="0"/>
              <a:t> link to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i="1" dirty="0"/>
              <a:t>About</a:t>
            </a:r>
            <a:r>
              <a:rPr lang="de-AT" dirty="0"/>
              <a:t> </a:t>
            </a:r>
            <a:r>
              <a:rPr lang="de-AT" dirty="0" err="1"/>
              <a:t>window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navigate</a:t>
            </a:r>
            <a:r>
              <a:rPr lang="de-AT" dirty="0"/>
              <a:t> to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window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clicking</a:t>
            </a:r>
            <a:r>
              <a:rPr lang="de-AT" dirty="0"/>
              <a:t> </a:t>
            </a:r>
            <a:r>
              <a:rPr lang="de-AT" b="1" i="1" dirty="0"/>
              <a:t>?/Info</a:t>
            </a:r>
          </a:p>
          <a:p>
            <a:endParaRPr lang="de-AT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52D08F-79D5-12B6-589A-91AC8213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2088334"/>
            <a:ext cx="1297305" cy="3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B1FFE-B66B-0DCC-2772-D8B3C384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Interruptions</a:t>
            </a:r>
            <a:r>
              <a:rPr lang="de-AT" dirty="0"/>
              <a:t> 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E338C4-FFA3-B6A6-85DD-112E8035F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18203"/>
            <a:ext cx="5181600" cy="2766181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C6E3B2-6535-AF6E-8BF2-D206CD041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Random </a:t>
            </a:r>
            <a:r>
              <a:rPr lang="de-AT" dirty="0" err="1"/>
              <a:t>Interruptions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You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interrupted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1-11 </a:t>
            </a:r>
            <a:r>
              <a:rPr lang="de-AT" dirty="0" err="1"/>
              <a:t>minutes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Tablet</a:t>
            </a:r>
          </a:p>
          <a:p>
            <a:pPr lvl="1"/>
            <a:r>
              <a:rPr lang="de-AT" dirty="0"/>
              <a:t>The Tablet will switch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black</a:t>
            </a:r>
            <a:r>
              <a:rPr lang="de-AT" dirty="0"/>
              <a:t> to </a:t>
            </a:r>
            <a:r>
              <a:rPr lang="de-AT" dirty="0" err="1"/>
              <a:t>white</a:t>
            </a:r>
            <a:endParaRPr lang="de-AT" dirty="0"/>
          </a:p>
          <a:p>
            <a:pPr lvl="1"/>
            <a:r>
              <a:rPr lang="de-AT" dirty="0" err="1"/>
              <a:t>You</a:t>
            </a:r>
            <a:r>
              <a:rPr lang="de-AT" dirty="0"/>
              <a:t> will hear a notification </a:t>
            </a:r>
            <a:r>
              <a:rPr lang="de-AT" dirty="0" err="1"/>
              <a:t>sound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do not </a:t>
            </a:r>
            <a:r>
              <a:rPr lang="de-AT" dirty="0" err="1"/>
              <a:t>need</a:t>
            </a:r>
            <a:r>
              <a:rPr lang="de-AT" dirty="0"/>
              <a:t> to </a:t>
            </a:r>
            <a:r>
              <a:rPr lang="de-AT" dirty="0" err="1"/>
              <a:t>address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interruption</a:t>
            </a:r>
            <a:r>
              <a:rPr lang="de-AT" dirty="0"/>
              <a:t> immediately</a:t>
            </a:r>
          </a:p>
          <a:p>
            <a:pPr lvl="1"/>
            <a:r>
              <a:rPr lang="de-AT" dirty="0"/>
              <a:t>(Imagine </a:t>
            </a:r>
            <a:r>
              <a:rPr lang="de-AT" dirty="0" err="1"/>
              <a:t>responding</a:t>
            </a:r>
            <a:r>
              <a:rPr lang="de-AT" dirty="0"/>
              <a:t> to an </a:t>
            </a:r>
            <a:r>
              <a:rPr lang="de-AT" dirty="0" err="1"/>
              <a:t>interruption</a:t>
            </a:r>
            <a:r>
              <a:rPr lang="de-AT" dirty="0"/>
              <a:t> in real </a:t>
            </a:r>
            <a:r>
              <a:rPr lang="de-AT" dirty="0" err="1"/>
              <a:t>life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saying</a:t>
            </a:r>
            <a:r>
              <a:rPr lang="de-AT" dirty="0"/>
              <a:t> „just </a:t>
            </a:r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me</a:t>
            </a:r>
            <a:r>
              <a:rPr lang="de-AT" dirty="0"/>
              <a:t> a </a:t>
            </a:r>
            <a:r>
              <a:rPr lang="de-AT" dirty="0" err="1"/>
              <a:t>moment</a:t>
            </a:r>
            <a:r>
              <a:rPr lang="de-AT" dirty="0"/>
              <a:t>“)</a:t>
            </a:r>
          </a:p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ready</a:t>
            </a:r>
            <a:r>
              <a:rPr lang="de-AT" dirty="0"/>
              <a:t>, 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pressing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Start </a:t>
            </a:r>
            <a:r>
              <a:rPr lang="de-AT" dirty="0" err="1"/>
              <a:t>button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242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F7B6F-7CC7-4391-F66B-B91B1DC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Interruptions</a:t>
            </a:r>
            <a:r>
              <a:rPr lang="de-AT" dirty="0"/>
              <a:t> II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A9D356-0C87-4911-CC32-487F844E37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98423"/>
            <a:ext cx="5181600" cy="2405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EF3DEB-DDB6-AA45-AFD1-444A25A3D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solve</a:t>
            </a:r>
            <a:r>
              <a:rPr lang="de-AT" dirty="0"/>
              <a:t> a 2-digit </a:t>
            </a:r>
            <a:r>
              <a:rPr lang="de-AT"/>
              <a:t>multiplication</a:t>
            </a:r>
            <a:endParaRPr lang="de-DE"/>
          </a:p>
          <a:p>
            <a:r>
              <a:rPr lang="de-AT"/>
              <a:t>Mental Arithmetic:</a:t>
            </a:r>
          </a:p>
          <a:p>
            <a:pPr lvl="1"/>
            <a:r>
              <a:rPr lang="de-AT" err="1">
                <a:cs typeface="Calibri"/>
              </a:rPr>
              <a:t>Please</a:t>
            </a:r>
            <a:r>
              <a:rPr lang="de-AT" dirty="0">
                <a:cs typeface="Calibri"/>
              </a:rPr>
              <a:t> </a:t>
            </a:r>
            <a:r>
              <a:rPr lang="de-AT" err="1">
                <a:cs typeface="Calibri"/>
              </a:rPr>
              <a:t>try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to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solve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calculation</a:t>
            </a:r>
            <a:r>
              <a:rPr lang="de-AT" dirty="0">
                <a:cs typeface="Calibri"/>
              </a:rPr>
              <a:t> in </a:t>
            </a:r>
            <a:r>
              <a:rPr lang="de-AT" err="1">
                <a:cs typeface="Calibri"/>
              </a:rPr>
              <a:t>your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head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to</a:t>
            </a:r>
            <a:r>
              <a:rPr lang="de-AT" dirty="0">
                <a:cs typeface="Calibri"/>
              </a:rPr>
              <a:t> </a:t>
            </a:r>
            <a:r>
              <a:rPr lang="de-AT" err="1">
                <a:cs typeface="Calibri"/>
              </a:rPr>
              <a:t>your</a:t>
            </a:r>
            <a:r>
              <a:rPr lang="de-AT">
                <a:cs typeface="Calibri"/>
              </a:rPr>
              <a:t> best effort</a:t>
            </a:r>
            <a:endParaRPr lang="de-AT" dirty="0"/>
          </a:p>
          <a:p>
            <a:pPr lvl="1"/>
            <a:r>
              <a:rPr lang="de-AT" dirty="0" err="1"/>
              <a:t>Please</a:t>
            </a:r>
            <a:r>
              <a:rPr lang="de-AT" dirty="0"/>
              <a:t> DO NOT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 </a:t>
            </a:r>
            <a:r>
              <a:rPr lang="de-AT" dirty="0" err="1"/>
              <a:t>helping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(</a:t>
            </a:r>
            <a:r>
              <a:rPr lang="de-AT" dirty="0" err="1"/>
              <a:t>notes</a:t>
            </a:r>
            <a:r>
              <a:rPr lang="de-AT" dirty="0"/>
              <a:t>, </a:t>
            </a:r>
            <a:r>
              <a:rPr lang="de-AT"/>
              <a:t>calculator)</a:t>
            </a:r>
            <a:endParaRPr lang="de-AT">
              <a:cs typeface="Calibri"/>
            </a:endParaRPr>
          </a:p>
          <a:p>
            <a:r>
              <a:rPr lang="de-AT" dirty="0"/>
              <a:t>Hit </a:t>
            </a:r>
            <a:r>
              <a:rPr lang="de-AT" dirty="0" err="1"/>
              <a:t>submit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409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058F8930E0E241B4560415FE1909FD" ma:contentTypeVersion="3" ma:contentTypeDescription="Ein neues Dokument erstellen." ma:contentTypeScope="" ma:versionID="ea4212e5371f855679c32b99343713c5">
  <xsd:schema xmlns:xsd="http://www.w3.org/2001/XMLSchema" xmlns:xs="http://www.w3.org/2001/XMLSchema" xmlns:p="http://schemas.microsoft.com/office/2006/metadata/properties" xmlns:ns2="e9ad02b1-1808-4f55-81c1-02da346030c9" targetNamespace="http://schemas.microsoft.com/office/2006/metadata/properties" ma:root="true" ma:fieldsID="c8265089e777832ded889fa05e5393a2" ns2:_="">
    <xsd:import namespace="e9ad02b1-1808-4f55-81c1-02da346030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d02b1-1808-4f55-81c1-02da34603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89FD8-3C1F-4B1F-8349-043AE35AE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2AA01-9DC3-484E-888B-50574ECC36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679EC6-0AE8-4798-AE9B-BCF0A3E8E50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51</Paragraphs>
  <Slides>10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Task Explanation</vt:lpstr>
      <vt:lpstr>General Information</vt:lpstr>
      <vt:lpstr>General Information II</vt:lpstr>
      <vt:lpstr>Task Overview</vt:lpstr>
      <vt:lpstr>Task 1: Create Circle Function</vt:lpstr>
      <vt:lpstr>Task 2: Create Hexagon</vt:lpstr>
      <vt:lpstr>Task 3: Add Text with clickable Link</vt:lpstr>
      <vt:lpstr>Interruptions I</vt:lpstr>
      <vt:lpstr>Interruptions II</vt:lpstr>
      <vt:lpstr>Interruptions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Explanation</dc:title>
  <dc:creator>Poreba, Florian</dc:creator>
  <cp:lastModifiedBy>Poreba, Florian</cp:lastModifiedBy>
  <cp:revision>32</cp:revision>
  <dcterms:created xsi:type="dcterms:W3CDTF">2023-02-07T12:22:17Z</dcterms:created>
  <dcterms:modified xsi:type="dcterms:W3CDTF">2023-03-29T10:37:54Z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0x010100DE058F8930E0E241B4560415FE1909FD</vt:lpwstr>
  </property>
</Properties>
</file>