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3"/>
    <p:restoredTop sz="94467"/>
  </p:normalViewPr>
  <p:slideViewPr>
    <p:cSldViewPr snapToGrid="0" snapToObjects="1">
      <p:cViewPr>
        <p:scale>
          <a:sx n="79" d="100"/>
          <a:sy n="79" d="100"/>
        </p:scale>
        <p:origin x="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D5126-B12A-1F49-8809-B45AFD5C24A5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B7A6E-45BE-694D-B8D9-C14C38BDA7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136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B7A6E-45BE-694D-B8D9-C14C38BDA71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47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66C3B-4C4F-A540-8848-508ECF991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A53049-D52E-0942-B01A-AF00478E8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882C5-34A5-F043-9652-6D4B1D2A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AAEB-ED29-4D4B-97A5-F45FA79F3DA0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EA8FA-0652-CA4D-B336-44402CFE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6871D-7CB6-CE43-9D5F-0F9C9F67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2CB-A83A-CF46-AE65-9D0B1B4060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424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A2B1B-B035-854E-8CEE-6E85BB4C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1E5ECF-84E0-8342-9032-AF5FA9605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2FBCD-F10D-1940-BD70-A2881C99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AAEB-ED29-4D4B-97A5-F45FA79F3DA0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012CA-5D5E-DC49-A9A9-E0FEE923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22AE2-7C3B-414E-BFD4-91C00315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2CB-A83A-CF46-AE65-9D0B1B4060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79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4E870F-DCE3-8F4D-B4FE-832C90879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DCAAEE-3B45-0D4D-B1A1-BC996D23A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F7C63-8E46-0041-8762-8C2413B4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AAEB-ED29-4D4B-97A5-F45FA79F3DA0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8F304-85CC-9743-879F-71FD68C5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03065-2C0E-CD4B-9AB1-68119D4F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2CB-A83A-CF46-AE65-9D0B1B4060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65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00A37-F386-4643-8836-5015FB09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80120-9175-0B42-BAF6-9364C345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661C7-8569-FB4E-A4BA-2E2A3764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AAEB-ED29-4D4B-97A5-F45FA79F3DA0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DE1DD-D0C1-7140-B0F0-75BC1596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DC962-4DDF-C040-9636-329CA1B0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2CB-A83A-CF46-AE65-9D0B1B4060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0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2B150-614F-F742-896F-918161B1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20A3DB-1FB6-0D4F-B1CF-E9A39C226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739A7-3D1F-6943-BF22-DCA3CBF0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AAEB-ED29-4D4B-97A5-F45FA79F3DA0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71C4B-44E1-D24E-8C49-5793D3EF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F81EC-C319-5F48-9A5C-86FC06D0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2CB-A83A-CF46-AE65-9D0B1B4060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46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30F2E-AE9E-2F4D-AA55-D6E3259E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BF0A8-6FBC-DB4A-884A-5FEB422EE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9A7B8C-E89F-F643-A3C9-7D79907E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476F-68C6-5748-9EF0-A459E188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AAEB-ED29-4D4B-97A5-F45FA79F3DA0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61BE46-90A6-5240-AF98-A4CD0D1F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46C4A0-5A2A-FC42-98E0-CFE462F7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2CB-A83A-CF46-AE65-9D0B1B4060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09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E0C67-FC28-8749-A943-A3F3B406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174F86-A1CB-864A-8781-7E32CD157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74DC85-8855-4C4A-A7E7-13E6BFC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F394CA-36F3-4D43-9B19-F0D765CBD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9BFF73-197E-1B40-B4C8-6E836DA8E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BB02D5-1B65-7346-9707-62E6ED75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AAEB-ED29-4D4B-97A5-F45FA79F3DA0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E23F59-A0FF-9F4E-8B0C-7B80E5A4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37B56D-CBB1-E44E-814B-CF08433A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2CB-A83A-CF46-AE65-9D0B1B4060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174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23709-3C59-E145-81DB-A7D68E8F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ACEEA2-D4C8-2542-8CE4-88DCFB58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AAEB-ED29-4D4B-97A5-F45FA79F3DA0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0BE98D-390A-4244-AF83-42D04EA0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1584DB-27AB-DC43-B9B8-DB9464CE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2CB-A83A-CF46-AE65-9D0B1B4060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80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6FBADD-B733-8A4F-8B6E-DA042A7E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AAEB-ED29-4D4B-97A5-F45FA79F3DA0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A414C5-3D10-0544-B765-98BCBCEC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6A1EF1-E9DF-E74F-B586-48E8C9D1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2CB-A83A-CF46-AE65-9D0B1B4060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885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16765-B099-D146-83B8-16B570B1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F2734-817D-0A49-83C3-BA7D0A8E5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35938A-5AE2-7845-AD39-54754F257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74116-C772-0249-AC59-1D2C6E1A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AAEB-ED29-4D4B-97A5-F45FA79F3DA0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AC5DE9-0A67-FE4C-BEB8-6B4E9B2E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3176C4-5EB4-6E4C-BE66-D2511AC3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2CB-A83A-CF46-AE65-9D0B1B4060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547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CD7F9-0793-B546-9A17-3CCB95D7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2A9010-09A6-4D47-83C9-F5F0ED1F5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CFAD0-AA5A-B647-AA3D-FB942115D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FD7435-CC1A-6846-B55E-75E427A0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AAEB-ED29-4D4B-97A5-F45FA79F3DA0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91C0-B591-F74D-9875-ACF2F923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AB278-2CC3-5749-9C20-272A8774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2CB-A83A-CF46-AE65-9D0B1B4060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380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A5A972-8A89-7E47-8B50-269E2BC8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99ACD-8713-FC4A-95D5-58B65ADBA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4D649-3B27-9F4B-8915-8A090597B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2AAEB-ED29-4D4B-97A5-F45FA79F3DA0}" type="datetimeFigureOut">
              <a:rPr kumimoji="1" lang="zh-CN" altLang="en-US" smtClean="0"/>
              <a:t>2020/11/27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FC06D-095D-BE41-94ED-37C84036E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FBCA4-E78A-914D-B88A-A1FB9F120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72CB-A83A-CF46-AE65-9D0B1B4060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45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ne Wave | theDAWstudio.com">
            <a:extLst>
              <a:ext uri="{FF2B5EF4-FFF2-40B4-BE49-F238E27FC236}">
                <a16:creationId xmlns:a16="http://schemas.microsoft.com/office/drawing/2014/main" id="{346033E8-ABA2-2249-B851-EEA69A31B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0" b="21333"/>
          <a:stretch/>
        </p:blipFill>
        <p:spPr bwMode="auto">
          <a:xfrm>
            <a:off x="437077" y="1905000"/>
            <a:ext cx="11754923" cy="371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35156A2-D215-E74F-B714-7206C44A0C82}"/>
              </a:ext>
            </a:extLst>
          </p:cNvPr>
          <p:cNvCxnSpPr>
            <a:cxnSpLocks/>
          </p:cNvCxnSpPr>
          <p:nvPr/>
        </p:nvCxnSpPr>
        <p:spPr>
          <a:xfrm>
            <a:off x="2118360" y="2682240"/>
            <a:ext cx="324612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E3A29101-B1F3-C540-8CED-5C85835C9B78}"/>
              </a:ext>
            </a:extLst>
          </p:cNvPr>
          <p:cNvCxnSpPr>
            <a:cxnSpLocks/>
          </p:cNvCxnSpPr>
          <p:nvPr/>
        </p:nvCxnSpPr>
        <p:spPr>
          <a:xfrm flipV="1">
            <a:off x="2118360" y="2407920"/>
            <a:ext cx="0" cy="4724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69175FF-7015-364C-AF81-7452808E1E58}"/>
              </a:ext>
            </a:extLst>
          </p:cNvPr>
          <p:cNvCxnSpPr>
            <a:cxnSpLocks/>
          </p:cNvCxnSpPr>
          <p:nvPr/>
        </p:nvCxnSpPr>
        <p:spPr>
          <a:xfrm flipV="1">
            <a:off x="5364480" y="2392680"/>
            <a:ext cx="0" cy="4724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542A7C4-EA33-EF4D-80AC-BC86CC89173D}"/>
              </a:ext>
            </a:extLst>
          </p:cNvPr>
          <p:cNvSpPr txBox="1"/>
          <p:nvPr/>
        </p:nvSpPr>
        <p:spPr>
          <a:xfrm>
            <a:off x="2884178" y="1982569"/>
            <a:ext cx="208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Wavelength:</a:t>
            </a:r>
            <a:r>
              <a:rPr kumimoji="1" lang="zh-CN" altLang="en-US" dirty="0"/>
              <a:t> </a:t>
            </a:r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endParaRPr kumimoji="1" lang="zh-CN" altLang="en-US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5A5113B-0B13-8C45-BD66-9029B3DE432C}"/>
              </a:ext>
            </a:extLst>
          </p:cNvPr>
          <p:cNvCxnSpPr>
            <a:cxnSpLocks/>
          </p:cNvCxnSpPr>
          <p:nvPr/>
        </p:nvCxnSpPr>
        <p:spPr>
          <a:xfrm>
            <a:off x="9906000" y="2880360"/>
            <a:ext cx="57912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E6FF36B0-975A-0047-8FDE-985FDA9B638A}"/>
              </a:ext>
            </a:extLst>
          </p:cNvPr>
          <p:cNvCxnSpPr>
            <a:cxnSpLocks/>
          </p:cNvCxnSpPr>
          <p:nvPr/>
        </p:nvCxnSpPr>
        <p:spPr>
          <a:xfrm>
            <a:off x="9906000" y="3893372"/>
            <a:ext cx="57912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DFEAF69-52A8-9F46-B786-99E3CB6B20D6}"/>
              </a:ext>
            </a:extLst>
          </p:cNvPr>
          <p:cNvCxnSpPr>
            <a:cxnSpLocks/>
          </p:cNvCxnSpPr>
          <p:nvPr/>
        </p:nvCxnSpPr>
        <p:spPr>
          <a:xfrm flipV="1">
            <a:off x="10195560" y="2880360"/>
            <a:ext cx="0" cy="101301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5D60D9C-3390-1A4A-AA42-CCE4052EC30F}"/>
              </a:ext>
            </a:extLst>
          </p:cNvPr>
          <p:cNvSpPr txBox="1"/>
          <p:nvPr/>
        </p:nvSpPr>
        <p:spPr>
          <a:xfrm>
            <a:off x="10396967" y="2889670"/>
            <a:ext cx="1431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Amplitude: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loudness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wave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258E2E8-ACDB-204E-9A83-96D47ACD95C5}"/>
              </a:ext>
            </a:extLst>
          </p:cNvPr>
          <p:cNvCxnSpPr>
            <a:cxnSpLocks/>
          </p:cNvCxnSpPr>
          <p:nvPr/>
        </p:nvCxnSpPr>
        <p:spPr>
          <a:xfrm>
            <a:off x="619760" y="3893372"/>
            <a:ext cx="1130554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2C6B873-98ED-0347-AE0F-6FA54AF110D3}"/>
              </a:ext>
            </a:extLst>
          </p:cNvPr>
          <p:cNvSpPr txBox="1"/>
          <p:nvPr/>
        </p:nvSpPr>
        <p:spPr>
          <a:xfrm>
            <a:off x="11198477" y="389337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5C6BA84-A3B0-2F44-8F44-493B91A918B2}"/>
              </a:ext>
            </a:extLst>
          </p:cNvPr>
          <p:cNvCxnSpPr>
            <a:cxnSpLocks/>
          </p:cNvCxnSpPr>
          <p:nvPr/>
        </p:nvCxnSpPr>
        <p:spPr>
          <a:xfrm>
            <a:off x="1292860" y="5643880"/>
            <a:ext cx="651313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629E54D1-6FCA-CB43-A2E4-550EDF93F719}"/>
              </a:ext>
            </a:extLst>
          </p:cNvPr>
          <p:cNvCxnSpPr>
            <a:cxnSpLocks/>
          </p:cNvCxnSpPr>
          <p:nvPr/>
        </p:nvCxnSpPr>
        <p:spPr>
          <a:xfrm flipV="1">
            <a:off x="1292860" y="3893371"/>
            <a:ext cx="0" cy="194862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9811F84A-6343-6F4C-AC97-7F35A82321C6}"/>
              </a:ext>
            </a:extLst>
          </p:cNvPr>
          <p:cNvCxnSpPr>
            <a:cxnSpLocks/>
          </p:cNvCxnSpPr>
          <p:nvPr/>
        </p:nvCxnSpPr>
        <p:spPr>
          <a:xfrm flipV="1">
            <a:off x="7785100" y="3908610"/>
            <a:ext cx="0" cy="19333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4F34FA3-BEA7-9742-8782-EF455049CD6A}"/>
              </a:ext>
            </a:extLst>
          </p:cNvPr>
          <p:cNvSpPr txBox="1"/>
          <p:nvPr/>
        </p:nvSpPr>
        <p:spPr>
          <a:xfrm>
            <a:off x="2200572" y="5643880"/>
            <a:ext cx="444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Frequency,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37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游戏的屏幕&#10;&#10;描述已自动生成">
            <a:extLst>
              <a:ext uri="{FF2B5EF4-FFF2-40B4-BE49-F238E27FC236}">
                <a16:creationId xmlns:a16="http://schemas.microsoft.com/office/drawing/2014/main" id="{E01F757B-323D-8D4B-862A-E7AC2E848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26" t="7601" r="49820" b="1465"/>
          <a:stretch/>
        </p:blipFill>
        <p:spPr>
          <a:xfrm>
            <a:off x="1230284" y="1404851"/>
            <a:ext cx="4488872" cy="4905871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DAA783C-D3EE-0046-9457-0F773E1E84F0}"/>
              </a:ext>
            </a:extLst>
          </p:cNvPr>
          <p:cNvCxnSpPr>
            <a:cxnSpLocks/>
          </p:cNvCxnSpPr>
          <p:nvPr/>
        </p:nvCxnSpPr>
        <p:spPr>
          <a:xfrm>
            <a:off x="1961804" y="5810596"/>
            <a:ext cx="413419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B5EBB4F-5DE0-8647-B030-35F91EC82751}"/>
              </a:ext>
            </a:extLst>
          </p:cNvPr>
          <p:cNvCxnSpPr>
            <a:cxnSpLocks/>
          </p:cNvCxnSpPr>
          <p:nvPr/>
        </p:nvCxnSpPr>
        <p:spPr>
          <a:xfrm flipV="1">
            <a:off x="1961804" y="1404851"/>
            <a:ext cx="0" cy="44057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B36D4E5-34A0-9343-8437-50DC88442CBB}"/>
              </a:ext>
            </a:extLst>
          </p:cNvPr>
          <p:cNvSpPr txBox="1"/>
          <p:nvPr/>
        </p:nvSpPr>
        <p:spPr>
          <a:xfrm>
            <a:off x="5810596" y="4813069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amplitudes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(yellow)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1D706F-48FF-7A4D-8EAD-A0A16CF4A437}"/>
              </a:ext>
            </a:extLst>
          </p:cNvPr>
          <p:cNvSpPr txBox="1"/>
          <p:nvPr/>
        </p:nvSpPr>
        <p:spPr>
          <a:xfrm>
            <a:off x="5810596" y="2172393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amplitudes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(blue)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212628B-0ECB-E742-9A64-6EB0A092C27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162204" y="4997735"/>
            <a:ext cx="648392" cy="1846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29DF7BBE-22B4-204B-A0CF-40E45B6B989C}"/>
              </a:ext>
            </a:extLst>
          </p:cNvPr>
          <p:cNvCxnSpPr>
            <a:cxnSpLocks/>
          </p:cNvCxnSpPr>
          <p:nvPr/>
        </p:nvCxnSpPr>
        <p:spPr>
          <a:xfrm flipH="1" flipV="1">
            <a:off x="5162204" y="2044931"/>
            <a:ext cx="648392" cy="3121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4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内容占位符 21" descr="图表, 表面图&#10;&#10;描述已自动生成">
            <a:extLst>
              <a:ext uri="{FF2B5EF4-FFF2-40B4-BE49-F238E27FC236}">
                <a16:creationId xmlns:a16="http://schemas.microsoft.com/office/drawing/2014/main" id="{FEFB7B0C-B382-FE45-B0FC-7D50782E4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743" y="294666"/>
            <a:ext cx="8773886" cy="626866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ABE777-BB06-264C-B8D9-AB8EF878314E}"/>
              </a:ext>
            </a:extLst>
          </p:cNvPr>
          <p:cNvSpPr txBox="1"/>
          <p:nvPr/>
        </p:nvSpPr>
        <p:spPr>
          <a:xfrm>
            <a:off x="1160608" y="1057498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amplitudes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D37AE5-8E41-7141-A45D-2B66E9991AF2}"/>
              </a:ext>
            </a:extLst>
          </p:cNvPr>
          <p:cNvSpPr txBox="1"/>
          <p:nvPr/>
        </p:nvSpPr>
        <p:spPr>
          <a:xfrm>
            <a:off x="5906551" y="1057498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amplitudes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0FFE329-D656-B840-812C-EBC15DD15C69}"/>
              </a:ext>
            </a:extLst>
          </p:cNvPr>
          <p:cNvCxnSpPr>
            <a:cxnSpLocks/>
          </p:cNvCxnSpPr>
          <p:nvPr/>
        </p:nvCxnSpPr>
        <p:spPr>
          <a:xfrm>
            <a:off x="2237014" y="1426830"/>
            <a:ext cx="228600" cy="9408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D633BA10-40ED-9746-BAD5-C014132ABF7D}"/>
              </a:ext>
            </a:extLst>
          </p:cNvPr>
          <p:cNvCxnSpPr>
            <a:cxnSpLocks/>
          </p:cNvCxnSpPr>
          <p:nvPr/>
        </p:nvCxnSpPr>
        <p:spPr>
          <a:xfrm flipH="1">
            <a:off x="6433458" y="1426830"/>
            <a:ext cx="473528" cy="20021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69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6612</TotalTime>
  <Words>34</Words>
  <Application>Microsoft Macintosh PowerPoint</Application>
  <PresentationFormat>宽屏</PresentationFormat>
  <Paragraphs>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昊哲</dc:creator>
  <cp:lastModifiedBy>陈 昊哲</cp:lastModifiedBy>
  <cp:revision>8</cp:revision>
  <dcterms:created xsi:type="dcterms:W3CDTF">2020-11-21T11:04:38Z</dcterms:created>
  <dcterms:modified xsi:type="dcterms:W3CDTF">2020-12-01T00:47:44Z</dcterms:modified>
</cp:coreProperties>
</file>