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7"/>
  </p:notesMasterIdLst>
  <p:sldIdLst>
    <p:sldId id="256" r:id="rId5"/>
    <p:sldId id="270" r:id="rId6"/>
    <p:sldId id="257" r:id="rId7"/>
    <p:sldId id="258" r:id="rId8"/>
    <p:sldId id="259" r:id="rId9"/>
    <p:sldId id="260" r:id="rId10"/>
    <p:sldId id="261" r:id="rId11"/>
    <p:sldId id="267" r:id="rId12"/>
    <p:sldId id="268" r:id="rId13"/>
    <p:sldId id="269" r:id="rId14"/>
    <p:sldId id="265" r:id="rId15"/>
    <p:sldId id="266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DE485-4153-4F47-BDC1-48ABA33683D4}" v="2516" dt="2019-12-06T10:38:57.534"/>
    <p1510:client id="{C0D8AC73-3224-442C-BB1C-ACDEABD9E66B}" v="39" dt="2019-12-06T13:21:12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6" d="100"/>
          <a:sy n="66" d="100"/>
        </p:scale>
        <p:origin x="5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LECOMTE" userId="S::victor.lecomte@hei.yncrea.fr::84419770-4d61-43d4-a37d-84e94538af85" providerId="AD" clId="Web-{007DE485-4153-4F47-BDC1-48ABA33683D4}"/>
    <pc:docChg chg="addSld delSld modSld addMainMaster delMainMaster">
      <pc:chgData name="Victor LECOMTE" userId="S::victor.lecomte@hei.yncrea.fr::84419770-4d61-43d4-a37d-84e94538af85" providerId="AD" clId="Web-{007DE485-4153-4F47-BDC1-48ABA33683D4}" dt="2019-12-06T10:38:57.534" v="2510" actId="20577"/>
      <pc:docMkLst>
        <pc:docMk/>
      </pc:docMkLst>
      <pc:sldChg chg="modSp mod modClrScheme chgLayout">
        <pc:chgData name="Victor LECOMTE" userId="S::victor.lecomte@hei.yncrea.fr::84419770-4d61-43d4-a37d-84e94538af85" providerId="AD" clId="Web-{007DE485-4153-4F47-BDC1-48ABA33683D4}" dt="2019-12-06T10:34:10.718" v="2439"/>
        <pc:sldMkLst>
          <pc:docMk/>
          <pc:sldMk cId="3784089036" sldId="256"/>
        </pc:sldMkLst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3784089036" sldId="256"/>
            <ac:spMk id="2" creationId="{00000000-0000-0000-0000-000000000000}"/>
          </ac:spMkLst>
        </pc:spChg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3784089036" sldId="256"/>
            <ac:spMk id="3" creationId="{00000000-0000-0000-0000-000000000000}"/>
          </ac:spMkLst>
        </pc:spChg>
      </pc:sldChg>
      <pc:sldChg chg="modSp new mod modClrScheme chgLayout">
        <pc:chgData name="Victor LECOMTE" userId="S::victor.lecomte@hei.yncrea.fr::84419770-4d61-43d4-a37d-84e94538af85" providerId="AD" clId="Web-{007DE485-4153-4F47-BDC1-48ABA33683D4}" dt="2019-12-06T10:34:10.718" v="2439"/>
        <pc:sldMkLst>
          <pc:docMk/>
          <pc:sldMk cId="2700742005" sldId="257"/>
        </pc:sldMkLst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2700742005" sldId="257"/>
            <ac:spMk id="2" creationId="{0508FEB8-35ED-4F09-AAD4-EC38DFC9245F}"/>
          </ac:spMkLst>
        </pc:spChg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2700742005" sldId="257"/>
            <ac:spMk id="3" creationId="{8B250F13-B525-460D-975C-32A62ED79726}"/>
          </ac:spMkLst>
        </pc:spChg>
      </pc:sldChg>
      <pc:sldChg chg="modSp new mod modClrScheme chgLayout">
        <pc:chgData name="Victor LECOMTE" userId="S::victor.lecomte@hei.yncrea.fr::84419770-4d61-43d4-a37d-84e94538af85" providerId="AD" clId="Web-{007DE485-4153-4F47-BDC1-48ABA33683D4}" dt="2019-12-06T10:34:10.718" v="2439"/>
        <pc:sldMkLst>
          <pc:docMk/>
          <pc:sldMk cId="1380474887" sldId="258"/>
        </pc:sldMkLst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1380474887" sldId="258"/>
            <ac:spMk id="2" creationId="{8D4621D6-4A86-489E-BAA5-525BA95BC949}"/>
          </ac:spMkLst>
        </pc:spChg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1380474887" sldId="258"/>
            <ac:spMk id="3" creationId="{4E154381-905C-46FA-AFBE-489924F42991}"/>
          </ac:spMkLst>
        </pc:spChg>
      </pc:sldChg>
      <pc:sldChg chg="addSp delSp modSp new mod modClrScheme chgLayout">
        <pc:chgData name="Victor LECOMTE" userId="S::victor.lecomte@hei.yncrea.fr::84419770-4d61-43d4-a37d-84e94538af85" providerId="AD" clId="Web-{007DE485-4153-4F47-BDC1-48ABA33683D4}" dt="2019-12-06T10:36:01.329" v="2456" actId="1076"/>
        <pc:sldMkLst>
          <pc:docMk/>
          <pc:sldMk cId="1788306714" sldId="259"/>
        </pc:sldMkLst>
        <pc:spChg chg="mod ord">
          <ac:chgData name="Victor LECOMTE" userId="S::victor.lecomte@hei.yncrea.fr::84419770-4d61-43d4-a37d-84e94538af85" providerId="AD" clId="Web-{007DE485-4153-4F47-BDC1-48ABA33683D4}" dt="2019-12-06T10:36:01.329" v="2456" actId="1076"/>
          <ac:spMkLst>
            <pc:docMk/>
            <pc:sldMk cId="1788306714" sldId="259"/>
            <ac:spMk id="2" creationId="{7736B460-13D9-4616-A5D0-9116663BA817}"/>
          </ac:spMkLst>
        </pc:spChg>
        <pc:spChg chg="del">
          <ac:chgData name="Victor LECOMTE" userId="S::victor.lecomte@hei.yncrea.fr::84419770-4d61-43d4-a37d-84e94538af85" providerId="AD" clId="Web-{007DE485-4153-4F47-BDC1-48ABA33683D4}" dt="2019-12-06T09:26:49.854" v="240"/>
          <ac:spMkLst>
            <pc:docMk/>
            <pc:sldMk cId="1788306714" sldId="259"/>
            <ac:spMk id="3" creationId="{A2AF96BC-615B-47D3-A555-9E05AC1CCC07}"/>
          </ac:spMkLst>
        </pc:spChg>
        <pc:spChg chg="add mod">
          <ac:chgData name="Victor LECOMTE" userId="S::victor.lecomte@hei.yncrea.fr::84419770-4d61-43d4-a37d-84e94538af85" providerId="AD" clId="Web-{007DE485-4153-4F47-BDC1-48ABA33683D4}" dt="2019-12-06T09:39:59.126" v="379" actId="1076"/>
          <ac:spMkLst>
            <pc:docMk/>
            <pc:sldMk cId="1788306714" sldId="259"/>
            <ac:spMk id="6" creationId="{CAA05C3A-6E56-4646-BFDC-FAE7BE96CD6F}"/>
          </ac:spMkLst>
        </pc:spChg>
        <pc:spChg chg="add mod">
          <ac:chgData name="Victor LECOMTE" userId="S::victor.lecomte@hei.yncrea.fr::84419770-4d61-43d4-a37d-84e94538af85" providerId="AD" clId="Web-{007DE485-4153-4F47-BDC1-48ABA33683D4}" dt="2019-12-06T09:39:59.126" v="380" actId="1076"/>
          <ac:spMkLst>
            <pc:docMk/>
            <pc:sldMk cId="1788306714" sldId="259"/>
            <ac:spMk id="7" creationId="{3C43AF1D-F6B6-4133-B1A4-98B26713740D}"/>
          </ac:spMkLst>
        </pc:spChg>
        <pc:spChg chg="add mod">
          <ac:chgData name="Victor LECOMTE" userId="S::victor.lecomte@hei.yncrea.fr::84419770-4d61-43d4-a37d-84e94538af85" providerId="AD" clId="Web-{007DE485-4153-4F47-BDC1-48ABA33683D4}" dt="2019-12-06T09:39:59.142" v="382" actId="1076"/>
          <ac:spMkLst>
            <pc:docMk/>
            <pc:sldMk cId="1788306714" sldId="259"/>
            <ac:spMk id="9" creationId="{CDA5144D-2C62-4D3E-BA5D-BA3D04D3D757}"/>
          </ac:spMkLst>
        </pc:spChg>
        <pc:spChg chg="add mod">
          <ac:chgData name="Victor LECOMTE" userId="S::victor.lecomte@hei.yncrea.fr::84419770-4d61-43d4-a37d-84e94538af85" providerId="AD" clId="Web-{007DE485-4153-4F47-BDC1-48ABA33683D4}" dt="2019-12-06T09:41:13.283" v="428" actId="20577"/>
          <ac:spMkLst>
            <pc:docMk/>
            <pc:sldMk cId="1788306714" sldId="259"/>
            <ac:spMk id="11" creationId="{B6A5E4DA-3FC7-4536-A421-C2219CB33E9D}"/>
          </ac:spMkLst>
        </pc:spChg>
        <pc:spChg chg="add mod">
          <ac:chgData name="Victor LECOMTE" userId="S::victor.lecomte@hei.yncrea.fr::84419770-4d61-43d4-a37d-84e94538af85" providerId="AD" clId="Web-{007DE485-4153-4F47-BDC1-48ABA33683D4}" dt="2019-12-06T09:40:51.627" v="423" actId="1076"/>
          <ac:spMkLst>
            <pc:docMk/>
            <pc:sldMk cId="1788306714" sldId="259"/>
            <ac:spMk id="19" creationId="{8C2CE80B-3076-4FA6-BE5C-8F1E86319333}"/>
          </ac:spMkLst>
        </pc:spChg>
        <pc:spChg chg="add mod">
          <ac:chgData name="Victor LECOMTE" userId="S::victor.lecomte@hei.yncrea.fr::84419770-4d61-43d4-a37d-84e94538af85" providerId="AD" clId="Web-{007DE485-4153-4F47-BDC1-48ABA33683D4}" dt="2019-12-06T09:40:58.143" v="425" actId="1076"/>
          <ac:spMkLst>
            <pc:docMk/>
            <pc:sldMk cId="1788306714" sldId="259"/>
            <ac:spMk id="20" creationId="{FC47DDD0-2BBE-490F-9BC5-EA4CE7158FB7}"/>
          </ac:spMkLst>
        </pc:spChg>
        <pc:spChg chg="add mod ord">
          <ac:chgData name="Victor LECOMTE" userId="S::victor.lecomte@hei.yncrea.fr::84419770-4d61-43d4-a37d-84e94538af85" providerId="AD" clId="Web-{007DE485-4153-4F47-BDC1-48ABA33683D4}" dt="2019-12-06T10:35:54.282" v="2455" actId="14100"/>
          <ac:spMkLst>
            <pc:docMk/>
            <pc:sldMk cId="1788306714" sldId="259"/>
            <ac:spMk id="21" creationId="{D2D0A7FC-C33C-424A-9C69-556B2CD070A4}"/>
          </ac:spMkLst>
        </pc:spChg>
        <pc:picChg chg="add mod ord modCrop">
          <ac:chgData name="Victor LECOMTE" userId="S::victor.lecomte@hei.yncrea.fr::84419770-4d61-43d4-a37d-84e94538af85" providerId="AD" clId="Web-{007DE485-4153-4F47-BDC1-48ABA33683D4}" dt="2019-12-06T10:34:10.718" v="2439"/>
          <ac:picMkLst>
            <pc:docMk/>
            <pc:sldMk cId="1788306714" sldId="259"/>
            <ac:picMk id="4" creationId="{A1426C2B-D377-4F9C-8E0B-B6111B9A9557}"/>
          </ac:picMkLst>
        </pc:picChg>
        <pc:picChg chg="add del mod">
          <ac:chgData name="Victor LECOMTE" userId="S::victor.lecomte@hei.yncrea.fr::84419770-4d61-43d4-a37d-84e94538af85" providerId="AD" clId="Web-{007DE485-4153-4F47-BDC1-48ABA33683D4}" dt="2019-12-06T09:38:56.892" v="365"/>
          <ac:picMkLst>
            <pc:docMk/>
            <pc:sldMk cId="1788306714" sldId="259"/>
            <ac:picMk id="16" creationId="{5C941E7A-CAA7-4CA4-8CB4-5B5F036F5F1A}"/>
          </ac:picMkLst>
        </pc:picChg>
        <pc:picChg chg="add mod modCrop">
          <ac:chgData name="Victor LECOMTE" userId="S::victor.lecomte@hei.yncrea.fr::84419770-4d61-43d4-a37d-84e94538af85" providerId="AD" clId="Web-{007DE485-4153-4F47-BDC1-48ABA33683D4}" dt="2019-12-06T09:40:20.924" v="388" actId="1076"/>
          <ac:picMkLst>
            <pc:docMk/>
            <pc:sldMk cId="1788306714" sldId="259"/>
            <ac:picMk id="18" creationId="{ABC68494-1DFA-40BE-BEC6-7A341EA69F33}"/>
          </ac:picMkLst>
        </pc:picChg>
        <pc:cxnChg chg="add mod">
          <ac:chgData name="Victor LECOMTE" userId="S::victor.lecomte@hei.yncrea.fr::84419770-4d61-43d4-a37d-84e94538af85" providerId="AD" clId="Web-{007DE485-4153-4F47-BDC1-48ABA33683D4}" dt="2019-12-06T09:39:59.142" v="381" actId="1076"/>
          <ac:cxnSpMkLst>
            <pc:docMk/>
            <pc:sldMk cId="1788306714" sldId="259"/>
            <ac:cxnSpMk id="8" creationId="{C21DC1EE-3D1B-4C69-81EC-AE8CABDC3204}"/>
          </ac:cxnSpMkLst>
        </pc:cxnChg>
        <pc:cxnChg chg="add del mod">
          <ac:chgData name="Victor LECOMTE" userId="S::victor.lecomte@hei.yncrea.fr::84419770-4d61-43d4-a37d-84e94538af85" providerId="AD" clId="Web-{007DE485-4153-4F47-BDC1-48ABA33683D4}" dt="2019-12-06T09:36:15.609" v="343"/>
          <ac:cxnSpMkLst>
            <pc:docMk/>
            <pc:sldMk cId="1788306714" sldId="259"/>
            <ac:cxnSpMk id="10" creationId="{F8F662B8-26A1-44E2-BB25-EF5B7E61D8C4}"/>
          </ac:cxnSpMkLst>
        </pc:cxnChg>
        <pc:cxnChg chg="add del mod">
          <ac:chgData name="Victor LECOMTE" userId="S::victor.lecomte@hei.yncrea.fr::84419770-4d61-43d4-a37d-84e94538af85" providerId="AD" clId="Web-{007DE485-4153-4F47-BDC1-48ABA33683D4}" dt="2019-12-06T09:36:46.281" v="348"/>
          <ac:cxnSpMkLst>
            <pc:docMk/>
            <pc:sldMk cId="1788306714" sldId="259"/>
            <ac:cxnSpMk id="12" creationId="{2EA9C205-5212-4799-909D-0191B55EBEA4}"/>
          </ac:cxnSpMkLst>
        </pc:cxnChg>
        <pc:cxnChg chg="add del mod">
          <ac:chgData name="Victor LECOMTE" userId="S::victor.lecomte@hei.yncrea.fr::84419770-4d61-43d4-a37d-84e94538af85" providerId="AD" clId="Web-{007DE485-4153-4F47-BDC1-48ABA33683D4}" dt="2019-12-06T09:37:32.703" v="354"/>
          <ac:cxnSpMkLst>
            <pc:docMk/>
            <pc:sldMk cId="1788306714" sldId="259"/>
            <ac:cxnSpMk id="13" creationId="{B2BCB121-1543-484D-A1F2-82E876C8966F}"/>
          </ac:cxnSpMkLst>
        </pc:cxnChg>
        <pc:cxnChg chg="add mod">
          <ac:chgData name="Victor LECOMTE" userId="S::victor.lecomte@hei.yncrea.fr::84419770-4d61-43d4-a37d-84e94538af85" providerId="AD" clId="Web-{007DE485-4153-4F47-BDC1-48ABA33683D4}" dt="2019-12-06T09:40:03.736" v="384" actId="1076"/>
          <ac:cxnSpMkLst>
            <pc:docMk/>
            <pc:sldMk cId="1788306714" sldId="259"/>
            <ac:cxnSpMk id="14" creationId="{B2480E7C-9593-488E-B30E-A588167C1970}"/>
          </ac:cxnSpMkLst>
        </pc:cxnChg>
      </pc:sldChg>
      <pc:sldChg chg="modSp new mod modClrScheme chgLayout">
        <pc:chgData name="Victor LECOMTE" userId="S::victor.lecomte@hei.yncrea.fr::84419770-4d61-43d4-a37d-84e94538af85" providerId="AD" clId="Web-{007DE485-4153-4F47-BDC1-48ABA33683D4}" dt="2019-12-06T10:34:10.718" v="2439"/>
        <pc:sldMkLst>
          <pc:docMk/>
          <pc:sldMk cId="1700459926" sldId="260"/>
        </pc:sldMkLst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1700459926" sldId="260"/>
            <ac:spMk id="2" creationId="{2281578B-B21D-4DB4-9F74-D39637B77CBB}"/>
          </ac:spMkLst>
        </pc:spChg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1700459926" sldId="260"/>
            <ac:spMk id="3" creationId="{BF374F46-A1E4-4FCB-A478-11B25CD9DDDC}"/>
          </ac:spMkLst>
        </pc:spChg>
      </pc:sldChg>
      <pc:sldChg chg="modSp new mod modClrScheme chgLayout">
        <pc:chgData name="Victor LECOMTE" userId="S::victor.lecomte@hei.yncrea.fr::84419770-4d61-43d4-a37d-84e94538af85" providerId="AD" clId="Web-{007DE485-4153-4F47-BDC1-48ABA33683D4}" dt="2019-12-06T10:38:57.534" v="2510" actId="20577"/>
        <pc:sldMkLst>
          <pc:docMk/>
          <pc:sldMk cId="1954522960" sldId="261"/>
        </pc:sldMkLst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1954522960" sldId="261"/>
            <ac:spMk id="2" creationId="{F5CCE6FA-14CA-404E-90C8-61964C1BD40E}"/>
          </ac:spMkLst>
        </pc:spChg>
        <pc:spChg chg="mod ord">
          <ac:chgData name="Victor LECOMTE" userId="S::victor.lecomte@hei.yncrea.fr::84419770-4d61-43d4-a37d-84e94538af85" providerId="AD" clId="Web-{007DE485-4153-4F47-BDC1-48ABA33683D4}" dt="2019-12-06T10:38:57.534" v="2510" actId="20577"/>
          <ac:spMkLst>
            <pc:docMk/>
            <pc:sldMk cId="1954522960" sldId="261"/>
            <ac:spMk id="3" creationId="{8B3FCD72-B455-4F36-BDD6-392DF943BEC0}"/>
          </ac:spMkLst>
        </pc:spChg>
      </pc:sldChg>
      <pc:sldChg chg="modSp add del replId">
        <pc:chgData name="Victor LECOMTE" userId="S::victor.lecomte@hei.yncrea.fr::84419770-4d61-43d4-a37d-84e94538af85" providerId="AD" clId="Web-{007DE485-4153-4F47-BDC1-48ABA33683D4}" dt="2019-12-06T09:16:55.270" v="148"/>
        <pc:sldMkLst>
          <pc:docMk/>
          <pc:sldMk cId="1949145151" sldId="262"/>
        </pc:sldMkLst>
        <pc:spChg chg="mod">
          <ac:chgData name="Victor LECOMTE" userId="S::victor.lecomte@hei.yncrea.fr::84419770-4d61-43d4-a37d-84e94538af85" providerId="AD" clId="Web-{007DE485-4153-4F47-BDC1-48ABA33683D4}" dt="2019-12-06T09:16:42.880" v="137" actId="20577"/>
          <ac:spMkLst>
            <pc:docMk/>
            <pc:sldMk cId="1949145151" sldId="262"/>
            <ac:spMk id="2" creationId="{F5CCE6FA-14CA-404E-90C8-61964C1BD40E}"/>
          </ac:spMkLst>
        </pc:spChg>
      </pc:sldChg>
      <pc:sldChg chg="modSp add del replId">
        <pc:chgData name="Victor LECOMTE" userId="S::victor.lecomte@hei.yncrea.fr::84419770-4d61-43d4-a37d-84e94538af85" providerId="AD" clId="Web-{007DE485-4153-4F47-BDC1-48ABA33683D4}" dt="2019-12-06T10:08:40.111" v="724"/>
        <pc:sldMkLst>
          <pc:docMk/>
          <pc:sldMk cId="3477513211" sldId="262"/>
        </pc:sldMkLst>
        <pc:spChg chg="mod">
          <ac:chgData name="Victor LECOMTE" userId="S::victor.lecomte@hei.yncrea.fr::84419770-4d61-43d4-a37d-84e94538af85" providerId="AD" clId="Web-{007DE485-4153-4F47-BDC1-48ABA33683D4}" dt="2019-12-06T09:17:22.864" v="177" actId="20577"/>
          <ac:spMkLst>
            <pc:docMk/>
            <pc:sldMk cId="3477513211" sldId="262"/>
            <ac:spMk id="2" creationId="{F5CCE6FA-14CA-404E-90C8-61964C1BD40E}"/>
          </ac:spMkLst>
        </pc:spChg>
      </pc:sldChg>
      <pc:sldChg chg="modSp add del replId">
        <pc:chgData name="Victor LECOMTE" userId="S::victor.lecomte@hei.yncrea.fr::84419770-4d61-43d4-a37d-84e94538af85" providerId="AD" clId="Web-{007DE485-4153-4F47-BDC1-48ABA33683D4}" dt="2019-12-06T10:08:40.111" v="723"/>
        <pc:sldMkLst>
          <pc:docMk/>
          <pc:sldMk cId="3182930636" sldId="263"/>
        </pc:sldMkLst>
        <pc:spChg chg="mod">
          <ac:chgData name="Victor LECOMTE" userId="S::victor.lecomte@hei.yncrea.fr::84419770-4d61-43d4-a37d-84e94538af85" providerId="AD" clId="Web-{007DE485-4153-4F47-BDC1-48ABA33683D4}" dt="2019-12-06T09:17:25.802" v="180" actId="20577"/>
          <ac:spMkLst>
            <pc:docMk/>
            <pc:sldMk cId="3182930636" sldId="263"/>
            <ac:spMk id="2" creationId="{F5CCE6FA-14CA-404E-90C8-61964C1BD40E}"/>
          </ac:spMkLst>
        </pc:spChg>
      </pc:sldChg>
      <pc:sldChg chg="modSp add del replId">
        <pc:chgData name="Victor LECOMTE" userId="S::victor.lecomte@hei.yncrea.fr::84419770-4d61-43d4-a37d-84e94538af85" providerId="AD" clId="Web-{007DE485-4153-4F47-BDC1-48ABA33683D4}" dt="2019-12-06T09:16:55.270" v="147"/>
        <pc:sldMkLst>
          <pc:docMk/>
          <pc:sldMk cId="3330777684" sldId="263"/>
        </pc:sldMkLst>
        <pc:spChg chg="mod">
          <ac:chgData name="Victor LECOMTE" userId="S::victor.lecomte@hei.yncrea.fr::84419770-4d61-43d4-a37d-84e94538af85" providerId="AD" clId="Web-{007DE485-4153-4F47-BDC1-48ABA33683D4}" dt="2019-12-06T09:16:45.536" v="140" actId="20577"/>
          <ac:spMkLst>
            <pc:docMk/>
            <pc:sldMk cId="3330777684" sldId="263"/>
            <ac:spMk id="2" creationId="{F5CCE6FA-14CA-404E-90C8-61964C1BD40E}"/>
          </ac:spMkLst>
        </pc:spChg>
      </pc:sldChg>
      <pc:sldChg chg="modSp add del replId">
        <pc:chgData name="Victor LECOMTE" userId="S::victor.lecomte@hei.yncrea.fr::84419770-4d61-43d4-a37d-84e94538af85" providerId="AD" clId="Web-{007DE485-4153-4F47-BDC1-48ABA33683D4}" dt="2019-12-06T10:08:40.111" v="722"/>
        <pc:sldMkLst>
          <pc:docMk/>
          <pc:sldMk cId="1052273283" sldId="264"/>
        </pc:sldMkLst>
        <pc:spChg chg="mod">
          <ac:chgData name="Victor LECOMTE" userId="S::victor.lecomte@hei.yncrea.fr::84419770-4d61-43d4-a37d-84e94538af85" providerId="AD" clId="Web-{007DE485-4153-4F47-BDC1-48ABA33683D4}" dt="2019-12-06T09:18:18.896" v="183" actId="20577"/>
          <ac:spMkLst>
            <pc:docMk/>
            <pc:sldMk cId="1052273283" sldId="264"/>
            <ac:spMk id="2" creationId="{F5CCE6FA-14CA-404E-90C8-61964C1BD40E}"/>
          </ac:spMkLst>
        </pc:spChg>
      </pc:sldChg>
      <pc:sldChg chg="modSp add del replId">
        <pc:chgData name="Victor LECOMTE" userId="S::victor.lecomte@hei.yncrea.fr::84419770-4d61-43d4-a37d-84e94538af85" providerId="AD" clId="Web-{007DE485-4153-4F47-BDC1-48ABA33683D4}" dt="2019-12-06T09:16:55.270" v="146"/>
        <pc:sldMkLst>
          <pc:docMk/>
          <pc:sldMk cId="2429056054" sldId="264"/>
        </pc:sldMkLst>
        <pc:spChg chg="mod">
          <ac:chgData name="Victor LECOMTE" userId="S::victor.lecomte@hei.yncrea.fr::84419770-4d61-43d4-a37d-84e94538af85" providerId="AD" clId="Web-{007DE485-4153-4F47-BDC1-48ABA33683D4}" dt="2019-12-06T09:16:48.239" v="143" actId="20577"/>
          <ac:spMkLst>
            <pc:docMk/>
            <pc:sldMk cId="2429056054" sldId="264"/>
            <ac:spMk id="2" creationId="{F5CCE6FA-14CA-404E-90C8-61964C1BD40E}"/>
          </ac:spMkLst>
        </pc:spChg>
      </pc:sldChg>
      <pc:sldChg chg="modSp new mod modClrScheme chgLayout">
        <pc:chgData name="Victor LECOMTE" userId="S::victor.lecomte@hei.yncrea.fr::84419770-4d61-43d4-a37d-84e94538af85" providerId="AD" clId="Web-{007DE485-4153-4F47-BDC1-48ABA33683D4}" dt="2019-12-06T10:34:10.718" v="2439"/>
        <pc:sldMkLst>
          <pc:docMk/>
          <pc:sldMk cId="1061236473" sldId="265"/>
        </pc:sldMkLst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1061236473" sldId="265"/>
            <ac:spMk id="2" creationId="{6CD462D2-C972-4393-A2CF-811E389A8412}"/>
          </ac:spMkLst>
        </pc:spChg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1061236473" sldId="265"/>
            <ac:spMk id="3" creationId="{D993A602-6239-4869-9580-9BA775382DA3}"/>
          </ac:spMkLst>
        </pc:spChg>
      </pc:sldChg>
      <pc:sldChg chg="delSp modSp new mod modClrScheme chgLayout">
        <pc:chgData name="Victor LECOMTE" userId="S::victor.lecomte@hei.yncrea.fr::84419770-4d61-43d4-a37d-84e94538af85" providerId="AD" clId="Web-{007DE485-4153-4F47-BDC1-48ABA33683D4}" dt="2019-12-06T10:34:10.718" v="2439"/>
        <pc:sldMkLst>
          <pc:docMk/>
          <pc:sldMk cId="3181455519" sldId="266"/>
        </pc:sldMkLst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3181455519" sldId="266"/>
            <ac:spMk id="2" creationId="{2D70543D-7176-4C79-9277-768F4E7FE7C8}"/>
          </ac:spMkLst>
        </pc:spChg>
        <pc:spChg chg="del mod ord">
          <ac:chgData name="Victor LECOMTE" userId="S::victor.lecomte@hei.yncrea.fr::84419770-4d61-43d4-a37d-84e94538af85" providerId="AD" clId="Web-{007DE485-4153-4F47-BDC1-48ABA33683D4}" dt="2019-12-06T10:31:51.030" v="2318"/>
          <ac:spMkLst>
            <pc:docMk/>
            <pc:sldMk cId="3181455519" sldId="266"/>
            <ac:spMk id="3" creationId="{1D86CAC3-1C42-4E6B-BC24-1B6209434180}"/>
          </ac:spMkLst>
        </pc:spChg>
      </pc:sldChg>
      <pc:sldChg chg="modSp add mod replId modClrScheme chgLayout">
        <pc:chgData name="Victor LECOMTE" userId="S::victor.lecomte@hei.yncrea.fr::84419770-4d61-43d4-a37d-84e94538af85" providerId="AD" clId="Web-{007DE485-4153-4F47-BDC1-48ABA33683D4}" dt="2019-12-06T10:37:06.564" v="2464" actId="20577"/>
        <pc:sldMkLst>
          <pc:docMk/>
          <pc:sldMk cId="984150977" sldId="267"/>
        </pc:sldMkLst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984150977" sldId="267"/>
            <ac:spMk id="2" creationId="{F5CCE6FA-14CA-404E-90C8-61964C1BD40E}"/>
          </ac:spMkLst>
        </pc:spChg>
        <pc:spChg chg="mod ord">
          <ac:chgData name="Victor LECOMTE" userId="S::victor.lecomte@hei.yncrea.fr::84419770-4d61-43d4-a37d-84e94538af85" providerId="AD" clId="Web-{007DE485-4153-4F47-BDC1-48ABA33683D4}" dt="2019-12-06T10:37:06.564" v="2464" actId="20577"/>
          <ac:spMkLst>
            <pc:docMk/>
            <pc:sldMk cId="984150977" sldId="267"/>
            <ac:spMk id="3" creationId="{8B3FCD72-B455-4F36-BDD6-392DF943BEC0}"/>
          </ac:spMkLst>
        </pc:spChg>
      </pc:sldChg>
      <pc:sldChg chg="modSp add mod replId modClrScheme chgLayout">
        <pc:chgData name="Victor LECOMTE" userId="S::victor.lecomte@hei.yncrea.fr::84419770-4d61-43d4-a37d-84e94538af85" providerId="AD" clId="Web-{007DE485-4153-4F47-BDC1-48ABA33683D4}" dt="2019-12-06T10:38:18.736" v="2478" actId="20577"/>
        <pc:sldMkLst>
          <pc:docMk/>
          <pc:sldMk cId="2299759547" sldId="268"/>
        </pc:sldMkLst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2299759547" sldId="268"/>
            <ac:spMk id="2" creationId="{F5CCE6FA-14CA-404E-90C8-61964C1BD40E}"/>
          </ac:spMkLst>
        </pc:spChg>
        <pc:spChg chg="mod ord">
          <ac:chgData name="Victor LECOMTE" userId="S::victor.lecomte@hei.yncrea.fr::84419770-4d61-43d4-a37d-84e94538af85" providerId="AD" clId="Web-{007DE485-4153-4F47-BDC1-48ABA33683D4}" dt="2019-12-06T10:38:18.736" v="2478" actId="20577"/>
          <ac:spMkLst>
            <pc:docMk/>
            <pc:sldMk cId="2299759547" sldId="268"/>
            <ac:spMk id="3" creationId="{8B3FCD72-B455-4F36-BDD6-392DF943BEC0}"/>
          </ac:spMkLst>
        </pc:spChg>
      </pc:sldChg>
      <pc:sldChg chg="modSp add mod replId modClrScheme chgLayout">
        <pc:chgData name="Victor LECOMTE" userId="S::victor.lecomte@hei.yncrea.fr::84419770-4d61-43d4-a37d-84e94538af85" providerId="AD" clId="Web-{007DE485-4153-4F47-BDC1-48ABA33683D4}" dt="2019-12-06T10:34:10.718" v="2439"/>
        <pc:sldMkLst>
          <pc:docMk/>
          <pc:sldMk cId="529362860" sldId="269"/>
        </pc:sldMkLst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529362860" sldId="269"/>
            <ac:spMk id="2" creationId="{F5CCE6FA-14CA-404E-90C8-61964C1BD40E}"/>
          </ac:spMkLst>
        </pc:spChg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529362860" sldId="269"/>
            <ac:spMk id="3" creationId="{8B3FCD72-B455-4F36-BDD6-392DF943BEC0}"/>
          </ac:spMkLst>
        </pc:spChg>
      </pc:sldChg>
      <pc:sldMasterChg chg="del delSldLayout">
        <pc:chgData name="Victor LECOMTE" userId="S::victor.lecomte@hei.yncrea.fr::84419770-4d61-43d4-a37d-84e94538af85" providerId="AD" clId="Web-{007DE485-4153-4F47-BDC1-48ABA33683D4}" dt="2019-12-06T10:34:10.718" v="2439"/>
        <pc:sldMasterMkLst>
          <pc:docMk/>
          <pc:sldMasterMk cId="3071127875" sldId="2147483648"/>
        </pc:sldMasterMkLst>
        <pc:sldLayoutChg chg="del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3071127875" sldId="2147483648"/>
            <pc:sldLayoutMk cId="3310491181" sldId="2147483649"/>
          </pc:sldLayoutMkLst>
        </pc:sldLayoutChg>
        <pc:sldLayoutChg chg="del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3071127875" sldId="2147483648"/>
            <pc:sldLayoutMk cId="3841795644" sldId="2147483650"/>
          </pc:sldLayoutMkLst>
        </pc:sldLayoutChg>
        <pc:sldLayoutChg chg="del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3071127875" sldId="2147483648"/>
            <pc:sldLayoutMk cId="3466923455" sldId="2147483651"/>
          </pc:sldLayoutMkLst>
        </pc:sldLayoutChg>
        <pc:sldLayoutChg chg="del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3071127875" sldId="2147483648"/>
            <pc:sldLayoutMk cId="3747632232" sldId="2147483652"/>
          </pc:sldLayoutMkLst>
        </pc:sldLayoutChg>
        <pc:sldLayoutChg chg="del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3071127875" sldId="2147483648"/>
            <pc:sldLayoutMk cId="2611866596" sldId="2147483653"/>
          </pc:sldLayoutMkLst>
        </pc:sldLayoutChg>
        <pc:sldLayoutChg chg="del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3071127875" sldId="2147483648"/>
            <pc:sldLayoutMk cId="3395854097" sldId="2147483654"/>
          </pc:sldLayoutMkLst>
        </pc:sldLayoutChg>
        <pc:sldLayoutChg chg="del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3071127875" sldId="2147483648"/>
            <pc:sldLayoutMk cId="4040201302" sldId="2147483655"/>
          </pc:sldLayoutMkLst>
        </pc:sldLayoutChg>
        <pc:sldLayoutChg chg="del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3071127875" sldId="2147483648"/>
            <pc:sldLayoutMk cId="2706407263" sldId="2147483656"/>
          </pc:sldLayoutMkLst>
        </pc:sldLayoutChg>
        <pc:sldLayoutChg chg="del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3071127875" sldId="2147483648"/>
            <pc:sldLayoutMk cId="1610903340" sldId="2147483657"/>
          </pc:sldLayoutMkLst>
        </pc:sldLayoutChg>
        <pc:sldLayoutChg chg="del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3071127875" sldId="2147483648"/>
            <pc:sldLayoutMk cId="4172787210" sldId="2147483658"/>
          </pc:sldLayoutMkLst>
        </pc:sldLayoutChg>
        <pc:sldLayoutChg chg="del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add addSldLayout modSldLayout">
        <pc:chgData name="Victor LECOMTE" userId="S::victor.lecomte@hei.yncrea.fr::84419770-4d61-43d4-a37d-84e94538af85" providerId="AD" clId="Web-{007DE485-4153-4F47-BDC1-48ABA33683D4}" dt="2019-12-06T10:34:10.718" v="2439"/>
        <pc:sldMasterMkLst>
          <pc:docMk/>
          <pc:sldMasterMk cId="2339347741" sldId="2147483660"/>
        </pc:sldMasterMkLst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1691393513" sldId="2147483661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4224315149" sldId="2147483662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2315561859" sldId="2147483663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1595730626" sldId="2147483664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2596724858" sldId="2147483665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453286357" sldId="2147483666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3625129227" sldId="2147483667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1031536038" sldId="2147483668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1398674715" sldId="2147483669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2472883790" sldId="2147483670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3269185234" sldId="2147483671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2995847988" sldId="2147483672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3024117774" sldId="2147483673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3213463113" sldId="2147483674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2079502507" sldId="2147483675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178319422" sldId="2147483676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2505815398" sldId="2147483677"/>
          </pc:sldLayoutMkLst>
        </pc:sldLayoutChg>
      </pc:sldMasterChg>
    </pc:docChg>
  </pc:docChgLst>
  <pc:docChgLst>
    <pc:chgData name="Gautier ROBERVAL" userId="S::gautier.roberval@hei.yncrea.fr::d56ccd30-14f2-452c-b792-c038250a19a6" providerId="AD" clId="Web-{C0D8AC73-3224-442C-BB1C-ACDEABD9E66B}"/>
    <pc:docChg chg="modSld">
      <pc:chgData name="Gautier ROBERVAL" userId="S::gautier.roberval@hei.yncrea.fr::d56ccd30-14f2-452c-b792-c038250a19a6" providerId="AD" clId="Web-{C0D8AC73-3224-442C-BB1C-ACDEABD9E66B}" dt="2019-12-06T13:21:12.411" v="37" actId="20577"/>
      <pc:docMkLst>
        <pc:docMk/>
      </pc:docMkLst>
      <pc:sldChg chg="modSp">
        <pc:chgData name="Gautier ROBERVAL" userId="S::gautier.roberval@hei.yncrea.fr::d56ccd30-14f2-452c-b792-c038250a19a6" providerId="AD" clId="Web-{C0D8AC73-3224-442C-BB1C-ACDEABD9E66B}" dt="2019-12-06T13:21:07.208" v="34" actId="20577"/>
        <pc:sldMkLst>
          <pc:docMk/>
          <pc:sldMk cId="3784089036" sldId="256"/>
        </pc:sldMkLst>
        <pc:spChg chg="mod">
          <ac:chgData name="Gautier ROBERVAL" userId="S::gautier.roberval@hei.yncrea.fr::d56ccd30-14f2-452c-b792-c038250a19a6" providerId="AD" clId="Web-{C0D8AC73-3224-442C-BB1C-ACDEABD9E66B}" dt="2019-12-06T13:21:07.208" v="34" actId="20577"/>
          <ac:spMkLst>
            <pc:docMk/>
            <pc:sldMk cId="3784089036" sldId="256"/>
            <ac:spMk id="2" creationId="{00000000-0000-0000-0000-000000000000}"/>
          </ac:spMkLst>
        </pc:spChg>
      </pc:sldChg>
      <pc:sldChg chg="modSp">
        <pc:chgData name="Gautier ROBERVAL" userId="S::gautier.roberval@hei.yncrea.fr::d56ccd30-14f2-452c-b792-c038250a19a6" providerId="AD" clId="Web-{C0D8AC73-3224-442C-BB1C-ACDEABD9E66B}" dt="2019-12-06T13:18:32.053" v="2" actId="20577"/>
        <pc:sldMkLst>
          <pc:docMk/>
          <pc:sldMk cId="2700742005" sldId="257"/>
        </pc:sldMkLst>
        <pc:spChg chg="mod">
          <ac:chgData name="Gautier ROBERVAL" userId="S::gautier.roberval@hei.yncrea.fr::d56ccd30-14f2-452c-b792-c038250a19a6" providerId="AD" clId="Web-{C0D8AC73-3224-442C-BB1C-ACDEABD9E66B}" dt="2019-12-06T13:18:32.053" v="2" actId="20577"/>
          <ac:spMkLst>
            <pc:docMk/>
            <pc:sldMk cId="2700742005" sldId="257"/>
            <ac:spMk id="3" creationId="{8B250F13-B525-460D-975C-32A62ED79726}"/>
          </ac:spMkLst>
        </pc:spChg>
      </pc:sldChg>
      <pc:sldChg chg="modSp">
        <pc:chgData name="Gautier ROBERVAL" userId="S::gautier.roberval@hei.yncrea.fr::d56ccd30-14f2-452c-b792-c038250a19a6" providerId="AD" clId="Web-{C0D8AC73-3224-442C-BB1C-ACDEABD9E66B}" dt="2019-12-06T13:21:11.552" v="35" actId="20577"/>
        <pc:sldMkLst>
          <pc:docMk/>
          <pc:sldMk cId="1380474887" sldId="258"/>
        </pc:sldMkLst>
        <pc:spChg chg="mod">
          <ac:chgData name="Gautier ROBERVAL" userId="S::gautier.roberval@hei.yncrea.fr::d56ccd30-14f2-452c-b792-c038250a19a6" providerId="AD" clId="Web-{C0D8AC73-3224-442C-BB1C-ACDEABD9E66B}" dt="2019-12-06T13:21:11.552" v="35" actId="20577"/>
          <ac:spMkLst>
            <pc:docMk/>
            <pc:sldMk cId="1380474887" sldId="258"/>
            <ac:spMk id="2" creationId="{8D4621D6-4A86-489E-BAA5-525BA95BC949}"/>
          </ac:spMkLst>
        </pc:spChg>
      </pc:sldChg>
      <pc:sldChg chg="modSp">
        <pc:chgData name="Gautier ROBERVAL" userId="S::gautier.roberval@hei.yncrea.fr::d56ccd30-14f2-452c-b792-c038250a19a6" providerId="AD" clId="Web-{C0D8AC73-3224-442C-BB1C-ACDEABD9E66B}" dt="2019-12-06T13:20:48.005" v="31" actId="20577"/>
        <pc:sldMkLst>
          <pc:docMk/>
          <pc:sldMk cId="1061236473" sldId="265"/>
        </pc:sldMkLst>
        <pc:spChg chg="mod">
          <ac:chgData name="Gautier ROBERVAL" userId="S::gautier.roberval@hei.yncrea.fr::d56ccd30-14f2-452c-b792-c038250a19a6" providerId="AD" clId="Web-{C0D8AC73-3224-442C-BB1C-ACDEABD9E66B}" dt="2019-12-06T13:20:48.005" v="31" actId="20577"/>
          <ac:spMkLst>
            <pc:docMk/>
            <pc:sldMk cId="1061236473" sldId="265"/>
            <ac:spMk id="3" creationId="{D993A602-6239-4869-9580-9BA775382DA3}"/>
          </ac:spMkLst>
        </pc:spChg>
      </pc:sldChg>
      <pc:sldChg chg="modSp">
        <pc:chgData name="Gautier ROBERVAL" userId="S::gautier.roberval@hei.yncrea.fr::d56ccd30-14f2-452c-b792-c038250a19a6" providerId="AD" clId="Web-{C0D8AC73-3224-442C-BB1C-ACDEABD9E66B}" dt="2019-12-06T13:20:19.333" v="16" actId="20577"/>
        <pc:sldMkLst>
          <pc:docMk/>
          <pc:sldMk cId="2299759547" sldId="268"/>
        </pc:sldMkLst>
        <pc:spChg chg="mod">
          <ac:chgData name="Gautier ROBERVAL" userId="S::gautier.roberval@hei.yncrea.fr::d56ccd30-14f2-452c-b792-c038250a19a6" providerId="AD" clId="Web-{C0D8AC73-3224-442C-BB1C-ACDEABD9E66B}" dt="2019-12-06T13:20:19.333" v="16" actId="20577"/>
          <ac:spMkLst>
            <pc:docMk/>
            <pc:sldMk cId="2299759547" sldId="268"/>
            <ac:spMk id="3" creationId="{8B3FCD72-B455-4F36-BDD6-392DF943BEC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89F92-5B2E-4F3F-AE61-D9D3BF80AD47}" type="datetimeFigureOut">
              <a:rPr lang="fr-FR" smtClean="0"/>
              <a:t>12/12/2019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EF506-8CF7-4396-90A7-420A0D76E7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044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843D419-6BCA-4BC0-82EB-1BFEEB9B12A9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39351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EC90-C8BD-493F-8DC1-3528C20743E3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8379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AB6B-734E-4659-AAB7-60698B5BFC77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18523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AAE3-DC9F-42E4-9542-3BCCC5EFBFBD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847988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4203-5A19-4B8E-BA1D-1BBE9952AE0A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17774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7ADF-22CE-4851-A5F9-D76FA2811078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463113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3991-F495-496E-B847-0846571EC63B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502507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EC7A-0970-4320-9BAC-080BA6296F3E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19422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0532-BAE4-4020-97E6-9F17A27A902D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81539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CDDD-03D2-487F-96C7-3E7A2FEF6571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1514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214C-09B1-4517-85B2-C9C11B3740E5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56185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C60C-81FF-4CA7-9184-7E15A0913E07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3062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C4CA-E925-4546-A572-E8827B83832B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72485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E452-01FD-41D3-A442-1DFD2B9006D2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28635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A1D7-BB93-41F3-B280-84EC3C498B52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2922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76C7-094C-46D2-B041-70FCC6DC3506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53603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7A12-6F0E-4248-8B07-ACF9A0CF7BB6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7471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D8924B-93A4-4A2E-B016-3DCD44402C6E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34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push dir="u"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600" dirty="0">
                <a:cs typeface="Calibri Light"/>
              </a:rPr>
              <a:t>HEIvents</a:t>
            </a:r>
            <a:endParaRPr lang="de-DE" sz="6600" dirty="0" err="1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Pierre LARGHERO, Samir LAGAB, Victor LECOMTE et Gautier ROBERVAL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CCE6FA-14CA-404E-90C8-61964C1BD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Bilan Sprint 4 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3FCD72-B455-4F36-BDD6-392DF943B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fr-FR" dirty="0">
                <a:cs typeface="Calibri"/>
              </a:rPr>
              <a:t>Objectifs : </a:t>
            </a:r>
          </a:p>
          <a:p>
            <a:pPr lvl="1"/>
            <a:r>
              <a:rPr lang="fr-FR" dirty="0">
                <a:cs typeface="Calibri"/>
              </a:rPr>
              <a:t>Réalisation du back (tests et Log4J2)</a:t>
            </a:r>
          </a:p>
          <a:p>
            <a:pPr lvl="1"/>
            <a:r>
              <a:rPr lang="fr-FR" dirty="0">
                <a:cs typeface="Calibri"/>
              </a:rPr>
              <a:t>Modification des accès utilisateurs / président / création d'événements</a:t>
            </a:r>
          </a:p>
          <a:p>
            <a:pPr lvl="1"/>
            <a:r>
              <a:rPr lang="fr-FR" dirty="0">
                <a:cs typeface="Calibri"/>
              </a:rPr>
              <a:t>Finir la mise en page du site sur toutes les pages </a:t>
            </a:r>
          </a:p>
          <a:p>
            <a:r>
              <a:rPr lang="fr-FR" dirty="0">
                <a:cs typeface="Calibri"/>
              </a:rPr>
              <a:t>Etat des lieux :</a:t>
            </a:r>
          </a:p>
          <a:p>
            <a:pPr lvl="1"/>
            <a:r>
              <a:rPr lang="fr-FR" dirty="0">
                <a:ea typeface="+mn-lt"/>
                <a:cs typeface="+mn-lt"/>
              </a:rPr>
              <a:t>Réalisation du back (tests et Log4J2)</a:t>
            </a:r>
          </a:p>
          <a:p>
            <a:pPr lvl="1"/>
            <a:r>
              <a:rPr lang="fr-FR" dirty="0">
                <a:ea typeface="+mn-lt"/>
                <a:cs typeface="+mn-lt"/>
              </a:rPr>
              <a:t>Accès utilisateurs / présidents / création d'événements modifiés</a:t>
            </a:r>
          </a:p>
          <a:p>
            <a:pPr lvl="1"/>
            <a:r>
              <a:rPr lang="fr-FR" dirty="0">
                <a:cs typeface="Calibri"/>
              </a:rPr>
              <a:t>Le site est terminé graphiquement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2B092400-7927-4CCE-8D3D-9232649FBEC4}"/>
              </a:ext>
            </a:extLst>
          </p:cNvPr>
          <p:cNvSpPr txBox="1">
            <a:spLocks/>
          </p:cNvSpPr>
          <p:nvPr/>
        </p:nvSpPr>
        <p:spPr>
          <a:xfrm>
            <a:off x="10625248" y="5736168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99C9-84D9-46D2-A11E-BCF8A720529D}" type="slidenum">
              <a:rPr lang="en-US" sz="2000" smtClean="0"/>
              <a:pPr/>
              <a:t>10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936286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D462D2-C972-4393-A2CF-811E389A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Difficultés rencontrées et solutions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93A602-6239-4869-9580-9BA775382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 dirty="0">
                <a:cs typeface="Calibri"/>
              </a:rPr>
              <a:t>Difficultés pour le Git, problèmes de conflits à chaque action </a:t>
            </a:r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Modifications au cours des deux premiers sprints de la BDD et donc de toutes les méthodes pour les événements, les clubs et les utilisateurs</a:t>
            </a:r>
          </a:p>
          <a:p>
            <a:pPr marL="0" indent="0">
              <a:buNone/>
            </a:pPr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Apprentissage de AJAX tardif dans le semestre</a:t>
            </a:r>
          </a:p>
          <a:p>
            <a:pPr lvl="1"/>
            <a:r>
              <a:rPr lang="fr-FR" dirty="0">
                <a:cs typeface="Calibri"/>
              </a:rPr>
              <a:t>Mauvaise compréhension au départ</a:t>
            </a: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D39AAEB2-F959-4842-AADD-EF6700D47FF9}"/>
              </a:ext>
            </a:extLst>
          </p:cNvPr>
          <p:cNvSpPr txBox="1">
            <a:spLocks/>
          </p:cNvSpPr>
          <p:nvPr/>
        </p:nvSpPr>
        <p:spPr>
          <a:xfrm>
            <a:off x="10625248" y="5736168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99C9-84D9-46D2-A11E-BCF8A720529D}" type="slidenum">
              <a:rPr lang="en-US" sz="2000" smtClean="0"/>
              <a:pPr/>
              <a:t>11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123647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70543D-7176-4C79-9277-768F4E7FE7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Démonstration du site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45551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617B2-E52F-4950-BD1D-9D10A61C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23D818-5F67-4CAB-B4A0-3401E78B6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arenR"/>
            </a:pPr>
            <a:r>
              <a:rPr lang="fr-FR" dirty="0"/>
              <a:t>But de l’application </a:t>
            </a:r>
          </a:p>
          <a:p>
            <a:pPr marL="457200" indent="-457200">
              <a:buAutoNum type="arabicParenR"/>
            </a:pPr>
            <a:r>
              <a:rPr lang="fr-FR" dirty="0"/>
              <a:t>Fonctionnalités mise en place pour répondre aux besoins </a:t>
            </a:r>
          </a:p>
          <a:p>
            <a:pPr marL="457200" indent="-457200">
              <a:buAutoNum type="arabicParenR"/>
            </a:pPr>
            <a:r>
              <a:rPr lang="fr-FR" dirty="0"/>
              <a:t>Schéma de la base de données </a:t>
            </a:r>
          </a:p>
          <a:p>
            <a:pPr marL="457200" indent="-457200">
              <a:buAutoNum type="arabicParenR"/>
            </a:pPr>
            <a:r>
              <a:rPr lang="fr-FR" dirty="0"/>
              <a:t>Organisation au sein de l’équipe </a:t>
            </a:r>
          </a:p>
          <a:p>
            <a:pPr marL="457200" indent="-457200">
              <a:buAutoNum type="arabicParenR"/>
            </a:pPr>
            <a:r>
              <a:rPr lang="fr-FR" dirty="0"/>
              <a:t>Sprint SCRUM </a:t>
            </a:r>
          </a:p>
          <a:p>
            <a:pPr marL="457200" indent="-457200">
              <a:buAutoNum type="arabicParenR"/>
            </a:pPr>
            <a:r>
              <a:rPr lang="fr-FR" dirty="0"/>
              <a:t>Difficultés rencontrées et solutions retenues </a:t>
            </a:r>
          </a:p>
          <a:p>
            <a:pPr marL="457200" indent="-457200">
              <a:buAutoNum type="arabicParenR"/>
            </a:pPr>
            <a:r>
              <a:rPr lang="fr-FR" dirty="0"/>
              <a:t>Démonstration </a:t>
            </a:r>
          </a:p>
          <a:p>
            <a:pPr marL="457200" indent="-457200">
              <a:buAutoNum type="arabicParenR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FC19A6-06AF-4357-B846-76DB36A4B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5248" y="5736168"/>
            <a:ext cx="542697" cy="279400"/>
          </a:xfrm>
        </p:spPr>
        <p:txBody>
          <a:bodyPr/>
          <a:lstStyle/>
          <a:p>
            <a:fld id="{E97799C9-84D9-46D2-A11E-BCF8A720529D}" type="slidenum">
              <a:rPr lang="en-US" sz="2000" smtClean="0"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075647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08FEB8-35ED-4F09-AAD4-EC38DFC92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+mj-lt"/>
                <a:cs typeface="+mj-lt"/>
              </a:rPr>
              <a:t>But de l’application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250F13-B525-460D-975C-32A62ED79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Donner de la visibilité aux événements d'HEI</a:t>
            </a:r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Centraliser les informations pour tous les étudiants</a:t>
            </a:r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Récupérer des informations pour les participants</a:t>
            </a:r>
          </a:p>
          <a:p>
            <a:pPr marL="0" indent="0">
              <a:buNone/>
            </a:pPr>
            <a:endParaRPr lang="fr-FR" dirty="0">
              <a:cs typeface="Calibri"/>
            </a:endParaRP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5F96ABAA-854D-4D11-AC0D-B141FE2CF52E}"/>
              </a:ext>
            </a:extLst>
          </p:cNvPr>
          <p:cNvSpPr txBox="1">
            <a:spLocks/>
          </p:cNvSpPr>
          <p:nvPr/>
        </p:nvSpPr>
        <p:spPr>
          <a:xfrm>
            <a:off x="10625248" y="5736168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99C9-84D9-46D2-A11E-BCF8A720529D}" type="slidenum">
              <a:rPr lang="en-US" sz="2000" smtClean="0"/>
              <a:pPr/>
              <a:t>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074200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4621D6-4A86-489E-BAA5-525BA95B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ea typeface="+mj-lt"/>
                <a:cs typeface="+mj-lt"/>
              </a:rPr>
              <a:t>Fonctionnalités qui ont été mises en place pour répondre au besoin</a:t>
            </a:r>
            <a:endParaRPr lang="fr-FR" dirty="0"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154381-905C-46FA-AFBE-489924F42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cs typeface="Calibri"/>
              </a:rPr>
              <a:t>Les présidents des associations peuvent poster et modifier leurs événements</a:t>
            </a:r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Les utilisateurs peuvent  voir tous les événements sur une même page</a:t>
            </a:r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Liste des membres et du président de chaque association</a:t>
            </a:r>
          </a:p>
          <a:p>
            <a:pPr marL="457200" lvl="1" indent="0">
              <a:buNone/>
            </a:pPr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  <a:p>
            <a:endParaRPr lang="fr-FR" dirty="0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B3A6072F-27E9-4026-B0E2-5FAB79AE6510}"/>
              </a:ext>
            </a:extLst>
          </p:cNvPr>
          <p:cNvSpPr txBox="1">
            <a:spLocks/>
          </p:cNvSpPr>
          <p:nvPr/>
        </p:nvSpPr>
        <p:spPr>
          <a:xfrm>
            <a:off x="10625248" y="5736168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99C9-84D9-46D2-A11E-BCF8A720529D}" type="slidenum">
              <a:rPr lang="en-US" sz="2000" smtClean="0"/>
              <a:pPr/>
              <a:t>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047488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2D0A7FC-C33C-424A-9C69-556B2CD070A4}"/>
              </a:ext>
            </a:extLst>
          </p:cNvPr>
          <p:cNvSpPr/>
          <p:nvPr/>
        </p:nvSpPr>
        <p:spPr>
          <a:xfrm>
            <a:off x="626270" y="554221"/>
            <a:ext cx="10953972" cy="5647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36B460-13D9-4616-A5D0-9116663BA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545" y="504915"/>
            <a:ext cx="9601196" cy="1303867"/>
          </a:xfrm>
        </p:spPr>
        <p:txBody>
          <a:bodyPr/>
          <a:lstStyle/>
          <a:p>
            <a:r>
              <a:rPr lang="fr-FR" dirty="0">
                <a:cs typeface="Calibri Light"/>
              </a:rPr>
              <a:t> Schéma de la BDD</a:t>
            </a:r>
            <a:endParaRPr lang="fr-FR" dirty="0"/>
          </a:p>
        </p:txBody>
      </p:sp>
      <p:pic>
        <p:nvPicPr>
          <p:cNvPr id="4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A1426C2B-D377-4F9C-8E0B-B6111B9A9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720" t="28000" r="22094" b="47122"/>
          <a:stretch/>
        </p:blipFill>
        <p:spPr>
          <a:xfrm>
            <a:off x="4360736" y="1347814"/>
            <a:ext cx="6819202" cy="2316196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AA05C3A-6E56-4646-BFDC-FAE7BE96CD6F}"/>
              </a:ext>
            </a:extLst>
          </p:cNvPr>
          <p:cNvSpPr txBox="1"/>
          <p:nvPr/>
        </p:nvSpPr>
        <p:spPr>
          <a:xfrm>
            <a:off x="6103256" y="1975757"/>
            <a:ext cx="602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1-1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C43AF1D-F6B6-4133-B1A4-98B26713740D}"/>
              </a:ext>
            </a:extLst>
          </p:cNvPr>
          <p:cNvSpPr txBox="1"/>
          <p:nvPr/>
        </p:nvSpPr>
        <p:spPr>
          <a:xfrm>
            <a:off x="8089898" y="1885041"/>
            <a:ext cx="602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0-N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DA5144D-2C62-4D3E-BA5D-BA3D04D3D757}"/>
              </a:ext>
            </a:extLst>
          </p:cNvPr>
          <p:cNvSpPr txBox="1"/>
          <p:nvPr/>
        </p:nvSpPr>
        <p:spPr>
          <a:xfrm>
            <a:off x="6910612" y="2438399"/>
            <a:ext cx="12282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Organise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6A5E4DA-3FC7-4536-A421-C2219CB33E9D}"/>
              </a:ext>
            </a:extLst>
          </p:cNvPr>
          <p:cNvSpPr txBox="1"/>
          <p:nvPr/>
        </p:nvSpPr>
        <p:spPr>
          <a:xfrm>
            <a:off x="4025897" y="3780970"/>
            <a:ext cx="16274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Engager dans</a:t>
            </a:r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B2480E7C-9593-488E-B30E-A588167C1970}"/>
              </a:ext>
            </a:extLst>
          </p:cNvPr>
          <p:cNvCxnSpPr/>
          <p:nvPr/>
        </p:nvCxnSpPr>
        <p:spPr>
          <a:xfrm flipV="1">
            <a:off x="3697513" y="2344056"/>
            <a:ext cx="669471" cy="36122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ABC68494-1DFA-40BE-BEC6-7A341EA69F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78" t="61073" r="49178" b="20585"/>
          <a:stretch/>
        </p:blipFill>
        <p:spPr>
          <a:xfrm>
            <a:off x="1358297" y="4439356"/>
            <a:ext cx="2341863" cy="1707635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8C2CE80B-3076-4FA6-BE5C-8F1E86319333}"/>
              </a:ext>
            </a:extLst>
          </p:cNvPr>
          <p:cNvSpPr txBox="1"/>
          <p:nvPr/>
        </p:nvSpPr>
        <p:spPr>
          <a:xfrm>
            <a:off x="3526969" y="2211613"/>
            <a:ext cx="602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1-1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C47DDD0-2BBE-490F-9BC5-EA4CE7158FB7}"/>
              </a:ext>
            </a:extLst>
          </p:cNvPr>
          <p:cNvSpPr txBox="1"/>
          <p:nvPr/>
        </p:nvSpPr>
        <p:spPr>
          <a:xfrm>
            <a:off x="4125683" y="5776683"/>
            <a:ext cx="602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/>
              <a:t>1-N</a:t>
            </a:r>
          </a:p>
        </p:txBody>
      </p:sp>
      <p:sp>
        <p:nvSpPr>
          <p:cNvPr id="15" name="Espace réservé du numéro de diapositive 3">
            <a:extLst>
              <a:ext uri="{FF2B5EF4-FFF2-40B4-BE49-F238E27FC236}">
                <a16:creationId xmlns:a16="http://schemas.microsoft.com/office/drawing/2014/main" id="{218FA3B7-D572-491C-A584-12F02F5F8C70}"/>
              </a:ext>
            </a:extLst>
          </p:cNvPr>
          <p:cNvSpPr txBox="1">
            <a:spLocks/>
          </p:cNvSpPr>
          <p:nvPr/>
        </p:nvSpPr>
        <p:spPr>
          <a:xfrm>
            <a:off x="10625248" y="5736168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99C9-84D9-46D2-A11E-BCF8A720529D}" type="slidenum">
              <a:rPr lang="en-US" sz="2000" smtClean="0"/>
              <a:pPr/>
              <a:t>5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830671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81578B-B21D-4DB4-9F74-D39637B77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Organisation de l'équipe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374F46-A1E4-4FCB-A478-11B25CD9D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/>
          <a:lstStyle/>
          <a:p>
            <a:r>
              <a:rPr lang="fr-FR" dirty="0"/>
              <a:t>Victor : AJAX, application, </a:t>
            </a:r>
            <a:r>
              <a:rPr lang="fr-FR" dirty="0" err="1"/>
              <a:t>gitlab</a:t>
            </a:r>
            <a:r>
              <a:rPr lang="fr-FR" dirty="0"/>
              <a:t>-ci, lead dev</a:t>
            </a:r>
          </a:p>
          <a:p>
            <a:r>
              <a:rPr lang="fr-FR" dirty="0"/>
              <a:t>Pierre : HTML, CSS, javascript, application</a:t>
            </a:r>
          </a:p>
          <a:p>
            <a:r>
              <a:rPr lang="fr-FR" dirty="0"/>
              <a:t>Samir : BDD, tests, filtres, application, exceptions</a:t>
            </a:r>
          </a:p>
          <a:p>
            <a:r>
              <a:rPr lang="fr-FR" dirty="0"/>
              <a:t>Gautier : organisation du projet avec SCRUM, BDD, tests, exceptions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3DBC97FA-DD2F-459E-9439-EDE06F299E81}"/>
              </a:ext>
            </a:extLst>
          </p:cNvPr>
          <p:cNvSpPr txBox="1">
            <a:spLocks/>
          </p:cNvSpPr>
          <p:nvPr/>
        </p:nvSpPr>
        <p:spPr>
          <a:xfrm>
            <a:off x="10625248" y="5736168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99C9-84D9-46D2-A11E-BCF8A720529D}" type="slidenum">
              <a:rPr lang="en-US" sz="2000" smtClean="0"/>
              <a:pPr/>
              <a:t>6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045992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CCE6FA-14CA-404E-90C8-61964C1BD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Bilan Sprint 1 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3FCD72-B455-4F36-BDD6-392DF943B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fr-FR" sz="1700" dirty="0">
                <a:cs typeface="Calibri"/>
              </a:rPr>
              <a:t>Objectif : </a:t>
            </a:r>
            <a:endParaRPr lang="fr-FR" sz="1700" dirty="0"/>
          </a:p>
          <a:p>
            <a:pPr lvl="1"/>
            <a:r>
              <a:rPr lang="fr-FR" sz="1700" dirty="0">
                <a:cs typeface="Calibri"/>
              </a:rPr>
              <a:t>Définir un sujet &amp; </a:t>
            </a:r>
            <a:r>
              <a:rPr lang="fr-FR" sz="1700" dirty="0">
                <a:ea typeface="+mn-lt"/>
                <a:cs typeface="Calibri"/>
              </a:rPr>
              <a:t>d</a:t>
            </a:r>
            <a:r>
              <a:rPr lang="fr-FR" sz="1700" dirty="0">
                <a:ea typeface="+mn-lt"/>
                <a:cs typeface="+mn-lt"/>
              </a:rPr>
              <a:t>émarrer la création du projet</a:t>
            </a:r>
            <a:endParaRPr lang="fr-FR" sz="1700" dirty="0">
              <a:cs typeface="Calibri"/>
            </a:endParaRPr>
          </a:p>
          <a:p>
            <a:r>
              <a:rPr lang="fr-FR" sz="1700" dirty="0">
                <a:ea typeface="+mn-lt"/>
                <a:cs typeface="+mn-lt"/>
              </a:rPr>
              <a:t>Etat des lieux à la fin du sprint : </a:t>
            </a:r>
          </a:p>
          <a:p>
            <a:pPr lvl="1"/>
            <a:r>
              <a:rPr lang="fr-FR" sz="1700" dirty="0">
                <a:ea typeface="+mn-lt"/>
                <a:cs typeface="+mn-lt"/>
              </a:rPr>
              <a:t>Création de la base de données</a:t>
            </a:r>
          </a:p>
          <a:p>
            <a:pPr lvl="1"/>
            <a:r>
              <a:rPr lang="fr-FR" sz="1700" dirty="0">
                <a:ea typeface="+mn-lt"/>
                <a:cs typeface="+mn-lt"/>
              </a:rPr>
              <a:t>Création des premières pages HTML ainsi que le CSS</a:t>
            </a:r>
          </a:p>
          <a:p>
            <a:pPr lvl="1"/>
            <a:r>
              <a:rPr lang="fr-FR" sz="1700" dirty="0">
                <a:ea typeface="+mn-lt"/>
                <a:cs typeface="+mn-lt"/>
              </a:rPr>
              <a:t>Affichage des événements de la BDD dans l'index, possibilité d'ajout &amp; affichage des associations</a:t>
            </a:r>
          </a:p>
          <a:p>
            <a:r>
              <a:rPr lang="fr-FR" sz="1700" dirty="0">
                <a:ea typeface="+mn-lt"/>
                <a:cs typeface="+mn-lt"/>
              </a:rPr>
              <a:t>Actions prises pour le prochain sprint :</a:t>
            </a:r>
            <a:endParaRPr lang="fr-FR" sz="1700" dirty="0">
              <a:cs typeface="Calibri"/>
            </a:endParaRPr>
          </a:p>
          <a:p>
            <a:pPr lvl="1"/>
            <a:r>
              <a:rPr lang="fr-FR" sz="1700" dirty="0">
                <a:cs typeface="Calibri"/>
              </a:rPr>
              <a:t>Création de l'espace utilisateur</a:t>
            </a:r>
          </a:p>
          <a:p>
            <a:pPr lvl="1"/>
            <a:r>
              <a:rPr lang="fr-FR" sz="1700" dirty="0">
                <a:cs typeface="Calibri"/>
              </a:rPr>
              <a:t>Création de la fonctionnalité de modification et suppression d'événements</a:t>
            </a:r>
          </a:p>
          <a:p>
            <a:pPr marL="457200" lvl="1" indent="0">
              <a:buNone/>
            </a:pPr>
            <a:endParaRPr lang="fr-FR" sz="1700" dirty="0">
              <a:cs typeface="Calibri"/>
            </a:endParaRPr>
          </a:p>
          <a:p>
            <a:endParaRPr lang="fr-FR" sz="1700" dirty="0">
              <a:cs typeface="Calibri"/>
            </a:endParaRP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BDAE82A7-41FB-428D-831F-D1293EEC1814}"/>
              </a:ext>
            </a:extLst>
          </p:cNvPr>
          <p:cNvSpPr txBox="1">
            <a:spLocks/>
          </p:cNvSpPr>
          <p:nvPr/>
        </p:nvSpPr>
        <p:spPr>
          <a:xfrm>
            <a:off x="10625248" y="5736168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99C9-84D9-46D2-A11E-BCF8A720529D}" type="slidenum">
              <a:rPr lang="en-US" sz="2000" smtClean="0"/>
              <a:pPr/>
              <a:t>7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452296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CCE6FA-14CA-404E-90C8-61964C1BD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Bilan Sprint 2 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3FCD72-B455-4F36-BDD6-392DF943B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fr-FR" sz="1700" dirty="0">
                <a:cs typeface="Calibri"/>
              </a:rPr>
              <a:t>Objectifs : </a:t>
            </a:r>
          </a:p>
          <a:p>
            <a:pPr lvl="1"/>
            <a:r>
              <a:rPr lang="fr-FR" sz="1700" dirty="0">
                <a:ea typeface="+mn-lt"/>
                <a:cs typeface="+mn-lt"/>
              </a:rPr>
              <a:t>Création de la fonctionnalité de modification et suppression d'événements</a:t>
            </a:r>
            <a:endParaRPr lang="fr-FR" sz="1700" dirty="0">
              <a:cs typeface="Calibri"/>
            </a:endParaRPr>
          </a:p>
          <a:p>
            <a:pPr lvl="1"/>
            <a:r>
              <a:rPr lang="fr-FR" sz="1700" dirty="0">
                <a:cs typeface="Calibri"/>
              </a:rPr>
              <a:t>Création de la connexion et déconnexion</a:t>
            </a:r>
          </a:p>
          <a:p>
            <a:r>
              <a:rPr lang="fr-FR" sz="1700" dirty="0">
                <a:cs typeface="Calibri"/>
              </a:rPr>
              <a:t>Etat des lieux :</a:t>
            </a:r>
          </a:p>
          <a:p>
            <a:pPr lvl="1"/>
            <a:r>
              <a:rPr lang="fr-FR" sz="1700" dirty="0">
                <a:cs typeface="Calibri"/>
              </a:rPr>
              <a:t>Fonctionnalité de modification et suppression d'événements sans les exceptions </a:t>
            </a:r>
            <a:endParaRPr lang="fr-FR" sz="1700" dirty="0">
              <a:ea typeface="+mn-lt"/>
              <a:cs typeface="+mn-lt"/>
            </a:endParaRPr>
          </a:p>
          <a:p>
            <a:pPr lvl="1"/>
            <a:r>
              <a:rPr lang="fr-FR" sz="1700" dirty="0">
                <a:cs typeface="Calibri"/>
              </a:rPr>
              <a:t>Création de la connexion, manque la déconnexion</a:t>
            </a:r>
          </a:p>
          <a:p>
            <a:r>
              <a:rPr lang="fr-FR" sz="1700" dirty="0">
                <a:ea typeface="+mn-lt"/>
                <a:cs typeface="+mn-lt"/>
              </a:rPr>
              <a:t>Actions prises pour le prochain sprint :</a:t>
            </a:r>
            <a:endParaRPr lang="fr-FR" sz="1700" dirty="0">
              <a:cs typeface="Calibri"/>
            </a:endParaRPr>
          </a:p>
          <a:p>
            <a:pPr lvl="1"/>
            <a:r>
              <a:rPr lang="fr-FR" sz="1700" dirty="0">
                <a:cs typeface="Calibri"/>
              </a:rPr>
              <a:t>Gestion utilisateurs</a:t>
            </a:r>
          </a:p>
          <a:p>
            <a:pPr lvl="1"/>
            <a:r>
              <a:rPr lang="fr-FR" sz="1700" dirty="0">
                <a:cs typeface="Calibri"/>
              </a:rPr>
              <a:t>Crypter les mots de passe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D1AB6263-5C30-411E-9288-0542EF9AB8F1}"/>
              </a:ext>
            </a:extLst>
          </p:cNvPr>
          <p:cNvSpPr txBox="1">
            <a:spLocks/>
          </p:cNvSpPr>
          <p:nvPr/>
        </p:nvSpPr>
        <p:spPr>
          <a:xfrm>
            <a:off x="10625248" y="5736168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99C9-84D9-46D2-A11E-BCF8A720529D}" type="slidenum">
              <a:rPr lang="en-US" sz="2000" smtClean="0"/>
              <a:pPr/>
              <a:t>8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415097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CCE6FA-14CA-404E-90C8-61964C1BD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Bilan Sprint 3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3FCD72-B455-4F36-BDD6-392DF943B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115" y="2466218"/>
            <a:ext cx="9601196" cy="331893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z="1700" dirty="0">
                <a:cs typeface="Calibri"/>
              </a:rPr>
              <a:t>Objectifs : </a:t>
            </a:r>
          </a:p>
          <a:p>
            <a:pPr lvl="1"/>
            <a:r>
              <a:rPr lang="fr-FR" sz="1700" dirty="0">
                <a:ea typeface="+mn-lt"/>
                <a:cs typeface="+mn-lt"/>
              </a:rPr>
              <a:t>Gestion utilisateurs &amp; filtres d'accessibilité</a:t>
            </a:r>
            <a:endParaRPr lang="en-US" sz="1700" dirty="0">
              <a:ea typeface="+mn-lt"/>
              <a:cs typeface="+mn-lt"/>
            </a:endParaRPr>
          </a:p>
          <a:p>
            <a:pPr lvl="1"/>
            <a:r>
              <a:rPr lang="fr-FR" sz="1700" dirty="0">
                <a:ea typeface="+mn-lt"/>
                <a:cs typeface="+mn-lt"/>
              </a:rPr>
              <a:t>Crypter les mots de passe</a:t>
            </a:r>
            <a:endParaRPr lang="fr-FR" sz="1700" dirty="0"/>
          </a:p>
          <a:p>
            <a:r>
              <a:rPr lang="fr-FR" sz="1700" dirty="0">
                <a:cs typeface="Calibri"/>
              </a:rPr>
              <a:t>Etat des lieux :</a:t>
            </a:r>
          </a:p>
          <a:p>
            <a:pPr lvl="1"/>
            <a:r>
              <a:rPr lang="fr-FR" sz="1700" dirty="0">
                <a:cs typeface="Calibri"/>
              </a:rPr>
              <a:t>Réalisation de la gestion utilisateurs</a:t>
            </a:r>
            <a:endParaRPr lang="en-US" sz="1700" dirty="0">
              <a:ea typeface="+mn-lt"/>
              <a:cs typeface="+mn-lt"/>
            </a:endParaRPr>
          </a:p>
          <a:p>
            <a:pPr lvl="1"/>
            <a:r>
              <a:rPr lang="fr-FR" sz="1700" dirty="0">
                <a:cs typeface="Calibri"/>
              </a:rPr>
              <a:t>Cryptage des mots de passe réussi</a:t>
            </a:r>
            <a:endParaRPr lang="fr-FR" sz="1700" dirty="0"/>
          </a:p>
          <a:p>
            <a:r>
              <a:rPr lang="fr-FR" sz="1700" dirty="0">
                <a:ea typeface="+mn-lt"/>
                <a:cs typeface="+mn-lt"/>
              </a:rPr>
              <a:t>Actions prises pour le prochain sprint :</a:t>
            </a:r>
            <a:endParaRPr lang="fr-FR" sz="1700" dirty="0">
              <a:cs typeface="Calibri"/>
            </a:endParaRPr>
          </a:p>
          <a:p>
            <a:pPr lvl="1"/>
            <a:r>
              <a:rPr lang="fr-FR" sz="1700" dirty="0">
                <a:ea typeface="+mn-lt"/>
                <a:cs typeface="+mn-lt"/>
              </a:rPr>
              <a:t>Réalisation du back (tests et Log4J2)</a:t>
            </a:r>
          </a:p>
          <a:p>
            <a:pPr lvl="1"/>
            <a:r>
              <a:rPr lang="fr-FR" sz="1700" dirty="0">
                <a:ea typeface="+mn-lt"/>
                <a:cs typeface="+mn-lt"/>
              </a:rPr>
              <a:t>Modification des accès utilisateurs / président / création d'événements</a:t>
            </a:r>
            <a:endParaRPr lang="fr-FR" sz="1700" dirty="0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E9B29570-D766-4EC7-A45E-7A2DA5BE9A93}"/>
              </a:ext>
            </a:extLst>
          </p:cNvPr>
          <p:cNvSpPr txBox="1">
            <a:spLocks/>
          </p:cNvSpPr>
          <p:nvPr/>
        </p:nvSpPr>
        <p:spPr>
          <a:xfrm>
            <a:off x="10625248" y="5736168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99C9-84D9-46D2-A11E-BCF8A720529D}" type="slidenum">
              <a:rPr lang="en-US" sz="2000" smtClean="0"/>
              <a:pPr/>
              <a:t>9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9759547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51A7A12B4E2469E8D3083A3D4BF3B" ma:contentTypeVersion="2" ma:contentTypeDescription="Crée un document." ma:contentTypeScope="" ma:versionID="c8dcb7941e86fd653a479a172cb8c859">
  <xsd:schema xmlns:xsd="http://www.w3.org/2001/XMLSchema" xmlns:xs="http://www.w3.org/2001/XMLSchema" xmlns:p="http://schemas.microsoft.com/office/2006/metadata/properties" xmlns:ns2="75737310-859c-4d3a-8a1e-877738b8f9f0" targetNamespace="http://schemas.microsoft.com/office/2006/metadata/properties" ma:root="true" ma:fieldsID="bccb0ac14ad1c45f152f27caf93cbf6e" ns2:_="">
    <xsd:import namespace="75737310-859c-4d3a-8a1e-877738b8f9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737310-859c-4d3a-8a1e-877738b8f9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98B3D7-C37E-4100-84E5-65D340F15C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737310-859c-4d3a-8a1e-877738b8f9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E4FC58-DB88-4DC3-9343-664CDBC519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D5E7EA-6ABD-426F-A0A7-9A64C99BEE4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</TotalTime>
  <Words>469</Words>
  <Application>Microsoft Office PowerPoint</Application>
  <PresentationFormat>Grand écran</PresentationFormat>
  <Paragraphs>92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Garamond</vt:lpstr>
      <vt:lpstr>Organic</vt:lpstr>
      <vt:lpstr>HEIvents</vt:lpstr>
      <vt:lpstr>Sommaire </vt:lpstr>
      <vt:lpstr>But de l’application</vt:lpstr>
      <vt:lpstr>Fonctionnalités qui ont été mises en place pour répondre au besoin</vt:lpstr>
      <vt:lpstr> Schéma de la BDD</vt:lpstr>
      <vt:lpstr>Organisation de l'équipe</vt:lpstr>
      <vt:lpstr>Bilan Sprint 1 </vt:lpstr>
      <vt:lpstr>Bilan Sprint 2 </vt:lpstr>
      <vt:lpstr>Bilan Sprint 3</vt:lpstr>
      <vt:lpstr>Bilan Sprint 4 </vt:lpstr>
      <vt:lpstr>Difficultés rencontrées et solutions </vt:lpstr>
      <vt:lpstr>Démonstration du 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Victor Lecomte</cp:lastModifiedBy>
  <cp:revision>375</cp:revision>
  <dcterms:created xsi:type="dcterms:W3CDTF">2019-12-06T08:47:14Z</dcterms:created>
  <dcterms:modified xsi:type="dcterms:W3CDTF">2019-12-12T14:26:31Z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0x01010007451A7A12B4E2469E8D3083A3D4BF3B</vt:lpwstr>
  </property>
</Properties>
</file>