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DE485-4153-4F47-BDC1-48ABA33683D4}" v="2516" dt="2019-12-06T10:38:57.534"/>
    <p1510:client id="{C0D8AC73-3224-442C-BB1C-ACDEABD9E66B}" v="39" dt="2019-12-06T13:21:1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COMTE" userId="S::victor.lecomte@hei.yncrea.fr::84419770-4d61-43d4-a37d-84e94538af85" providerId="AD" clId="Web-{007DE485-4153-4F47-BDC1-48ABA33683D4}"/>
    <pc:docChg chg="addSld delSld modSld addMainMaster delMainMaster">
      <pc:chgData name="Victor LECOMTE" userId="S::victor.lecomte@hei.yncrea.fr::84419770-4d61-43d4-a37d-84e94538af85" providerId="AD" clId="Web-{007DE485-4153-4F47-BDC1-48ABA33683D4}" dt="2019-12-06T10:38:57.534" v="2510" actId="20577"/>
      <pc:docMkLst>
        <pc:docMk/>
      </pc:docMkLst>
      <pc:sldChg chg="modSp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784089036" sldId="25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2700742005" sldId="25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2" creationId="{0508FEB8-35ED-4F09-AAD4-EC38DFC9245F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3" creationId="{8B250F13-B525-460D-975C-32A62ED79726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380474887" sldId="25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2" creationId="{8D4621D6-4A86-489E-BAA5-525BA95BC949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3" creationId="{4E154381-905C-46FA-AFBE-489924F42991}"/>
          </ac:spMkLst>
        </pc:spChg>
      </pc:sldChg>
      <pc:sldChg chg="addSp delSp modSp new mod modClrScheme chgLayout">
        <pc:chgData name="Victor LECOMTE" userId="S::victor.lecomte@hei.yncrea.fr::84419770-4d61-43d4-a37d-84e94538af85" providerId="AD" clId="Web-{007DE485-4153-4F47-BDC1-48ABA33683D4}" dt="2019-12-06T10:36:01.329" v="2456" actId="1076"/>
        <pc:sldMkLst>
          <pc:docMk/>
          <pc:sldMk cId="1788306714" sldId="259"/>
        </pc:sldMkLst>
        <pc:spChg chg="mod ord">
          <ac:chgData name="Victor LECOMTE" userId="S::victor.lecomte@hei.yncrea.fr::84419770-4d61-43d4-a37d-84e94538af85" providerId="AD" clId="Web-{007DE485-4153-4F47-BDC1-48ABA33683D4}" dt="2019-12-06T10:36:01.329" v="2456" actId="1076"/>
          <ac:spMkLst>
            <pc:docMk/>
            <pc:sldMk cId="1788306714" sldId="259"/>
            <ac:spMk id="2" creationId="{7736B460-13D9-4616-A5D0-9116663BA817}"/>
          </ac:spMkLst>
        </pc:spChg>
        <pc:spChg chg="del">
          <ac:chgData name="Victor LECOMTE" userId="S::victor.lecomte@hei.yncrea.fr::84419770-4d61-43d4-a37d-84e94538af85" providerId="AD" clId="Web-{007DE485-4153-4F47-BDC1-48ABA33683D4}" dt="2019-12-06T09:26:49.854" v="240"/>
          <ac:spMkLst>
            <pc:docMk/>
            <pc:sldMk cId="1788306714" sldId="259"/>
            <ac:spMk id="3" creationId="{A2AF96BC-615B-47D3-A555-9E05AC1CCC0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79" actId="1076"/>
          <ac:spMkLst>
            <pc:docMk/>
            <pc:sldMk cId="1788306714" sldId="259"/>
            <ac:spMk id="6" creationId="{CAA05C3A-6E56-4646-BFDC-FAE7BE96CD6F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80" actId="1076"/>
          <ac:spMkLst>
            <pc:docMk/>
            <pc:sldMk cId="1788306714" sldId="259"/>
            <ac:spMk id="7" creationId="{3C43AF1D-F6B6-4133-B1A4-98B26713740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42" v="382" actId="1076"/>
          <ac:spMkLst>
            <pc:docMk/>
            <pc:sldMk cId="1788306714" sldId="259"/>
            <ac:spMk id="9" creationId="{CDA5144D-2C62-4D3E-BA5D-BA3D04D3D75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1:13.283" v="428" actId="20577"/>
          <ac:spMkLst>
            <pc:docMk/>
            <pc:sldMk cId="1788306714" sldId="259"/>
            <ac:spMk id="11" creationId="{B6A5E4DA-3FC7-4536-A421-C2219CB33E9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1.627" v="423" actId="1076"/>
          <ac:spMkLst>
            <pc:docMk/>
            <pc:sldMk cId="1788306714" sldId="259"/>
            <ac:spMk id="19" creationId="{8C2CE80B-3076-4FA6-BE5C-8F1E86319333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8.143" v="425" actId="1076"/>
          <ac:spMkLst>
            <pc:docMk/>
            <pc:sldMk cId="1788306714" sldId="259"/>
            <ac:spMk id="20" creationId="{FC47DDD0-2BBE-490F-9BC5-EA4CE7158FB7}"/>
          </ac:spMkLst>
        </pc:spChg>
        <pc:spChg chg="add mod ord">
          <ac:chgData name="Victor LECOMTE" userId="S::victor.lecomte@hei.yncrea.fr::84419770-4d61-43d4-a37d-84e94538af85" providerId="AD" clId="Web-{007DE485-4153-4F47-BDC1-48ABA33683D4}" dt="2019-12-06T10:35:54.282" v="2455" actId="14100"/>
          <ac:spMkLst>
            <pc:docMk/>
            <pc:sldMk cId="1788306714" sldId="259"/>
            <ac:spMk id="21" creationId="{D2D0A7FC-C33C-424A-9C69-556B2CD070A4}"/>
          </ac:spMkLst>
        </pc:spChg>
        <pc:picChg chg="add mod ord modCrop">
          <ac:chgData name="Victor LECOMTE" userId="S::victor.lecomte@hei.yncrea.fr::84419770-4d61-43d4-a37d-84e94538af85" providerId="AD" clId="Web-{007DE485-4153-4F47-BDC1-48ABA33683D4}" dt="2019-12-06T10:34:10.718" v="2439"/>
          <ac:picMkLst>
            <pc:docMk/>
            <pc:sldMk cId="1788306714" sldId="259"/>
            <ac:picMk id="4" creationId="{A1426C2B-D377-4F9C-8E0B-B6111B9A9557}"/>
          </ac:picMkLst>
        </pc:picChg>
        <pc:picChg chg="add del mod">
          <ac:chgData name="Victor LECOMTE" userId="S::victor.lecomte@hei.yncrea.fr::84419770-4d61-43d4-a37d-84e94538af85" providerId="AD" clId="Web-{007DE485-4153-4F47-BDC1-48ABA33683D4}" dt="2019-12-06T09:38:56.892" v="365"/>
          <ac:picMkLst>
            <pc:docMk/>
            <pc:sldMk cId="1788306714" sldId="259"/>
            <ac:picMk id="16" creationId="{5C941E7A-CAA7-4CA4-8CB4-5B5F036F5F1A}"/>
          </ac:picMkLst>
        </pc:picChg>
        <pc:picChg chg="add mod modCrop">
          <ac:chgData name="Victor LECOMTE" userId="S::victor.lecomte@hei.yncrea.fr::84419770-4d61-43d4-a37d-84e94538af85" providerId="AD" clId="Web-{007DE485-4153-4F47-BDC1-48ABA33683D4}" dt="2019-12-06T09:40:20.924" v="388" actId="1076"/>
          <ac:picMkLst>
            <pc:docMk/>
            <pc:sldMk cId="1788306714" sldId="259"/>
            <ac:picMk id="18" creationId="{ABC68494-1DFA-40BE-BEC6-7A341EA69F33}"/>
          </ac:picMkLst>
        </pc:picChg>
        <pc:cxnChg chg="add mod">
          <ac:chgData name="Victor LECOMTE" userId="S::victor.lecomte@hei.yncrea.fr::84419770-4d61-43d4-a37d-84e94538af85" providerId="AD" clId="Web-{007DE485-4153-4F47-BDC1-48ABA33683D4}" dt="2019-12-06T09:39:59.142" v="381" actId="1076"/>
          <ac:cxnSpMkLst>
            <pc:docMk/>
            <pc:sldMk cId="1788306714" sldId="259"/>
            <ac:cxnSpMk id="8" creationId="{C21DC1EE-3D1B-4C69-81EC-AE8CABDC320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15.609" v="343"/>
          <ac:cxnSpMkLst>
            <pc:docMk/>
            <pc:sldMk cId="1788306714" sldId="259"/>
            <ac:cxnSpMk id="10" creationId="{F8F662B8-26A1-44E2-BB25-EF5B7E61D8C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46.281" v="348"/>
          <ac:cxnSpMkLst>
            <pc:docMk/>
            <pc:sldMk cId="1788306714" sldId="259"/>
            <ac:cxnSpMk id="12" creationId="{2EA9C205-5212-4799-909D-0191B55EBEA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7:32.703" v="354"/>
          <ac:cxnSpMkLst>
            <pc:docMk/>
            <pc:sldMk cId="1788306714" sldId="259"/>
            <ac:cxnSpMk id="13" creationId="{B2BCB121-1543-484D-A1F2-82E876C8966F}"/>
          </ac:cxnSpMkLst>
        </pc:cxnChg>
        <pc:cxnChg chg="add mod">
          <ac:chgData name="Victor LECOMTE" userId="S::victor.lecomte@hei.yncrea.fr::84419770-4d61-43d4-a37d-84e94538af85" providerId="AD" clId="Web-{007DE485-4153-4F47-BDC1-48ABA33683D4}" dt="2019-12-06T09:40:03.736" v="384" actId="1076"/>
          <ac:cxnSpMkLst>
            <pc:docMk/>
            <pc:sldMk cId="1788306714" sldId="259"/>
            <ac:cxnSpMk id="14" creationId="{B2480E7C-9593-488E-B30E-A588167C1970}"/>
          </ac:cxnSpMkLst>
        </pc:cxn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700459926" sldId="260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2" creationId="{2281578B-B21D-4DB4-9F74-D39637B77CBB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3" creationId="{BF374F46-A1E4-4FCB-A478-11B25CD9DDDC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8:57.534" v="2510" actId="20577"/>
        <pc:sldMkLst>
          <pc:docMk/>
          <pc:sldMk cId="1954522960" sldId="261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954522960" sldId="261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57.534" v="2510" actId="20577"/>
          <ac:spMkLst>
            <pc:docMk/>
            <pc:sldMk cId="1954522960" sldId="261"/>
            <ac:spMk id="3" creationId="{8B3FCD72-B455-4F36-BDD6-392DF943BEC0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8"/>
        <pc:sldMkLst>
          <pc:docMk/>
          <pc:sldMk cId="1949145151" sldId="262"/>
        </pc:sldMkLst>
        <pc:spChg chg="mod">
          <ac:chgData name="Victor LECOMTE" userId="S::victor.lecomte@hei.yncrea.fr::84419770-4d61-43d4-a37d-84e94538af85" providerId="AD" clId="Web-{007DE485-4153-4F47-BDC1-48ABA33683D4}" dt="2019-12-06T09:16:42.880" v="137" actId="20577"/>
          <ac:spMkLst>
            <pc:docMk/>
            <pc:sldMk cId="194914515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4"/>
        <pc:sldMkLst>
          <pc:docMk/>
          <pc:sldMk cId="3477513211" sldId="262"/>
        </pc:sldMkLst>
        <pc:spChg chg="mod">
          <ac:chgData name="Victor LECOMTE" userId="S::victor.lecomte@hei.yncrea.fr::84419770-4d61-43d4-a37d-84e94538af85" providerId="AD" clId="Web-{007DE485-4153-4F47-BDC1-48ABA33683D4}" dt="2019-12-06T09:17:22.864" v="177" actId="20577"/>
          <ac:spMkLst>
            <pc:docMk/>
            <pc:sldMk cId="347751321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3"/>
        <pc:sldMkLst>
          <pc:docMk/>
          <pc:sldMk cId="3182930636" sldId="263"/>
        </pc:sldMkLst>
        <pc:spChg chg="mod">
          <ac:chgData name="Victor LECOMTE" userId="S::victor.lecomte@hei.yncrea.fr::84419770-4d61-43d4-a37d-84e94538af85" providerId="AD" clId="Web-{007DE485-4153-4F47-BDC1-48ABA33683D4}" dt="2019-12-06T09:17:25.802" v="180" actId="20577"/>
          <ac:spMkLst>
            <pc:docMk/>
            <pc:sldMk cId="3182930636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7"/>
        <pc:sldMkLst>
          <pc:docMk/>
          <pc:sldMk cId="3330777684" sldId="263"/>
        </pc:sldMkLst>
        <pc:spChg chg="mod">
          <ac:chgData name="Victor LECOMTE" userId="S::victor.lecomte@hei.yncrea.fr::84419770-4d61-43d4-a37d-84e94538af85" providerId="AD" clId="Web-{007DE485-4153-4F47-BDC1-48ABA33683D4}" dt="2019-12-06T09:16:45.536" v="140" actId="20577"/>
          <ac:spMkLst>
            <pc:docMk/>
            <pc:sldMk cId="3330777684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2"/>
        <pc:sldMkLst>
          <pc:docMk/>
          <pc:sldMk cId="1052273283" sldId="264"/>
        </pc:sldMkLst>
        <pc:spChg chg="mod">
          <ac:chgData name="Victor LECOMTE" userId="S::victor.lecomte@hei.yncrea.fr::84419770-4d61-43d4-a37d-84e94538af85" providerId="AD" clId="Web-{007DE485-4153-4F47-BDC1-48ABA33683D4}" dt="2019-12-06T09:18:18.896" v="183" actId="20577"/>
          <ac:spMkLst>
            <pc:docMk/>
            <pc:sldMk cId="1052273283" sldId="264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6"/>
        <pc:sldMkLst>
          <pc:docMk/>
          <pc:sldMk cId="2429056054" sldId="264"/>
        </pc:sldMkLst>
        <pc:spChg chg="mod">
          <ac:chgData name="Victor LECOMTE" userId="S::victor.lecomte@hei.yncrea.fr::84419770-4d61-43d4-a37d-84e94538af85" providerId="AD" clId="Web-{007DE485-4153-4F47-BDC1-48ABA33683D4}" dt="2019-12-06T09:16:48.239" v="143" actId="20577"/>
          <ac:spMkLst>
            <pc:docMk/>
            <pc:sldMk cId="2429056054" sldId="264"/>
            <ac:spMk id="2" creationId="{F5CCE6FA-14CA-404E-90C8-61964C1BD40E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061236473" sldId="265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2" creationId="{6CD462D2-C972-4393-A2CF-811E389A8412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3" creationId="{D993A602-6239-4869-9580-9BA775382DA3}"/>
          </ac:spMkLst>
        </pc:spChg>
      </pc:sldChg>
      <pc:sldChg chg="delSp 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181455519" sldId="26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181455519" sldId="266"/>
            <ac:spMk id="2" creationId="{2D70543D-7176-4C79-9277-768F4E7FE7C8}"/>
          </ac:spMkLst>
        </pc:spChg>
        <pc:spChg chg="del mod ord">
          <ac:chgData name="Victor LECOMTE" userId="S::victor.lecomte@hei.yncrea.fr::84419770-4d61-43d4-a37d-84e94538af85" providerId="AD" clId="Web-{007DE485-4153-4F47-BDC1-48ABA33683D4}" dt="2019-12-06T10:31:51.030" v="2318"/>
          <ac:spMkLst>
            <pc:docMk/>
            <pc:sldMk cId="3181455519" sldId="266"/>
            <ac:spMk id="3" creationId="{1D86CAC3-1C42-4E6B-BC24-1B620943418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7:06.564" v="2464" actId="20577"/>
        <pc:sldMkLst>
          <pc:docMk/>
          <pc:sldMk cId="984150977" sldId="26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984150977" sldId="267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7:06.564" v="2464" actId="20577"/>
          <ac:spMkLst>
            <pc:docMk/>
            <pc:sldMk cId="984150977" sldId="267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8:18.736" v="2478" actId="20577"/>
        <pc:sldMkLst>
          <pc:docMk/>
          <pc:sldMk cId="2299759547" sldId="26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299759547" sldId="268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18.736" v="2478" actId="20577"/>
          <ac:spMkLst>
            <pc:docMk/>
            <pc:sldMk cId="2299759547" sldId="268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529362860" sldId="269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3" creationId="{8B3FCD72-B455-4F36-BDD6-392DF943BEC0}"/>
          </ac:spMkLst>
        </pc:spChg>
      </pc:sldChg>
      <pc:sldMasterChg chg="del del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3071127875" sldId="2147483648"/>
        </pc:sldMasterMkLst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2339347741" sldId="2147483660"/>
        </pc:sldMasterMkLst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691393513" sldId="214748366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224315149" sldId="214748366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315561859" sldId="214748366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595730626" sldId="214748366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96724858" sldId="214748366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53286357" sldId="214748366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625129227" sldId="2147483667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031536038" sldId="2147483668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398674715" sldId="2147483669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472883790" sldId="2147483670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69185234" sldId="214748367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995847988" sldId="214748367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024117774" sldId="214748367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13463113" sldId="214748367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079502507" sldId="214748367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78319422" sldId="214748367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05815398" sldId="2147483677"/>
          </pc:sldLayoutMkLst>
        </pc:sldLayoutChg>
      </pc:sldMasterChg>
    </pc:docChg>
  </pc:docChgLst>
  <pc:docChgLst>
    <pc:chgData name="Gautier ROBERVAL" userId="S::gautier.roberval@hei.yncrea.fr::d56ccd30-14f2-452c-b792-c038250a19a6" providerId="AD" clId="Web-{C0D8AC73-3224-442C-BB1C-ACDEABD9E66B}"/>
    <pc:docChg chg="modSld">
      <pc:chgData name="Gautier ROBERVAL" userId="S::gautier.roberval@hei.yncrea.fr::d56ccd30-14f2-452c-b792-c038250a19a6" providerId="AD" clId="Web-{C0D8AC73-3224-442C-BB1C-ACDEABD9E66B}" dt="2019-12-06T13:21:12.411" v="37" actId="20577"/>
      <pc:docMkLst>
        <pc:docMk/>
      </pc:docMkLst>
      <pc:sldChg chg="modSp">
        <pc:chgData name="Gautier ROBERVAL" userId="S::gautier.roberval@hei.yncrea.fr::d56ccd30-14f2-452c-b792-c038250a19a6" providerId="AD" clId="Web-{C0D8AC73-3224-442C-BB1C-ACDEABD9E66B}" dt="2019-12-06T13:21:07.208" v="34" actId="20577"/>
        <pc:sldMkLst>
          <pc:docMk/>
          <pc:sldMk cId="3784089036" sldId="256"/>
        </pc:sldMkLst>
        <pc:spChg chg="mod">
          <ac:chgData name="Gautier ROBERVAL" userId="S::gautier.roberval@hei.yncrea.fr::d56ccd30-14f2-452c-b792-c038250a19a6" providerId="AD" clId="Web-{C0D8AC73-3224-442C-BB1C-ACDEABD9E66B}" dt="2019-12-06T13:21:07.208" v="3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18:32.053" v="2" actId="20577"/>
        <pc:sldMkLst>
          <pc:docMk/>
          <pc:sldMk cId="2700742005" sldId="257"/>
        </pc:sldMkLst>
        <pc:spChg chg="mod">
          <ac:chgData name="Gautier ROBERVAL" userId="S::gautier.roberval@hei.yncrea.fr::d56ccd30-14f2-452c-b792-c038250a19a6" providerId="AD" clId="Web-{C0D8AC73-3224-442C-BB1C-ACDEABD9E66B}" dt="2019-12-06T13:18:32.053" v="2" actId="20577"/>
          <ac:spMkLst>
            <pc:docMk/>
            <pc:sldMk cId="2700742005" sldId="257"/>
            <ac:spMk id="3" creationId="{8B250F13-B525-460D-975C-32A62ED79726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1:11.552" v="35" actId="20577"/>
        <pc:sldMkLst>
          <pc:docMk/>
          <pc:sldMk cId="1380474887" sldId="258"/>
        </pc:sldMkLst>
        <pc:spChg chg="mod">
          <ac:chgData name="Gautier ROBERVAL" userId="S::gautier.roberval@hei.yncrea.fr::d56ccd30-14f2-452c-b792-c038250a19a6" providerId="AD" clId="Web-{C0D8AC73-3224-442C-BB1C-ACDEABD9E66B}" dt="2019-12-06T13:21:11.552" v="35" actId="20577"/>
          <ac:spMkLst>
            <pc:docMk/>
            <pc:sldMk cId="1380474887" sldId="258"/>
            <ac:spMk id="2" creationId="{8D4621D6-4A86-489E-BAA5-525BA95BC949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48.005" v="31" actId="20577"/>
        <pc:sldMkLst>
          <pc:docMk/>
          <pc:sldMk cId="1061236473" sldId="265"/>
        </pc:sldMkLst>
        <pc:spChg chg="mod">
          <ac:chgData name="Gautier ROBERVAL" userId="S::gautier.roberval@hei.yncrea.fr::d56ccd30-14f2-452c-b792-c038250a19a6" providerId="AD" clId="Web-{C0D8AC73-3224-442C-BB1C-ACDEABD9E66B}" dt="2019-12-06T13:20:48.005" v="31" actId="20577"/>
          <ac:spMkLst>
            <pc:docMk/>
            <pc:sldMk cId="1061236473" sldId="265"/>
            <ac:spMk id="3" creationId="{D993A602-6239-4869-9580-9BA775382DA3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19.333" v="16" actId="20577"/>
        <pc:sldMkLst>
          <pc:docMk/>
          <pc:sldMk cId="2299759547" sldId="268"/>
        </pc:sldMkLst>
        <pc:spChg chg="mod">
          <ac:chgData name="Gautier ROBERVAL" userId="S::gautier.roberval@hei.yncrea.fr::d56ccd30-14f2-452c-b792-c038250a19a6" providerId="AD" clId="Web-{C0D8AC73-3224-442C-BB1C-ACDEABD9E66B}" dt="2019-12-06T13:20:19.333" v="16" actId="20577"/>
          <ac:spMkLst>
            <pc:docMk/>
            <pc:sldMk cId="2299759547" sldId="268"/>
            <ac:spMk id="3" creationId="{8B3FCD72-B455-4F36-BDD6-392DF943BE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9F92-5B2E-4F3F-AE61-D9D3BF80AD4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EF506-8CF7-4396-90A7-420A0D76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43D419-6BCA-4BC0-82EB-1BFEEB9B12A9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35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C90-C8BD-493F-8DC1-3528C20743E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37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AB6B-734E-4659-AAB7-60698B5BFC77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8523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AE3-DC9F-42E4-9542-3BCCC5EFBFB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479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4203-5A19-4B8E-BA1D-1BBE9952AE0A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7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7ADF-22CE-4851-A5F9-D76FA281107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31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3991-F495-496E-B847-0846571EC63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0250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EC7A-0970-4320-9BAC-080BA6296F3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942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0532-BAE4-4020-97E6-9F17A27A902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153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DDD-03D2-487F-96C7-3E7A2FEF657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1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214C-09B1-4517-85B2-C9C11B3740E5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61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60C-81FF-4CA7-9184-7E15A0913E07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06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4CA-E925-4546-A572-E8827B83832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248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452-01FD-41D3-A442-1DFD2B9006D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863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A1D7-BB93-41F3-B280-84EC3C498B5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92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6C7-094C-46D2-B041-70FCC6DC350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0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A12-6F0E-4248-8B07-ACF9A0CF7BB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4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24B-93A4-4A2E-B016-3DCD44402C6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>
                <a:cs typeface="Calibri Light"/>
              </a:rPr>
              <a:t>HEIvents</a:t>
            </a:r>
            <a:endParaRPr lang="de-DE" sz="6600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Pierre LARGHERO, Samir LAGAB, Victor LECOMTE et Gautier ROBERVAL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4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cs typeface="Calibri"/>
              </a:rPr>
              <a:t>Objectifs : </a:t>
            </a:r>
          </a:p>
          <a:p>
            <a:pPr lvl="1"/>
            <a:r>
              <a:rPr lang="fr-FR" dirty="0">
                <a:cs typeface="Calibri"/>
              </a:rPr>
              <a:t>Réalisation du back (tests et Log4J2)</a:t>
            </a:r>
          </a:p>
          <a:p>
            <a:pPr lvl="1"/>
            <a:r>
              <a:rPr lang="fr-FR" dirty="0">
                <a:cs typeface="Calibri"/>
              </a:rPr>
              <a:t>Modification des accès utilisateurs / président / création d'événements</a:t>
            </a:r>
          </a:p>
          <a:p>
            <a:pPr lvl="1"/>
            <a:r>
              <a:rPr lang="fr-FR" dirty="0">
                <a:cs typeface="Calibri"/>
              </a:rPr>
              <a:t>Finir la mise en page du site sur toutes les pages </a:t>
            </a:r>
          </a:p>
          <a:p>
            <a:r>
              <a:rPr lang="fr-FR" dirty="0">
                <a:cs typeface="Calibri"/>
              </a:rPr>
              <a:t>Etat des lieux :</a:t>
            </a:r>
          </a:p>
          <a:p>
            <a:pPr lvl="1"/>
            <a:r>
              <a:rPr lang="fr-FR" dirty="0">
                <a:ea typeface="+mn-lt"/>
                <a:cs typeface="+mn-lt"/>
              </a:rPr>
              <a:t>Réalisation du back (tests et Log4J2)</a:t>
            </a:r>
          </a:p>
          <a:p>
            <a:pPr lvl="1"/>
            <a:r>
              <a:rPr lang="fr-FR" dirty="0">
                <a:ea typeface="+mn-lt"/>
                <a:cs typeface="+mn-lt"/>
              </a:rPr>
              <a:t>Accès utilisateurs / présidents / création d'événements modifiés</a:t>
            </a:r>
          </a:p>
          <a:p>
            <a:pPr lvl="1"/>
            <a:r>
              <a:rPr lang="fr-FR" dirty="0">
                <a:cs typeface="Calibri"/>
              </a:rPr>
              <a:t>Le site est terminé graphiquement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92400-7927-4CCE-8D3D-9232649FBEC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3628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462D2-C972-4393-A2CF-811E389A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Difficultés rencontrées et solutions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3A602-6239-4869-9580-9BA7753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Difficultés pour le Git, problèmes de conflits à chaque action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Modifications au cours des deux premiers sprints de la BDD et donc de toutes les méthodes pour les événements, les clubs et les utilisateurs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Apprentissage de AJAX tardif dans le semestre</a:t>
            </a:r>
          </a:p>
          <a:p>
            <a:pPr lvl="1"/>
            <a:r>
              <a:rPr lang="fr-FR" dirty="0">
                <a:cs typeface="Calibri"/>
              </a:rPr>
              <a:t>Mauvaise compréhension au départ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39AAEB2-F959-4842-AADD-EF6700D47FF9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2364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543D-7176-4C79-9277-768F4E7FE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Démonstration du site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555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617B2-E52F-4950-BD1D-9D10A61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3D818-5F67-4CAB-B4A0-3401E78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fr-FR" dirty="0"/>
              <a:t>But de l’application </a:t>
            </a:r>
          </a:p>
          <a:p>
            <a:pPr marL="457200" indent="-457200">
              <a:buAutoNum type="arabicParenR"/>
            </a:pPr>
            <a:r>
              <a:rPr lang="fr-FR" dirty="0"/>
              <a:t>Fonctionnalités mise en place pour répondre aux besoins </a:t>
            </a:r>
          </a:p>
          <a:p>
            <a:pPr marL="457200" indent="-457200">
              <a:buAutoNum type="arabicParenR"/>
            </a:pPr>
            <a:r>
              <a:rPr lang="fr-FR" dirty="0"/>
              <a:t>Schéma de la base de données </a:t>
            </a:r>
          </a:p>
          <a:p>
            <a:pPr marL="457200" indent="-457200">
              <a:buAutoNum type="arabicParenR"/>
            </a:pPr>
            <a:r>
              <a:rPr lang="fr-FR" dirty="0"/>
              <a:t>Organisation au sein de l’équipe </a:t>
            </a:r>
          </a:p>
          <a:p>
            <a:pPr marL="457200" indent="-457200">
              <a:buAutoNum type="arabicParenR"/>
            </a:pPr>
            <a:r>
              <a:rPr lang="fr-FR" dirty="0"/>
              <a:t>Sprint SCRUM </a:t>
            </a:r>
          </a:p>
          <a:p>
            <a:pPr marL="457200" indent="-457200">
              <a:buAutoNum type="arabicParenR"/>
            </a:pPr>
            <a:r>
              <a:rPr lang="fr-FR" dirty="0"/>
              <a:t>Difficultés rencontrées et solutions retenues </a:t>
            </a:r>
          </a:p>
          <a:p>
            <a:pPr marL="457200" indent="-457200">
              <a:buAutoNum type="arabicParenR"/>
            </a:pPr>
            <a:r>
              <a:rPr lang="fr-FR" dirty="0"/>
              <a:t>Démonstration 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19A6-06AF-4357-B846-76DB36A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248" y="5736168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756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FEB8-35ED-4F09-AAD4-EC38DFC9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But de l’application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50F13-B525-460D-975C-32A62ED7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Donner de la visibilité aux événements d'HEI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Centraliser les informations pour tous les étudiants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Récupérer des informations pour les participants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F96ABAA-854D-4D11-AC0D-B141FE2CF52E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20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621D6-4A86-489E-BAA5-525BA95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Fonctionnalités qui ont été mises en place pour répondre au besoin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381-905C-46FA-AFBE-489924F4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"/>
              </a:rPr>
              <a:t>Les présidents des associations peuvent poster et modifier leurs événements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Les utilisateurs peuvent  voir tous les événements sur une même page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Liste des membres et du président de chaque association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A6072F-27E9-4026-B0E2-5FAB79AE651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474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0A7FC-C33C-424A-9C69-556B2CD070A4}"/>
              </a:ext>
            </a:extLst>
          </p:cNvPr>
          <p:cNvSpPr/>
          <p:nvPr/>
        </p:nvSpPr>
        <p:spPr>
          <a:xfrm>
            <a:off x="626270" y="554221"/>
            <a:ext cx="10953972" cy="5647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B460-13D9-4616-A5D0-9116663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5" y="504915"/>
            <a:ext cx="9601196" cy="1303867"/>
          </a:xfrm>
        </p:spPr>
        <p:txBody>
          <a:bodyPr/>
          <a:lstStyle/>
          <a:p>
            <a:r>
              <a:rPr lang="fr-FR" dirty="0">
                <a:cs typeface="Calibri Light"/>
              </a:rPr>
              <a:t> Schéma de la BDD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1426C2B-D377-4F9C-8E0B-B6111B9A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20" t="28000" r="22094" b="47122"/>
          <a:stretch/>
        </p:blipFill>
        <p:spPr>
          <a:xfrm>
            <a:off x="4360736" y="1347814"/>
            <a:ext cx="6819202" cy="231619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A05C3A-6E56-4646-BFDC-FAE7BE96CD6F}"/>
              </a:ext>
            </a:extLst>
          </p:cNvPr>
          <p:cNvSpPr txBox="1"/>
          <p:nvPr/>
        </p:nvSpPr>
        <p:spPr>
          <a:xfrm>
            <a:off x="6103256" y="1975757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43AF1D-F6B6-4133-B1A4-98B26713740D}"/>
              </a:ext>
            </a:extLst>
          </p:cNvPr>
          <p:cNvSpPr txBox="1"/>
          <p:nvPr/>
        </p:nvSpPr>
        <p:spPr>
          <a:xfrm>
            <a:off x="8089898" y="1885041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0-N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A5144D-2C62-4D3E-BA5D-BA3D04D3D757}"/>
              </a:ext>
            </a:extLst>
          </p:cNvPr>
          <p:cNvSpPr txBox="1"/>
          <p:nvPr/>
        </p:nvSpPr>
        <p:spPr>
          <a:xfrm>
            <a:off x="6910612" y="2438399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Organise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A5E4DA-3FC7-4536-A421-C2219CB33E9D}"/>
              </a:ext>
            </a:extLst>
          </p:cNvPr>
          <p:cNvSpPr txBox="1"/>
          <p:nvPr/>
        </p:nvSpPr>
        <p:spPr>
          <a:xfrm>
            <a:off x="4025897" y="3780970"/>
            <a:ext cx="1627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Engager dans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2480E7C-9593-488E-B30E-A588167C1970}"/>
              </a:ext>
            </a:extLst>
          </p:cNvPr>
          <p:cNvCxnSpPr/>
          <p:nvPr/>
        </p:nvCxnSpPr>
        <p:spPr>
          <a:xfrm flipV="1">
            <a:off x="3697513" y="2344056"/>
            <a:ext cx="669471" cy="3612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BC68494-1DFA-40BE-BEC6-7A341EA6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8" t="61073" r="49178" b="20585"/>
          <a:stretch/>
        </p:blipFill>
        <p:spPr>
          <a:xfrm>
            <a:off x="1358297" y="4439356"/>
            <a:ext cx="2341863" cy="17076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C2CE80B-3076-4FA6-BE5C-8F1E86319333}"/>
              </a:ext>
            </a:extLst>
          </p:cNvPr>
          <p:cNvSpPr txBox="1"/>
          <p:nvPr/>
        </p:nvSpPr>
        <p:spPr>
          <a:xfrm>
            <a:off x="3526969" y="221161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47DDD0-2BBE-490F-9BC5-EA4CE7158FB7}"/>
              </a:ext>
            </a:extLst>
          </p:cNvPr>
          <p:cNvSpPr txBox="1"/>
          <p:nvPr/>
        </p:nvSpPr>
        <p:spPr>
          <a:xfrm>
            <a:off x="4125683" y="577668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1-N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218FA3B7-D572-491C-A584-12F02F5F8C7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06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1578B-B21D-4DB4-9F74-D39637B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Organisation de l'équipe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74F46-A1E4-4FCB-A478-11B25CD9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fr-FR" dirty="0"/>
              <a:t>Victor : Back-end </a:t>
            </a:r>
          </a:p>
          <a:p>
            <a:r>
              <a:rPr lang="fr-FR" dirty="0"/>
              <a:t>Pierre : Front-end + Back-end </a:t>
            </a:r>
          </a:p>
          <a:p>
            <a:r>
              <a:rPr lang="fr-FR" dirty="0"/>
              <a:t>Samir : Back-end </a:t>
            </a:r>
          </a:p>
          <a:p>
            <a:r>
              <a:rPr lang="fr-FR" dirty="0"/>
              <a:t>Gautier : organisation du projet avec SCRUM + BDD + tests 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DBC97FA-DD2F-459E-9439-EDE06F299E8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4599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1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 : </a:t>
            </a:r>
            <a:endParaRPr lang="fr-FR" sz="1700" dirty="0"/>
          </a:p>
          <a:p>
            <a:pPr lvl="1"/>
            <a:r>
              <a:rPr lang="fr-FR" sz="1700" dirty="0">
                <a:cs typeface="Calibri"/>
              </a:rPr>
              <a:t>Définir un sujet &amp; </a:t>
            </a:r>
            <a:r>
              <a:rPr lang="fr-FR" sz="1700" dirty="0">
                <a:ea typeface="+mn-lt"/>
                <a:cs typeface="Calibri"/>
              </a:rPr>
              <a:t>d</a:t>
            </a:r>
            <a:r>
              <a:rPr lang="fr-FR" sz="1700" dirty="0">
                <a:ea typeface="+mn-lt"/>
                <a:cs typeface="+mn-lt"/>
              </a:rPr>
              <a:t>émarrer la création du projet</a:t>
            </a:r>
            <a:endParaRPr lang="fr-FR" sz="1700" dirty="0">
              <a:cs typeface="Calibri"/>
            </a:endParaRPr>
          </a:p>
          <a:p>
            <a:r>
              <a:rPr lang="fr-FR" sz="1700" dirty="0">
                <a:ea typeface="+mn-lt"/>
                <a:cs typeface="+mn-lt"/>
              </a:rPr>
              <a:t>Etat des lieux à la fin du sprint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base de données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des premières pages HTML ainsi que le CSS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Affichage des événements de la BDD dans l'index, possibilité d'ajout &amp; affichage des associations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l'espace utilisateur</a:t>
            </a:r>
          </a:p>
          <a:p>
            <a:pPr lvl="1"/>
            <a:r>
              <a:rPr lang="fr-FR" sz="1700" dirty="0">
                <a:cs typeface="Calibri"/>
              </a:rPr>
              <a:t>Création de la fonctionnalité de modification et suppression d'événements</a:t>
            </a:r>
          </a:p>
          <a:p>
            <a:pPr marL="457200" lvl="1" indent="0">
              <a:buNone/>
            </a:pPr>
            <a:endParaRPr lang="fr-FR" sz="1700" dirty="0">
              <a:cs typeface="Calibri"/>
            </a:endParaRPr>
          </a:p>
          <a:p>
            <a:endParaRPr lang="fr-FR" sz="1700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DAE82A7-41FB-428D-831F-D1293EEC181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5229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2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fonctionnalité de modification et suppression d'événements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la connexion et déconnexion</a:t>
            </a:r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Fonctionnalité de modification et suppression d'événements sans les exceptions </a:t>
            </a:r>
            <a:endParaRPr lang="fr-FR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Création de la connexion, manque la déconnexion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Gestion utilisateurs</a:t>
            </a:r>
          </a:p>
          <a:p>
            <a:pPr lvl="1"/>
            <a:r>
              <a:rPr lang="fr-FR" sz="1700" dirty="0">
                <a:cs typeface="Calibri"/>
              </a:rPr>
              <a:t>Crypter les mots de passe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AB6263-5C30-411E-9288-0542EF9AB8F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150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Bilan Sprint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15" y="2466218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Gestion utilisateurs &amp; filtres d'accessibilité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Crypter les mots de passe</a:t>
            </a:r>
            <a:endParaRPr lang="fr-FR" sz="1700" dirty="0"/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Réalisation de la gestion utilisateurs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Cryptage des mots de passe réussi</a:t>
            </a:r>
            <a:endParaRPr lang="fr-FR" sz="1700" dirty="0"/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Réalisation du back (tests et Log4J2)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Modification des accès utilisateurs / président / création d'événements</a:t>
            </a:r>
            <a:endParaRPr lang="fr-FR" sz="1700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9B29570-D766-4EC7-A45E-7A2DA5BE9A93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759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1A7A12B4E2469E8D3083A3D4BF3B" ma:contentTypeVersion="2" ma:contentTypeDescription="Crée un document." ma:contentTypeScope="" ma:versionID="c8dcb7941e86fd653a479a172cb8c859">
  <xsd:schema xmlns:xsd="http://www.w3.org/2001/XMLSchema" xmlns:xs="http://www.w3.org/2001/XMLSchema" xmlns:p="http://schemas.microsoft.com/office/2006/metadata/properties" xmlns:ns2="75737310-859c-4d3a-8a1e-877738b8f9f0" targetNamespace="http://schemas.microsoft.com/office/2006/metadata/properties" ma:root="true" ma:fieldsID="bccb0ac14ad1c45f152f27caf93cbf6e" ns2:_="">
    <xsd:import namespace="75737310-859c-4d3a-8a1e-877738b8f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7310-859c-4d3a-8a1e-877738b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5E7EA-6ABD-426F-A0A7-9A64C99BEE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E4FC58-DB88-4DC3-9343-664CDBC519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8B3D7-C37E-4100-84E5-65D340F15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7310-859c-4d3a-8a1e-877738b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448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HEIvents</vt:lpstr>
      <vt:lpstr>Sommaire </vt:lpstr>
      <vt:lpstr>But de l’application</vt:lpstr>
      <vt:lpstr>Fonctionnalités qui ont été mises en place pour répondre au besoin</vt:lpstr>
      <vt:lpstr> Schéma de la BDD</vt:lpstr>
      <vt:lpstr>Organisation de l'équipe</vt:lpstr>
      <vt:lpstr>Bilan Sprint 1 </vt:lpstr>
      <vt:lpstr>Bilan Sprint 2 </vt:lpstr>
      <vt:lpstr>Bilan Sprint 3</vt:lpstr>
      <vt:lpstr>Bilan Sprint 4 </vt:lpstr>
      <vt:lpstr>Difficultés rencontrées et solutions </vt:lpstr>
      <vt:lpstr>Démonstration du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Gautier ROBERVAL</cp:lastModifiedBy>
  <cp:revision>374</cp:revision>
  <dcterms:created xsi:type="dcterms:W3CDTF">2019-12-06T08:47:14Z</dcterms:created>
  <dcterms:modified xsi:type="dcterms:W3CDTF">2019-12-12T13:44:12Z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0x01010007451A7A12B4E2469E8D3083A3D4BF3B</vt:lpwstr>
  </property>
</Properties>
</file>