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9" r:id="rId3"/>
    <p:sldId id="257" r:id="rId4"/>
    <p:sldId id="258"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79D53-1F80-8B8A-A096-B1E7635D3F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0E12DA-8B75-B76E-F166-2A2424EE9E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112D1C9-A089-B414-92B8-9BDCBC3EEBD0}"/>
              </a:ext>
            </a:extLst>
          </p:cNvPr>
          <p:cNvSpPr>
            <a:spLocks noGrp="1"/>
          </p:cNvSpPr>
          <p:nvPr>
            <p:ph type="dt" sz="half" idx="10"/>
          </p:nvPr>
        </p:nvSpPr>
        <p:spPr/>
        <p:txBody>
          <a:bodyPr/>
          <a:lstStyle/>
          <a:p>
            <a:fld id="{D100ADCC-BE87-4824-BE1F-E81CF0013994}" type="datetimeFigureOut">
              <a:rPr lang="en-US" smtClean="0"/>
              <a:t>15-Apr-23</a:t>
            </a:fld>
            <a:endParaRPr lang="en-US"/>
          </a:p>
        </p:txBody>
      </p:sp>
      <p:sp>
        <p:nvSpPr>
          <p:cNvPr id="5" name="Footer Placeholder 4">
            <a:extLst>
              <a:ext uri="{FF2B5EF4-FFF2-40B4-BE49-F238E27FC236}">
                <a16:creationId xmlns:a16="http://schemas.microsoft.com/office/drawing/2014/main" id="{C8D8D02A-EA84-43F5-BB8F-60ADD42F86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D97C8B-F232-4755-E304-B7B771C9517E}"/>
              </a:ext>
            </a:extLst>
          </p:cNvPr>
          <p:cNvSpPr>
            <a:spLocks noGrp="1"/>
          </p:cNvSpPr>
          <p:nvPr>
            <p:ph type="sldNum" sz="quarter" idx="12"/>
          </p:nvPr>
        </p:nvSpPr>
        <p:spPr/>
        <p:txBody>
          <a:bodyPr/>
          <a:lstStyle/>
          <a:p>
            <a:fld id="{7CABD36E-30C1-49E7-AB33-6DEADAEDF0F9}" type="slidenum">
              <a:rPr lang="en-US" smtClean="0"/>
              <a:t>‹#›</a:t>
            </a:fld>
            <a:endParaRPr lang="en-US"/>
          </a:p>
        </p:txBody>
      </p:sp>
    </p:spTree>
    <p:extLst>
      <p:ext uri="{BB962C8B-B14F-4D97-AF65-F5344CB8AC3E}">
        <p14:creationId xmlns:p14="http://schemas.microsoft.com/office/powerpoint/2010/main" val="3621065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FD705-F638-796A-F79E-9D889FF4FAD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B68F05-DB34-F9B0-7B47-960019F587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D455CD-80FF-40A8-5A8F-4E59A0F262E7}"/>
              </a:ext>
            </a:extLst>
          </p:cNvPr>
          <p:cNvSpPr>
            <a:spLocks noGrp="1"/>
          </p:cNvSpPr>
          <p:nvPr>
            <p:ph type="dt" sz="half" idx="10"/>
          </p:nvPr>
        </p:nvSpPr>
        <p:spPr/>
        <p:txBody>
          <a:bodyPr/>
          <a:lstStyle/>
          <a:p>
            <a:fld id="{D100ADCC-BE87-4824-BE1F-E81CF0013994}" type="datetimeFigureOut">
              <a:rPr lang="en-US" smtClean="0"/>
              <a:t>15-Apr-23</a:t>
            </a:fld>
            <a:endParaRPr lang="en-US"/>
          </a:p>
        </p:txBody>
      </p:sp>
      <p:sp>
        <p:nvSpPr>
          <p:cNvPr id="5" name="Footer Placeholder 4">
            <a:extLst>
              <a:ext uri="{FF2B5EF4-FFF2-40B4-BE49-F238E27FC236}">
                <a16:creationId xmlns:a16="http://schemas.microsoft.com/office/drawing/2014/main" id="{67B66892-2290-6A09-87D0-4CB1A8F69B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3AF848-6D20-D164-F2EC-0EB8AA9C438E}"/>
              </a:ext>
            </a:extLst>
          </p:cNvPr>
          <p:cNvSpPr>
            <a:spLocks noGrp="1"/>
          </p:cNvSpPr>
          <p:nvPr>
            <p:ph type="sldNum" sz="quarter" idx="12"/>
          </p:nvPr>
        </p:nvSpPr>
        <p:spPr/>
        <p:txBody>
          <a:bodyPr/>
          <a:lstStyle/>
          <a:p>
            <a:fld id="{7CABD36E-30C1-49E7-AB33-6DEADAEDF0F9}" type="slidenum">
              <a:rPr lang="en-US" smtClean="0"/>
              <a:t>‹#›</a:t>
            </a:fld>
            <a:endParaRPr lang="en-US"/>
          </a:p>
        </p:txBody>
      </p:sp>
    </p:spTree>
    <p:extLst>
      <p:ext uri="{BB962C8B-B14F-4D97-AF65-F5344CB8AC3E}">
        <p14:creationId xmlns:p14="http://schemas.microsoft.com/office/powerpoint/2010/main" val="3773547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93B149-76F5-369C-1DD8-FBE5C86635B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5729D4-EC0A-EB0C-4B0B-55246B75BA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6E37FF-F550-9FB6-B1BB-840E4C97BA75}"/>
              </a:ext>
            </a:extLst>
          </p:cNvPr>
          <p:cNvSpPr>
            <a:spLocks noGrp="1"/>
          </p:cNvSpPr>
          <p:nvPr>
            <p:ph type="dt" sz="half" idx="10"/>
          </p:nvPr>
        </p:nvSpPr>
        <p:spPr/>
        <p:txBody>
          <a:bodyPr/>
          <a:lstStyle/>
          <a:p>
            <a:fld id="{D100ADCC-BE87-4824-BE1F-E81CF0013994}" type="datetimeFigureOut">
              <a:rPr lang="en-US" smtClean="0"/>
              <a:t>15-Apr-23</a:t>
            </a:fld>
            <a:endParaRPr lang="en-US"/>
          </a:p>
        </p:txBody>
      </p:sp>
      <p:sp>
        <p:nvSpPr>
          <p:cNvPr id="5" name="Footer Placeholder 4">
            <a:extLst>
              <a:ext uri="{FF2B5EF4-FFF2-40B4-BE49-F238E27FC236}">
                <a16:creationId xmlns:a16="http://schemas.microsoft.com/office/drawing/2014/main" id="{70E0A099-7762-9FAD-0C43-16A5620CCA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33AE2B-F53F-F9F3-4C92-BD59280179EF}"/>
              </a:ext>
            </a:extLst>
          </p:cNvPr>
          <p:cNvSpPr>
            <a:spLocks noGrp="1"/>
          </p:cNvSpPr>
          <p:nvPr>
            <p:ph type="sldNum" sz="quarter" idx="12"/>
          </p:nvPr>
        </p:nvSpPr>
        <p:spPr/>
        <p:txBody>
          <a:bodyPr/>
          <a:lstStyle/>
          <a:p>
            <a:fld id="{7CABD36E-30C1-49E7-AB33-6DEADAEDF0F9}" type="slidenum">
              <a:rPr lang="en-US" smtClean="0"/>
              <a:t>‹#›</a:t>
            </a:fld>
            <a:endParaRPr lang="en-US"/>
          </a:p>
        </p:txBody>
      </p:sp>
    </p:spTree>
    <p:extLst>
      <p:ext uri="{BB962C8B-B14F-4D97-AF65-F5344CB8AC3E}">
        <p14:creationId xmlns:p14="http://schemas.microsoft.com/office/powerpoint/2010/main" val="2775255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BD8F-9764-7497-A3AE-0A7C6EBFA1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C736B0-7D1C-0270-6803-0B9A4D67D9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E6FA3-04CD-BCDC-980A-75F2AD503EEF}"/>
              </a:ext>
            </a:extLst>
          </p:cNvPr>
          <p:cNvSpPr>
            <a:spLocks noGrp="1"/>
          </p:cNvSpPr>
          <p:nvPr>
            <p:ph type="dt" sz="half" idx="10"/>
          </p:nvPr>
        </p:nvSpPr>
        <p:spPr/>
        <p:txBody>
          <a:bodyPr/>
          <a:lstStyle/>
          <a:p>
            <a:fld id="{D100ADCC-BE87-4824-BE1F-E81CF0013994}" type="datetimeFigureOut">
              <a:rPr lang="en-US" smtClean="0"/>
              <a:t>15-Apr-23</a:t>
            </a:fld>
            <a:endParaRPr lang="en-US"/>
          </a:p>
        </p:txBody>
      </p:sp>
      <p:sp>
        <p:nvSpPr>
          <p:cNvPr id="5" name="Footer Placeholder 4">
            <a:extLst>
              <a:ext uri="{FF2B5EF4-FFF2-40B4-BE49-F238E27FC236}">
                <a16:creationId xmlns:a16="http://schemas.microsoft.com/office/drawing/2014/main" id="{6A67AB11-9F15-1ED7-B62F-6920AE4949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E4F046-3058-CC3C-6376-5F671281CD0C}"/>
              </a:ext>
            </a:extLst>
          </p:cNvPr>
          <p:cNvSpPr>
            <a:spLocks noGrp="1"/>
          </p:cNvSpPr>
          <p:nvPr>
            <p:ph type="sldNum" sz="quarter" idx="12"/>
          </p:nvPr>
        </p:nvSpPr>
        <p:spPr/>
        <p:txBody>
          <a:bodyPr/>
          <a:lstStyle/>
          <a:p>
            <a:fld id="{7CABD36E-30C1-49E7-AB33-6DEADAEDF0F9}" type="slidenum">
              <a:rPr lang="en-US" smtClean="0"/>
              <a:t>‹#›</a:t>
            </a:fld>
            <a:endParaRPr lang="en-US"/>
          </a:p>
        </p:txBody>
      </p:sp>
    </p:spTree>
    <p:extLst>
      <p:ext uri="{BB962C8B-B14F-4D97-AF65-F5344CB8AC3E}">
        <p14:creationId xmlns:p14="http://schemas.microsoft.com/office/powerpoint/2010/main" val="3229574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3966E-8A5E-D544-4B0C-AEAB0CE30C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3E1FF2F-EBC4-154B-9D2B-6F8C6B306F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54AFEE-A3CD-57DD-471F-8A10C79431AD}"/>
              </a:ext>
            </a:extLst>
          </p:cNvPr>
          <p:cNvSpPr>
            <a:spLocks noGrp="1"/>
          </p:cNvSpPr>
          <p:nvPr>
            <p:ph type="dt" sz="half" idx="10"/>
          </p:nvPr>
        </p:nvSpPr>
        <p:spPr/>
        <p:txBody>
          <a:bodyPr/>
          <a:lstStyle/>
          <a:p>
            <a:fld id="{D100ADCC-BE87-4824-BE1F-E81CF0013994}" type="datetimeFigureOut">
              <a:rPr lang="en-US" smtClean="0"/>
              <a:t>15-Apr-23</a:t>
            </a:fld>
            <a:endParaRPr lang="en-US"/>
          </a:p>
        </p:txBody>
      </p:sp>
      <p:sp>
        <p:nvSpPr>
          <p:cNvPr id="5" name="Footer Placeholder 4">
            <a:extLst>
              <a:ext uri="{FF2B5EF4-FFF2-40B4-BE49-F238E27FC236}">
                <a16:creationId xmlns:a16="http://schemas.microsoft.com/office/drawing/2014/main" id="{5906C12D-C6BB-EAAE-BAEA-B69454AAF0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A504B2-C3A8-8F8E-65C3-22140A096B35}"/>
              </a:ext>
            </a:extLst>
          </p:cNvPr>
          <p:cNvSpPr>
            <a:spLocks noGrp="1"/>
          </p:cNvSpPr>
          <p:nvPr>
            <p:ph type="sldNum" sz="quarter" idx="12"/>
          </p:nvPr>
        </p:nvSpPr>
        <p:spPr/>
        <p:txBody>
          <a:bodyPr/>
          <a:lstStyle/>
          <a:p>
            <a:fld id="{7CABD36E-30C1-49E7-AB33-6DEADAEDF0F9}" type="slidenum">
              <a:rPr lang="en-US" smtClean="0"/>
              <a:t>‹#›</a:t>
            </a:fld>
            <a:endParaRPr lang="en-US"/>
          </a:p>
        </p:txBody>
      </p:sp>
    </p:spTree>
    <p:extLst>
      <p:ext uri="{BB962C8B-B14F-4D97-AF65-F5344CB8AC3E}">
        <p14:creationId xmlns:p14="http://schemas.microsoft.com/office/powerpoint/2010/main" val="4072692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3404C-BF31-42B3-FAF1-F061EB22C7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004255-C05F-EB83-541C-49F588B2BF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4AEA3D3-DC45-2546-1542-AD48499309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3D92BBF-0DD4-E9DB-C4B7-F3F8621F5B5D}"/>
              </a:ext>
            </a:extLst>
          </p:cNvPr>
          <p:cNvSpPr>
            <a:spLocks noGrp="1"/>
          </p:cNvSpPr>
          <p:nvPr>
            <p:ph type="dt" sz="half" idx="10"/>
          </p:nvPr>
        </p:nvSpPr>
        <p:spPr/>
        <p:txBody>
          <a:bodyPr/>
          <a:lstStyle/>
          <a:p>
            <a:fld id="{D100ADCC-BE87-4824-BE1F-E81CF0013994}" type="datetimeFigureOut">
              <a:rPr lang="en-US" smtClean="0"/>
              <a:t>15-Apr-23</a:t>
            </a:fld>
            <a:endParaRPr lang="en-US"/>
          </a:p>
        </p:txBody>
      </p:sp>
      <p:sp>
        <p:nvSpPr>
          <p:cNvPr id="6" name="Footer Placeholder 5">
            <a:extLst>
              <a:ext uri="{FF2B5EF4-FFF2-40B4-BE49-F238E27FC236}">
                <a16:creationId xmlns:a16="http://schemas.microsoft.com/office/drawing/2014/main" id="{BBAD4F52-8B24-437A-9F6C-E01135312E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07D42E-4AAB-582C-FE6B-716D33BBDBE9}"/>
              </a:ext>
            </a:extLst>
          </p:cNvPr>
          <p:cNvSpPr>
            <a:spLocks noGrp="1"/>
          </p:cNvSpPr>
          <p:nvPr>
            <p:ph type="sldNum" sz="quarter" idx="12"/>
          </p:nvPr>
        </p:nvSpPr>
        <p:spPr/>
        <p:txBody>
          <a:bodyPr/>
          <a:lstStyle/>
          <a:p>
            <a:fld id="{7CABD36E-30C1-49E7-AB33-6DEADAEDF0F9}" type="slidenum">
              <a:rPr lang="en-US" smtClean="0"/>
              <a:t>‹#›</a:t>
            </a:fld>
            <a:endParaRPr lang="en-US"/>
          </a:p>
        </p:txBody>
      </p:sp>
    </p:spTree>
    <p:extLst>
      <p:ext uri="{BB962C8B-B14F-4D97-AF65-F5344CB8AC3E}">
        <p14:creationId xmlns:p14="http://schemas.microsoft.com/office/powerpoint/2010/main" val="4172913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52A3D-B89D-F5B2-FE36-4F231C677C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C316AA2-546B-26AB-5257-7C9A46D952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EC63B5-A7D0-6DAE-B84C-227A93128A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DAB284-96B0-5332-AB18-10F454FB74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967E14-ECB1-8A20-2008-1FC8F40288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C64C7BD-1D33-AB60-FBAB-A249DE33CC6B}"/>
              </a:ext>
            </a:extLst>
          </p:cNvPr>
          <p:cNvSpPr>
            <a:spLocks noGrp="1"/>
          </p:cNvSpPr>
          <p:nvPr>
            <p:ph type="dt" sz="half" idx="10"/>
          </p:nvPr>
        </p:nvSpPr>
        <p:spPr/>
        <p:txBody>
          <a:bodyPr/>
          <a:lstStyle/>
          <a:p>
            <a:fld id="{D100ADCC-BE87-4824-BE1F-E81CF0013994}" type="datetimeFigureOut">
              <a:rPr lang="en-US" smtClean="0"/>
              <a:t>15-Apr-23</a:t>
            </a:fld>
            <a:endParaRPr lang="en-US"/>
          </a:p>
        </p:txBody>
      </p:sp>
      <p:sp>
        <p:nvSpPr>
          <p:cNvPr id="8" name="Footer Placeholder 7">
            <a:extLst>
              <a:ext uri="{FF2B5EF4-FFF2-40B4-BE49-F238E27FC236}">
                <a16:creationId xmlns:a16="http://schemas.microsoft.com/office/drawing/2014/main" id="{E040D570-E632-A43C-4594-9B7EEE6F82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75F650-EC16-3310-450A-46582207CA6B}"/>
              </a:ext>
            </a:extLst>
          </p:cNvPr>
          <p:cNvSpPr>
            <a:spLocks noGrp="1"/>
          </p:cNvSpPr>
          <p:nvPr>
            <p:ph type="sldNum" sz="quarter" idx="12"/>
          </p:nvPr>
        </p:nvSpPr>
        <p:spPr/>
        <p:txBody>
          <a:bodyPr/>
          <a:lstStyle/>
          <a:p>
            <a:fld id="{7CABD36E-30C1-49E7-AB33-6DEADAEDF0F9}" type="slidenum">
              <a:rPr lang="en-US" smtClean="0"/>
              <a:t>‹#›</a:t>
            </a:fld>
            <a:endParaRPr lang="en-US"/>
          </a:p>
        </p:txBody>
      </p:sp>
    </p:spTree>
    <p:extLst>
      <p:ext uri="{BB962C8B-B14F-4D97-AF65-F5344CB8AC3E}">
        <p14:creationId xmlns:p14="http://schemas.microsoft.com/office/powerpoint/2010/main" val="393876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DB873-6852-E193-C5B9-C6E7AEBD2D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863C28-FAE6-7C4E-C47F-DBB8B005C074}"/>
              </a:ext>
            </a:extLst>
          </p:cNvPr>
          <p:cNvSpPr>
            <a:spLocks noGrp="1"/>
          </p:cNvSpPr>
          <p:nvPr>
            <p:ph type="dt" sz="half" idx="10"/>
          </p:nvPr>
        </p:nvSpPr>
        <p:spPr/>
        <p:txBody>
          <a:bodyPr/>
          <a:lstStyle/>
          <a:p>
            <a:fld id="{D100ADCC-BE87-4824-BE1F-E81CF0013994}" type="datetimeFigureOut">
              <a:rPr lang="en-US" smtClean="0"/>
              <a:t>15-Apr-23</a:t>
            </a:fld>
            <a:endParaRPr lang="en-US"/>
          </a:p>
        </p:txBody>
      </p:sp>
      <p:sp>
        <p:nvSpPr>
          <p:cNvPr id="4" name="Footer Placeholder 3">
            <a:extLst>
              <a:ext uri="{FF2B5EF4-FFF2-40B4-BE49-F238E27FC236}">
                <a16:creationId xmlns:a16="http://schemas.microsoft.com/office/drawing/2014/main" id="{5108FE27-254C-7A0E-D343-51B876DEA2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EB8686-8556-9490-E852-8A02084A2DA7}"/>
              </a:ext>
            </a:extLst>
          </p:cNvPr>
          <p:cNvSpPr>
            <a:spLocks noGrp="1"/>
          </p:cNvSpPr>
          <p:nvPr>
            <p:ph type="sldNum" sz="quarter" idx="12"/>
          </p:nvPr>
        </p:nvSpPr>
        <p:spPr/>
        <p:txBody>
          <a:bodyPr/>
          <a:lstStyle/>
          <a:p>
            <a:fld id="{7CABD36E-30C1-49E7-AB33-6DEADAEDF0F9}" type="slidenum">
              <a:rPr lang="en-US" smtClean="0"/>
              <a:t>‹#›</a:t>
            </a:fld>
            <a:endParaRPr lang="en-US"/>
          </a:p>
        </p:txBody>
      </p:sp>
    </p:spTree>
    <p:extLst>
      <p:ext uri="{BB962C8B-B14F-4D97-AF65-F5344CB8AC3E}">
        <p14:creationId xmlns:p14="http://schemas.microsoft.com/office/powerpoint/2010/main" val="1369732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4A76D5-9D25-9721-B250-7CE6AA920B2A}"/>
              </a:ext>
            </a:extLst>
          </p:cNvPr>
          <p:cNvSpPr>
            <a:spLocks noGrp="1"/>
          </p:cNvSpPr>
          <p:nvPr>
            <p:ph type="dt" sz="half" idx="10"/>
          </p:nvPr>
        </p:nvSpPr>
        <p:spPr/>
        <p:txBody>
          <a:bodyPr/>
          <a:lstStyle/>
          <a:p>
            <a:fld id="{D100ADCC-BE87-4824-BE1F-E81CF0013994}" type="datetimeFigureOut">
              <a:rPr lang="en-US" smtClean="0"/>
              <a:t>15-Apr-23</a:t>
            </a:fld>
            <a:endParaRPr lang="en-US"/>
          </a:p>
        </p:txBody>
      </p:sp>
      <p:sp>
        <p:nvSpPr>
          <p:cNvPr id="3" name="Footer Placeholder 2">
            <a:extLst>
              <a:ext uri="{FF2B5EF4-FFF2-40B4-BE49-F238E27FC236}">
                <a16:creationId xmlns:a16="http://schemas.microsoft.com/office/drawing/2014/main" id="{E53E5C4B-D589-298D-D0EC-641303AE05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2F19D3-8223-7334-21F1-576923364464}"/>
              </a:ext>
            </a:extLst>
          </p:cNvPr>
          <p:cNvSpPr>
            <a:spLocks noGrp="1"/>
          </p:cNvSpPr>
          <p:nvPr>
            <p:ph type="sldNum" sz="quarter" idx="12"/>
          </p:nvPr>
        </p:nvSpPr>
        <p:spPr/>
        <p:txBody>
          <a:bodyPr/>
          <a:lstStyle/>
          <a:p>
            <a:fld id="{7CABD36E-30C1-49E7-AB33-6DEADAEDF0F9}" type="slidenum">
              <a:rPr lang="en-US" smtClean="0"/>
              <a:t>‹#›</a:t>
            </a:fld>
            <a:endParaRPr lang="en-US"/>
          </a:p>
        </p:txBody>
      </p:sp>
    </p:spTree>
    <p:extLst>
      <p:ext uri="{BB962C8B-B14F-4D97-AF65-F5344CB8AC3E}">
        <p14:creationId xmlns:p14="http://schemas.microsoft.com/office/powerpoint/2010/main" val="3590160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05BE8-782A-263C-1C7A-68937F15A9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F8B11F8-2688-68E5-402E-74D78A34E5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FFFC5AE-FD1F-17B5-778D-06515FFF65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76D563-154E-5BD4-60C6-9AF25E27EDEC}"/>
              </a:ext>
            </a:extLst>
          </p:cNvPr>
          <p:cNvSpPr>
            <a:spLocks noGrp="1"/>
          </p:cNvSpPr>
          <p:nvPr>
            <p:ph type="dt" sz="half" idx="10"/>
          </p:nvPr>
        </p:nvSpPr>
        <p:spPr/>
        <p:txBody>
          <a:bodyPr/>
          <a:lstStyle/>
          <a:p>
            <a:fld id="{D100ADCC-BE87-4824-BE1F-E81CF0013994}" type="datetimeFigureOut">
              <a:rPr lang="en-US" smtClean="0"/>
              <a:t>15-Apr-23</a:t>
            </a:fld>
            <a:endParaRPr lang="en-US"/>
          </a:p>
        </p:txBody>
      </p:sp>
      <p:sp>
        <p:nvSpPr>
          <p:cNvPr id="6" name="Footer Placeholder 5">
            <a:extLst>
              <a:ext uri="{FF2B5EF4-FFF2-40B4-BE49-F238E27FC236}">
                <a16:creationId xmlns:a16="http://schemas.microsoft.com/office/drawing/2014/main" id="{46ED0CB7-2455-4828-56A3-A87CF7EDAE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8A0892-F7A8-8FDB-56A0-0B69D29BD01F}"/>
              </a:ext>
            </a:extLst>
          </p:cNvPr>
          <p:cNvSpPr>
            <a:spLocks noGrp="1"/>
          </p:cNvSpPr>
          <p:nvPr>
            <p:ph type="sldNum" sz="quarter" idx="12"/>
          </p:nvPr>
        </p:nvSpPr>
        <p:spPr/>
        <p:txBody>
          <a:bodyPr/>
          <a:lstStyle/>
          <a:p>
            <a:fld id="{7CABD36E-30C1-49E7-AB33-6DEADAEDF0F9}" type="slidenum">
              <a:rPr lang="en-US" smtClean="0"/>
              <a:t>‹#›</a:t>
            </a:fld>
            <a:endParaRPr lang="en-US"/>
          </a:p>
        </p:txBody>
      </p:sp>
    </p:spTree>
    <p:extLst>
      <p:ext uri="{BB962C8B-B14F-4D97-AF65-F5344CB8AC3E}">
        <p14:creationId xmlns:p14="http://schemas.microsoft.com/office/powerpoint/2010/main" val="4091557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6CE2E-83AC-8E7B-883E-6D4BB7C685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BD3FADB-027C-BE84-EAA3-52134E7BAE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55416E-EECB-D37F-B356-9119DC1AEA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2AF65F-B926-0C3A-7246-F35C770ACFB4}"/>
              </a:ext>
            </a:extLst>
          </p:cNvPr>
          <p:cNvSpPr>
            <a:spLocks noGrp="1"/>
          </p:cNvSpPr>
          <p:nvPr>
            <p:ph type="dt" sz="half" idx="10"/>
          </p:nvPr>
        </p:nvSpPr>
        <p:spPr/>
        <p:txBody>
          <a:bodyPr/>
          <a:lstStyle/>
          <a:p>
            <a:fld id="{D100ADCC-BE87-4824-BE1F-E81CF0013994}" type="datetimeFigureOut">
              <a:rPr lang="en-US" smtClean="0"/>
              <a:t>15-Apr-23</a:t>
            </a:fld>
            <a:endParaRPr lang="en-US"/>
          </a:p>
        </p:txBody>
      </p:sp>
      <p:sp>
        <p:nvSpPr>
          <p:cNvPr id="6" name="Footer Placeholder 5">
            <a:extLst>
              <a:ext uri="{FF2B5EF4-FFF2-40B4-BE49-F238E27FC236}">
                <a16:creationId xmlns:a16="http://schemas.microsoft.com/office/drawing/2014/main" id="{29B446E0-34DE-DF64-EEB8-1EEFA15ABF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CCDC74-4D17-3F69-9440-E9539C7EF4B4}"/>
              </a:ext>
            </a:extLst>
          </p:cNvPr>
          <p:cNvSpPr>
            <a:spLocks noGrp="1"/>
          </p:cNvSpPr>
          <p:nvPr>
            <p:ph type="sldNum" sz="quarter" idx="12"/>
          </p:nvPr>
        </p:nvSpPr>
        <p:spPr/>
        <p:txBody>
          <a:bodyPr/>
          <a:lstStyle/>
          <a:p>
            <a:fld id="{7CABD36E-30C1-49E7-AB33-6DEADAEDF0F9}" type="slidenum">
              <a:rPr lang="en-US" smtClean="0"/>
              <a:t>‹#›</a:t>
            </a:fld>
            <a:endParaRPr lang="en-US"/>
          </a:p>
        </p:txBody>
      </p:sp>
    </p:spTree>
    <p:extLst>
      <p:ext uri="{BB962C8B-B14F-4D97-AF65-F5344CB8AC3E}">
        <p14:creationId xmlns:p14="http://schemas.microsoft.com/office/powerpoint/2010/main" val="3693255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183A68-94DC-B4A1-03EB-2AD9CFED47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538112-D3F8-3097-9440-0A88E76B9E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5EA111-EC13-11FA-EF8F-2A87507B0B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00ADCC-BE87-4824-BE1F-E81CF0013994}" type="datetimeFigureOut">
              <a:rPr lang="en-US" smtClean="0"/>
              <a:t>15-Apr-23</a:t>
            </a:fld>
            <a:endParaRPr lang="en-US"/>
          </a:p>
        </p:txBody>
      </p:sp>
      <p:sp>
        <p:nvSpPr>
          <p:cNvPr id="5" name="Footer Placeholder 4">
            <a:extLst>
              <a:ext uri="{FF2B5EF4-FFF2-40B4-BE49-F238E27FC236}">
                <a16:creationId xmlns:a16="http://schemas.microsoft.com/office/drawing/2014/main" id="{18E3017E-8BE7-DBD8-6095-A5CF348E50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AD6D9D-4631-4AF8-FB36-C946F5C2CE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ABD36E-30C1-49E7-AB33-6DEADAEDF0F9}" type="slidenum">
              <a:rPr lang="en-US" smtClean="0"/>
              <a:t>‹#›</a:t>
            </a:fld>
            <a:endParaRPr lang="en-US"/>
          </a:p>
        </p:txBody>
      </p:sp>
    </p:spTree>
    <p:extLst>
      <p:ext uri="{BB962C8B-B14F-4D97-AF65-F5344CB8AC3E}">
        <p14:creationId xmlns:p14="http://schemas.microsoft.com/office/powerpoint/2010/main" val="405126326"/>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BDD14-65A5-1076-6D16-E65E1E9B5B44}"/>
              </a:ext>
            </a:extLst>
          </p:cNvPr>
          <p:cNvSpPr>
            <a:spLocks noGrp="1"/>
          </p:cNvSpPr>
          <p:nvPr>
            <p:ph type="ctrTitle"/>
          </p:nvPr>
        </p:nvSpPr>
        <p:spPr/>
        <p:txBody>
          <a:bodyPr/>
          <a:lstStyle/>
          <a:p>
            <a:r>
              <a:rPr lang="en-US" dirty="0"/>
              <a:t>RED BLACK TREE IMPLEMENTATION</a:t>
            </a:r>
          </a:p>
        </p:txBody>
      </p:sp>
      <p:sp>
        <p:nvSpPr>
          <p:cNvPr id="3" name="Subtitle 2">
            <a:extLst>
              <a:ext uri="{FF2B5EF4-FFF2-40B4-BE49-F238E27FC236}">
                <a16:creationId xmlns:a16="http://schemas.microsoft.com/office/drawing/2014/main" id="{7C920E34-D24A-A8D5-4BC5-23B21F38DAD6}"/>
              </a:ext>
            </a:extLst>
          </p:cNvPr>
          <p:cNvSpPr>
            <a:spLocks noGrp="1"/>
          </p:cNvSpPr>
          <p:nvPr>
            <p:ph type="subTitle" idx="1"/>
          </p:nvPr>
        </p:nvSpPr>
        <p:spPr/>
        <p:txBody>
          <a:bodyPr/>
          <a:lstStyle/>
          <a:p>
            <a:r>
              <a:rPr lang="en-US" dirty="0"/>
              <a:t>Heemanth Kilaparthi</a:t>
            </a:r>
          </a:p>
          <a:p>
            <a:r>
              <a:rPr lang="en-US" dirty="0"/>
              <a:t>200101056</a:t>
            </a:r>
          </a:p>
          <a:p>
            <a:r>
              <a:rPr lang="en-US" dirty="0"/>
              <a:t>CSE</a:t>
            </a:r>
          </a:p>
        </p:txBody>
      </p:sp>
    </p:spTree>
    <p:extLst>
      <p:ext uri="{BB962C8B-B14F-4D97-AF65-F5344CB8AC3E}">
        <p14:creationId xmlns:p14="http://schemas.microsoft.com/office/powerpoint/2010/main" val="1486488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CC8D788-8C29-9ABC-0CA2-464531CBDB78}"/>
              </a:ext>
            </a:extLst>
          </p:cNvPr>
          <p:cNvSpPr>
            <a:spLocks noGrp="1"/>
          </p:cNvSpPr>
          <p:nvPr>
            <p:ph type="title"/>
          </p:nvPr>
        </p:nvSpPr>
        <p:spPr>
          <a:xfrm>
            <a:off x="838200" y="365126"/>
            <a:ext cx="10515600" cy="405840"/>
          </a:xfrm>
        </p:spPr>
        <p:txBody>
          <a:bodyPr>
            <a:normAutofit/>
          </a:bodyPr>
          <a:lstStyle/>
          <a:p>
            <a:r>
              <a:rPr lang="en-US" sz="1400" dirty="0">
                <a:latin typeface="+mn-lt"/>
              </a:rPr>
              <a:t>4. Balancing the tree. </a:t>
            </a:r>
            <a:r>
              <a:rPr lang="en-US" sz="1400" dirty="0" err="1">
                <a:latin typeface="+mn-lt"/>
              </a:rPr>
              <a:t>Tree_Balance_Insert</a:t>
            </a:r>
            <a:r>
              <a:rPr lang="en-US" sz="1400" dirty="0">
                <a:latin typeface="+mn-lt"/>
              </a:rPr>
              <a:t>() does the job.</a:t>
            </a:r>
          </a:p>
        </p:txBody>
      </p:sp>
      <p:sp>
        <p:nvSpPr>
          <p:cNvPr id="6" name="Content Placeholder 5">
            <a:extLst>
              <a:ext uri="{FF2B5EF4-FFF2-40B4-BE49-F238E27FC236}">
                <a16:creationId xmlns:a16="http://schemas.microsoft.com/office/drawing/2014/main" id="{10B00DA8-E41D-9F28-0BDA-158943EDA9BD}"/>
              </a:ext>
            </a:extLst>
          </p:cNvPr>
          <p:cNvSpPr>
            <a:spLocks noGrp="1"/>
          </p:cNvSpPr>
          <p:nvPr>
            <p:ph idx="1"/>
          </p:nvPr>
        </p:nvSpPr>
        <p:spPr>
          <a:xfrm>
            <a:off x="322729" y="770966"/>
            <a:ext cx="11394142" cy="5721908"/>
          </a:xfrm>
        </p:spPr>
        <p:txBody>
          <a:bodyPr>
            <a:normAutofit/>
          </a:bodyPr>
          <a:lstStyle/>
          <a:p>
            <a:pPr marL="0" indent="0">
              <a:buNone/>
            </a:pPr>
            <a:r>
              <a:rPr lang="en-US" sz="1400" dirty="0"/>
              <a:t>Which has two major cases </a:t>
            </a:r>
          </a:p>
          <a:p>
            <a:pPr marL="0" indent="0">
              <a:buNone/>
            </a:pPr>
            <a:r>
              <a:rPr lang="en-US" sz="1400" dirty="0"/>
              <a:t>Case 1 : The Inserted node has a Red color uncle node.</a:t>
            </a:r>
          </a:p>
          <a:p>
            <a:pPr marL="0" indent="0">
              <a:buNone/>
            </a:pPr>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if</a:t>
            </a: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u</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color</a:t>
            </a:r>
            <a:r>
              <a:rPr lang="en-US" sz="1400" b="0" dirty="0">
                <a:solidFill>
                  <a:srgbClr val="D4D4D4"/>
                </a:solidFill>
                <a:effectLst/>
                <a:latin typeface="Consolas" panose="020B0609020204030204" pitchFamily="49" charset="0"/>
              </a:rPr>
              <a:t> == </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 { </a:t>
            </a:r>
          </a:p>
          <a:p>
            <a:pPr marL="0" indent="0">
              <a:buNone/>
            </a:pP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u</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color</a:t>
            </a:r>
            <a:r>
              <a:rPr lang="en-US" sz="1400" b="0" dirty="0">
                <a:solidFill>
                  <a:srgbClr val="D4D4D4"/>
                </a:solidFill>
                <a:effectLst/>
                <a:latin typeface="Consolas" panose="020B0609020204030204" pitchFamily="49" charset="0"/>
              </a:rPr>
              <a:t> = </a:t>
            </a:r>
            <a:r>
              <a:rPr lang="en-US" sz="1400" b="0" dirty="0">
                <a:solidFill>
                  <a:srgbClr val="B5CEA8"/>
                </a:solidFill>
                <a:effectLst/>
                <a:latin typeface="Consolas" panose="020B0609020204030204" pitchFamily="49" charset="0"/>
              </a:rPr>
              <a:t>0</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k</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parent</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color</a:t>
            </a:r>
            <a:r>
              <a:rPr lang="en-US" sz="1400" b="0" dirty="0">
                <a:solidFill>
                  <a:srgbClr val="D4D4D4"/>
                </a:solidFill>
                <a:effectLst/>
                <a:latin typeface="Consolas" panose="020B0609020204030204" pitchFamily="49" charset="0"/>
              </a:rPr>
              <a:t> = </a:t>
            </a:r>
            <a:r>
              <a:rPr lang="en-US" sz="1400" b="0" dirty="0">
                <a:solidFill>
                  <a:srgbClr val="B5CEA8"/>
                </a:solidFill>
                <a:effectLst/>
                <a:latin typeface="Consolas" panose="020B0609020204030204" pitchFamily="49" charset="0"/>
              </a:rPr>
              <a:t>0</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k</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parent</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parent</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color</a:t>
            </a:r>
            <a:r>
              <a:rPr lang="en-US" sz="1400" b="0" dirty="0">
                <a:solidFill>
                  <a:srgbClr val="D4D4D4"/>
                </a:solidFill>
                <a:effectLst/>
                <a:latin typeface="Consolas" panose="020B0609020204030204" pitchFamily="49" charset="0"/>
              </a:rPr>
              <a:t> = </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k</a:t>
            </a:r>
            <a:r>
              <a:rPr lang="en-US" sz="1400" b="0" dirty="0">
                <a:solidFill>
                  <a:srgbClr val="D4D4D4"/>
                </a:solidFill>
                <a:effectLst/>
                <a:latin typeface="Consolas" panose="020B0609020204030204" pitchFamily="49" charset="0"/>
              </a:rPr>
              <a:t> = </a:t>
            </a:r>
            <a:r>
              <a:rPr lang="en-US" sz="1400" b="0" dirty="0" err="1">
                <a:solidFill>
                  <a:srgbClr val="9CDCFE"/>
                </a:solidFill>
                <a:effectLst/>
                <a:latin typeface="Consolas" panose="020B0609020204030204" pitchFamily="49" charset="0"/>
              </a:rPr>
              <a:t>k</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parent</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parent</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        } </a:t>
            </a:r>
          </a:p>
          <a:p>
            <a:pPr marL="0" indent="0">
              <a:buNone/>
            </a:pPr>
            <a:r>
              <a:rPr lang="en-US" sz="1400" dirty="0">
                <a:solidFill>
                  <a:srgbClr val="D4D4D4"/>
                </a:solidFill>
              </a:rPr>
              <a:t>       </a:t>
            </a:r>
            <a:r>
              <a:rPr lang="en-US" sz="1400" dirty="0"/>
              <a:t>Then both the parent node and uncle node will be marked black and the grandparent node will be marked red.</a:t>
            </a:r>
          </a:p>
          <a:p>
            <a:pPr marL="0" indent="0">
              <a:buNone/>
            </a:pPr>
            <a:r>
              <a:rPr lang="en-US" sz="1400" b="0" dirty="0">
                <a:effectLst/>
              </a:rPr>
              <a:t>Case 2 : The Inserted node has a Black color uncle node.</a:t>
            </a:r>
          </a:p>
          <a:p>
            <a:pPr marL="0" indent="0">
              <a:buNone/>
            </a:pPr>
            <a:r>
              <a:rPr lang="en-US" sz="1400" dirty="0"/>
              <a:t>	In this there are four subcases based on the position of the node in the subtree routed  at the grand parent.</a:t>
            </a:r>
          </a:p>
          <a:p>
            <a:pPr marL="0" indent="0">
              <a:buNone/>
            </a:pPr>
            <a:r>
              <a:rPr lang="en-US" sz="1400" b="0" dirty="0">
                <a:effectLst/>
              </a:rPr>
              <a:t>	Case a </a:t>
            </a:r>
            <a:r>
              <a:rPr lang="en-US" sz="1400" dirty="0"/>
              <a:t>: Left child’s left child</a:t>
            </a:r>
          </a:p>
          <a:p>
            <a:pPr marL="0" indent="0">
              <a:buNone/>
            </a:pPr>
            <a:r>
              <a:rPr lang="en-US" sz="1400" b="0" dirty="0">
                <a:effectLst/>
              </a:rPr>
              <a:t>	Case b : Left child’s right child</a:t>
            </a:r>
          </a:p>
          <a:p>
            <a:pPr marL="0" indent="0">
              <a:buNone/>
            </a:pPr>
            <a:r>
              <a:rPr lang="en-US" sz="1400" b="0" dirty="0">
                <a:effectLst/>
              </a:rPr>
              <a:t>	Case c : Right child’s left child</a:t>
            </a:r>
          </a:p>
          <a:p>
            <a:pPr marL="0" indent="0">
              <a:buNone/>
            </a:pPr>
            <a:r>
              <a:rPr lang="en-US" sz="1400" dirty="0"/>
              <a:t>	Case d : Right child’s right child</a:t>
            </a:r>
            <a:endParaRPr lang="en-US" sz="1400" b="0" dirty="0">
              <a:effectLst/>
            </a:endParaRPr>
          </a:p>
        </p:txBody>
      </p:sp>
    </p:spTree>
    <p:extLst>
      <p:ext uri="{BB962C8B-B14F-4D97-AF65-F5344CB8AC3E}">
        <p14:creationId xmlns:p14="http://schemas.microsoft.com/office/powerpoint/2010/main" val="3116818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E320D2-9D2B-AD06-CA65-9E1D2FDCAEAA}"/>
              </a:ext>
            </a:extLst>
          </p:cNvPr>
          <p:cNvSpPr>
            <a:spLocks noGrp="1"/>
          </p:cNvSpPr>
          <p:nvPr>
            <p:ph type="title"/>
          </p:nvPr>
        </p:nvSpPr>
        <p:spPr>
          <a:xfrm>
            <a:off x="838200" y="365126"/>
            <a:ext cx="10515600" cy="154828"/>
          </a:xfrm>
        </p:spPr>
        <p:txBody>
          <a:bodyPr>
            <a:normAutofit fontScale="90000"/>
          </a:bodyPr>
          <a:lstStyle/>
          <a:p>
            <a:endParaRPr lang="en-US" dirty="0"/>
          </a:p>
        </p:txBody>
      </p:sp>
      <p:sp>
        <p:nvSpPr>
          <p:cNvPr id="5" name="Content Placeholder 4">
            <a:extLst>
              <a:ext uri="{FF2B5EF4-FFF2-40B4-BE49-F238E27FC236}">
                <a16:creationId xmlns:a16="http://schemas.microsoft.com/office/drawing/2014/main" id="{AA4413F7-78CB-5F7D-FD83-3138F360B566}"/>
              </a:ext>
            </a:extLst>
          </p:cNvPr>
          <p:cNvSpPr>
            <a:spLocks noGrp="1"/>
          </p:cNvSpPr>
          <p:nvPr>
            <p:ph sz="half" idx="1"/>
          </p:nvPr>
        </p:nvSpPr>
        <p:spPr>
          <a:xfrm>
            <a:off x="838200" y="690282"/>
            <a:ext cx="5181600" cy="6033247"/>
          </a:xfrm>
        </p:spPr>
        <p:txBody>
          <a:bodyPr>
            <a:normAutofit/>
          </a:bodyPr>
          <a:lstStyle/>
          <a:p>
            <a:r>
              <a:rPr lang="en-US" dirty="0"/>
              <a:t>Case a</a:t>
            </a:r>
          </a:p>
          <a:p>
            <a:pPr marL="0" indent="0">
              <a:buNone/>
            </a:pPr>
            <a:r>
              <a:rPr lang="en-US" sz="1400" b="0" dirty="0" err="1">
                <a:solidFill>
                  <a:srgbClr val="9CDCFE"/>
                </a:solidFill>
                <a:effectLst/>
                <a:latin typeface="Consolas" panose="020B0609020204030204" pitchFamily="49" charset="0"/>
              </a:rPr>
              <a:t>k</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parent</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color</a:t>
            </a:r>
            <a:r>
              <a:rPr lang="en-US" sz="1400" b="0" dirty="0">
                <a:solidFill>
                  <a:srgbClr val="D4D4D4"/>
                </a:solidFill>
                <a:effectLst/>
                <a:latin typeface="Consolas" panose="020B0609020204030204" pitchFamily="49" charset="0"/>
              </a:rPr>
              <a:t> = </a:t>
            </a:r>
            <a:r>
              <a:rPr lang="en-US" sz="1400" b="0" dirty="0">
                <a:solidFill>
                  <a:srgbClr val="B5CEA8"/>
                </a:solidFill>
                <a:effectLst/>
                <a:latin typeface="Consolas" panose="020B0609020204030204" pitchFamily="49" charset="0"/>
              </a:rPr>
              <a:t>0</a:t>
            </a:r>
            <a:r>
              <a:rPr lang="en-US" sz="1400" b="0" dirty="0">
                <a:solidFill>
                  <a:srgbClr val="D4D4D4"/>
                </a:solidFill>
                <a:effectLst/>
                <a:latin typeface="Consolas" panose="020B0609020204030204" pitchFamily="49" charset="0"/>
              </a:rPr>
              <a:t>; //black node</a:t>
            </a:r>
          </a:p>
          <a:p>
            <a:pPr marL="0" indent="0">
              <a:buNone/>
            </a:pPr>
            <a:r>
              <a:rPr lang="en-US" sz="1400" b="0" dirty="0" err="1">
                <a:solidFill>
                  <a:srgbClr val="9CDCFE"/>
                </a:solidFill>
                <a:effectLst/>
                <a:latin typeface="Consolas" panose="020B0609020204030204" pitchFamily="49" charset="0"/>
              </a:rPr>
              <a:t>k</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parent</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parent</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color</a:t>
            </a:r>
            <a:r>
              <a:rPr lang="en-US" sz="1400" b="0" dirty="0">
                <a:solidFill>
                  <a:srgbClr val="D4D4D4"/>
                </a:solidFill>
                <a:effectLst/>
                <a:latin typeface="Consolas" panose="020B0609020204030204" pitchFamily="49" charset="0"/>
              </a:rPr>
              <a:t> = </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	//Red node</a:t>
            </a:r>
          </a:p>
          <a:p>
            <a:pPr marL="0" indent="0">
              <a:buNone/>
            </a:pPr>
            <a:r>
              <a:rPr lang="en-US" sz="1400" b="0" dirty="0" err="1">
                <a:solidFill>
                  <a:srgbClr val="DCDCAA"/>
                </a:solidFill>
                <a:effectLst/>
                <a:latin typeface="Consolas" panose="020B0609020204030204" pitchFamily="49" charset="0"/>
              </a:rPr>
              <a:t>right_rotation</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k</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parent</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parent</a:t>
            </a:r>
            <a:r>
              <a:rPr lang="en-US" sz="1400" b="0" dirty="0">
                <a:solidFill>
                  <a:srgbClr val="D4D4D4"/>
                </a:solidFill>
                <a:effectLst/>
                <a:latin typeface="Consolas" panose="020B0609020204030204" pitchFamily="49" charset="0"/>
              </a:rPr>
              <a:t>); </a:t>
            </a:r>
          </a:p>
          <a:p>
            <a:pPr marL="0" indent="0">
              <a:buNone/>
            </a:pPr>
            <a:r>
              <a:rPr lang="en-US" sz="1400" dirty="0">
                <a:solidFill>
                  <a:srgbClr val="D4D4D4"/>
                </a:solidFill>
                <a:latin typeface="Consolas" panose="020B0609020204030204" pitchFamily="49" charset="0"/>
              </a:rPr>
              <a:t>// k is the current node for which we are fixing the red black tree implementation</a:t>
            </a:r>
          </a:p>
          <a:p>
            <a:pPr marL="0" indent="0">
              <a:buNone/>
            </a:pPr>
            <a:endParaRPr lang="en-US" sz="1400" b="0" dirty="0">
              <a:solidFill>
                <a:srgbClr val="D4D4D4"/>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r>
              <a:rPr lang="en-US" dirty="0"/>
              <a:t>Case b</a:t>
            </a:r>
          </a:p>
          <a:p>
            <a:pPr marL="0" indent="0">
              <a:buNone/>
            </a:pPr>
            <a:r>
              <a:rPr lang="en-US" sz="1400" b="0" dirty="0">
                <a:solidFill>
                  <a:srgbClr val="C586C0"/>
                </a:solidFill>
                <a:effectLst/>
                <a:latin typeface="Consolas" panose="020B0609020204030204" pitchFamily="49" charset="0"/>
              </a:rPr>
              <a:t>if</a:t>
            </a: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k</a:t>
            </a:r>
            <a:r>
              <a:rPr lang="en-US" sz="1400" b="0" dirty="0">
                <a:solidFill>
                  <a:srgbClr val="D4D4D4"/>
                </a:solidFill>
                <a:effectLst/>
                <a:latin typeface="Consolas" panose="020B0609020204030204" pitchFamily="49" charset="0"/>
              </a:rPr>
              <a:t> == </a:t>
            </a:r>
            <a:r>
              <a:rPr lang="en-US" sz="1400" b="0" dirty="0" err="1">
                <a:solidFill>
                  <a:srgbClr val="9CDCFE"/>
                </a:solidFill>
                <a:effectLst/>
                <a:latin typeface="Consolas" panose="020B0609020204030204" pitchFamily="49" charset="0"/>
              </a:rPr>
              <a:t>k</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parent</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right</a:t>
            </a:r>
            <a:r>
              <a:rPr lang="en-US" sz="1400" b="0" dirty="0">
                <a:solidFill>
                  <a:srgbClr val="D4D4D4"/>
                </a:solidFill>
                <a:effectLst/>
                <a:latin typeface="Consolas" panose="020B0609020204030204" pitchFamily="49" charset="0"/>
              </a:rPr>
              <a:t>) {</a:t>
            </a:r>
          </a:p>
          <a:p>
            <a:pPr marL="0" indent="0">
              <a:buNone/>
            </a:pP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k</a:t>
            </a:r>
            <a:r>
              <a:rPr lang="en-US" sz="1400" b="0" dirty="0">
                <a:solidFill>
                  <a:srgbClr val="D4D4D4"/>
                </a:solidFill>
                <a:effectLst/>
                <a:latin typeface="Consolas" panose="020B0609020204030204" pitchFamily="49" charset="0"/>
              </a:rPr>
              <a:t> = </a:t>
            </a:r>
            <a:r>
              <a:rPr lang="en-US" sz="1400" b="0" dirty="0" err="1">
                <a:solidFill>
                  <a:srgbClr val="9CDCFE"/>
                </a:solidFill>
                <a:effectLst/>
                <a:latin typeface="Consolas" panose="020B0609020204030204" pitchFamily="49" charset="0"/>
              </a:rPr>
              <a:t>k</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parent</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   </a:t>
            </a:r>
            <a:r>
              <a:rPr lang="en-US" sz="1400" b="0" dirty="0" err="1">
                <a:solidFill>
                  <a:srgbClr val="DCDCAA"/>
                </a:solidFill>
                <a:effectLst/>
                <a:latin typeface="Consolas" panose="020B0609020204030204" pitchFamily="49" charset="0"/>
              </a:rPr>
              <a:t>left_rotation</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k</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a:t>
            </a:r>
          </a:p>
          <a:p>
            <a:pPr marL="0" indent="0">
              <a:buNone/>
            </a:pPr>
            <a:r>
              <a:rPr lang="en-US" sz="1400" b="0" dirty="0" err="1">
                <a:solidFill>
                  <a:srgbClr val="9CDCFE"/>
                </a:solidFill>
                <a:effectLst/>
                <a:latin typeface="Consolas" panose="020B0609020204030204" pitchFamily="49" charset="0"/>
              </a:rPr>
              <a:t>k</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parent</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color</a:t>
            </a:r>
            <a:r>
              <a:rPr lang="en-US" sz="1400" b="0" dirty="0">
                <a:solidFill>
                  <a:srgbClr val="D4D4D4"/>
                </a:solidFill>
                <a:effectLst/>
                <a:latin typeface="Consolas" panose="020B0609020204030204" pitchFamily="49" charset="0"/>
              </a:rPr>
              <a:t> = </a:t>
            </a:r>
            <a:r>
              <a:rPr lang="en-US" sz="1400" b="0" dirty="0">
                <a:solidFill>
                  <a:srgbClr val="B5CEA8"/>
                </a:solidFill>
                <a:effectLst/>
                <a:latin typeface="Consolas" panose="020B0609020204030204" pitchFamily="49" charset="0"/>
              </a:rPr>
              <a:t>0</a:t>
            </a:r>
            <a:r>
              <a:rPr lang="en-US" sz="1400" b="0" dirty="0">
                <a:solidFill>
                  <a:srgbClr val="D4D4D4"/>
                </a:solidFill>
                <a:effectLst/>
                <a:latin typeface="Consolas" panose="020B0609020204030204" pitchFamily="49" charset="0"/>
              </a:rPr>
              <a:t>;</a:t>
            </a:r>
          </a:p>
          <a:p>
            <a:pPr marL="0" indent="0">
              <a:buNone/>
            </a:pPr>
            <a:r>
              <a:rPr lang="en-US" sz="1400" b="0" dirty="0" err="1">
                <a:solidFill>
                  <a:srgbClr val="9CDCFE"/>
                </a:solidFill>
                <a:effectLst/>
                <a:latin typeface="Consolas" panose="020B0609020204030204" pitchFamily="49" charset="0"/>
              </a:rPr>
              <a:t>k</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parent</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parent</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color</a:t>
            </a:r>
            <a:r>
              <a:rPr lang="en-US" sz="1400" b="0" dirty="0">
                <a:solidFill>
                  <a:srgbClr val="D4D4D4"/>
                </a:solidFill>
                <a:effectLst/>
                <a:latin typeface="Consolas" panose="020B0609020204030204" pitchFamily="49" charset="0"/>
              </a:rPr>
              <a:t> = </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a:t>
            </a:r>
          </a:p>
          <a:p>
            <a:pPr marL="0" indent="0">
              <a:buNone/>
            </a:pPr>
            <a:r>
              <a:rPr lang="en-US" sz="1400" b="0" dirty="0" err="1">
                <a:solidFill>
                  <a:srgbClr val="DCDCAA"/>
                </a:solidFill>
                <a:effectLst/>
                <a:latin typeface="Consolas" panose="020B0609020204030204" pitchFamily="49" charset="0"/>
              </a:rPr>
              <a:t>right_rotation</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k</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parent</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parent</a:t>
            </a:r>
            <a:r>
              <a:rPr lang="en-US" sz="1400" b="0" dirty="0">
                <a:solidFill>
                  <a:srgbClr val="D4D4D4"/>
                </a:solidFill>
                <a:effectLst/>
                <a:latin typeface="Consolas" panose="020B0609020204030204" pitchFamily="49" charset="0"/>
              </a:rPr>
              <a:t>);</a:t>
            </a:r>
          </a:p>
          <a:p>
            <a:pPr marL="0" indent="0">
              <a:buNone/>
            </a:pPr>
            <a:r>
              <a:rPr lang="en-US" sz="1400" dirty="0">
                <a:solidFill>
                  <a:srgbClr val="D4D4D4"/>
                </a:solidFill>
                <a:latin typeface="Consolas" panose="020B0609020204030204" pitchFamily="49" charset="0"/>
              </a:rPr>
              <a:t>//Terms used are same as above.</a:t>
            </a:r>
            <a:endParaRPr lang="en-US" sz="1400" b="0" dirty="0">
              <a:solidFill>
                <a:srgbClr val="D4D4D4"/>
              </a:solidFill>
              <a:effectLst/>
              <a:latin typeface="Consolas" panose="020B0609020204030204" pitchFamily="49" charset="0"/>
            </a:endParaRPr>
          </a:p>
        </p:txBody>
      </p:sp>
      <p:sp>
        <p:nvSpPr>
          <p:cNvPr id="6" name="Content Placeholder 5">
            <a:extLst>
              <a:ext uri="{FF2B5EF4-FFF2-40B4-BE49-F238E27FC236}">
                <a16:creationId xmlns:a16="http://schemas.microsoft.com/office/drawing/2014/main" id="{BD575287-1D6C-F1E9-BA50-2853603AF663}"/>
              </a:ext>
            </a:extLst>
          </p:cNvPr>
          <p:cNvSpPr>
            <a:spLocks noGrp="1"/>
          </p:cNvSpPr>
          <p:nvPr>
            <p:ph sz="half" idx="2"/>
          </p:nvPr>
        </p:nvSpPr>
        <p:spPr>
          <a:xfrm>
            <a:off x="6172200" y="690282"/>
            <a:ext cx="5181600" cy="5907742"/>
          </a:xfrm>
        </p:spPr>
        <p:txBody>
          <a:bodyPr>
            <a:normAutofit/>
          </a:bodyPr>
          <a:lstStyle/>
          <a:p>
            <a:r>
              <a:rPr lang="en-US" dirty="0"/>
              <a:t>Case c</a:t>
            </a:r>
          </a:p>
          <a:p>
            <a:pPr marL="0" indent="0">
              <a:buNone/>
            </a:pPr>
            <a:r>
              <a:rPr lang="en-US" sz="1400" b="0" dirty="0">
                <a:solidFill>
                  <a:srgbClr val="C586C0"/>
                </a:solidFill>
                <a:effectLst/>
                <a:latin typeface="Consolas" panose="020B0609020204030204" pitchFamily="49" charset="0"/>
              </a:rPr>
              <a:t>if</a:t>
            </a: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k</a:t>
            </a:r>
            <a:r>
              <a:rPr lang="en-US" sz="1400" b="0" dirty="0">
                <a:solidFill>
                  <a:srgbClr val="D4D4D4"/>
                </a:solidFill>
                <a:effectLst/>
                <a:latin typeface="Consolas" panose="020B0609020204030204" pitchFamily="49" charset="0"/>
              </a:rPr>
              <a:t> == </a:t>
            </a:r>
            <a:r>
              <a:rPr lang="en-US" sz="1400" b="0" dirty="0" err="1">
                <a:solidFill>
                  <a:srgbClr val="9CDCFE"/>
                </a:solidFill>
                <a:effectLst/>
                <a:latin typeface="Consolas" panose="020B0609020204030204" pitchFamily="49" charset="0"/>
              </a:rPr>
              <a:t>k</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parent</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left</a:t>
            </a:r>
            <a:r>
              <a:rPr lang="en-US" sz="1400" b="0" dirty="0">
                <a:solidFill>
                  <a:srgbClr val="D4D4D4"/>
                </a:solidFill>
                <a:effectLst/>
                <a:latin typeface="Consolas" panose="020B0609020204030204" pitchFamily="49" charset="0"/>
              </a:rPr>
              <a:t>) {</a:t>
            </a:r>
          </a:p>
          <a:p>
            <a:pPr marL="0" indent="0">
              <a:buNone/>
            </a:pP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k</a:t>
            </a:r>
            <a:r>
              <a:rPr lang="en-US" sz="1400" b="0" dirty="0">
                <a:solidFill>
                  <a:srgbClr val="D4D4D4"/>
                </a:solidFill>
                <a:effectLst/>
                <a:latin typeface="Consolas" panose="020B0609020204030204" pitchFamily="49" charset="0"/>
              </a:rPr>
              <a:t> = </a:t>
            </a:r>
            <a:r>
              <a:rPr lang="en-US" sz="1400" b="0" dirty="0" err="1">
                <a:solidFill>
                  <a:srgbClr val="9CDCFE"/>
                </a:solidFill>
                <a:effectLst/>
                <a:latin typeface="Consolas" panose="020B0609020204030204" pitchFamily="49" charset="0"/>
              </a:rPr>
              <a:t>k</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parent</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   </a:t>
            </a:r>
            <a:r>
              <a:rPr lang="en-US" sz="1400" b="0" dirty="0" err="1">
                <a:solidFill>
                  <a:srgbClr val="DCDCAA"/>
                </a:solidFill>
                <a:effectLst/>
                <a:latin typeface="Consolas" panose="020B0609020204030204" pitchFamily="49" charset="0"/>
              </a:rPr>
              <a:t>right_rotation</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k</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 }</a:t>
            </a:r>
          </a:p>
          <a:p>
            <a:pPr marL="0" indent="0">
              <a:buNone/>
            </a:pP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k</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parent</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color</a:t>
            </a:r>
            <a:r>
              <a:rPr lang="en-US" sz="1400" b="0" dirty="0">
                <a:solidFill>
                  <a:srgbClr val="D4D4D4"/>
                </a:solidFill>
                <a:effectLst/>
                <a:latin typeface="Consolas" panose="020B0609020204030204" pitchFamily="49" charset="0"/>
              </a:rPr>
              <a:t> = </a:t>
            </a:r>
            <a:r>
              <a:rPr lang="en-US" sz="1400" b="0" dirty="0">
                <a:solidFill>
                  <a:srgbClr val="B5CEA8"/>
                </a:solidFill>
                <a:effectLst/>
                <a:latin typeface="Consolas" panose="020B0609020204030204" pitchFamily="49" charset="0"/>
              </a:rPr>
              <a:t>0</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k</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parent</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parent</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color</a:t>
            </a:r>
            <a:r>
              <a:rPr lang="en-US" sz="1400" b="0" dirty="0">
                <a:solidFill>
                  <a:srgbClr val="D4D4D4"/>
                </a:solidFill>
                <a:effectLst/>
                <a:latin typeface="Consolas" panose="020B0609020204030204" pitchFamily="49" charset="0"/>
              </a:rPr>
              <a:t> = </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 </a:t>
            </a:r>
            <a:r>
              <a:rPr lang="en-US" sz="1400" b="0" dirty="0" err="1">
                <a:solidFill>
                  <a:srgbClr val="DCDCAA"/>
                </a:solidFill>
                <a:effectLst/>
                <a:latin typeface="Consolas" panose="020B0609020204030204" pitchFamily="49" charset="0"/>
              </a:rPr>
              <a:t>left_rotation</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k</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parent</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parent</a:t>
            </a:r>
            <a:r>
              <a:rPr lang="en-US" sz="1400" b="0" dirty="0">
                <a:solidFill>
                  <a:srgbClr val="D4D4D4"/>
                </a:solidFill>
                <a:effectLst/>
                <a:latin typeface="Consolas" panose="020B0609020204030204" pitchFamily="49" charset="0"/>
              </a:rPr>
              <a:t>);</a:t>
            </a:r>
          </a:p>
          <a:p>
            <a:pPr marL="0" indent="0">
              <a:buNone/>
            </a:pPr>
            <a:endParaRPr lang="en-US" sz="1400" dirty="0"/>
          </a:p>
          <a:p>
            <a:r>
              <a:rPr lang="en-US" dirty="0"/>
              <a:t>Case d</a:t>
            </a:r>
          </a:p>
          <a:p>
            <a:pPr marL="0" indent="0">
              <a:buNone/>
            </a:pPr>
            <a:r>
              <a:rPr lang="en-US" sz="1400" b="0" dirty="0" err="1">
                <a:solidFill>
                  <a:srgbClr val="9CDCFE"/>
                </a:solidFill>
                <a:effectLst/>
                <a:latin typeface="Consolas" panose="020B0609020204030204" pitchFamily="49" charset="0"/>
              </a:rPr>
              <a:t>k</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parent</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color</a:t>
            </a:r>
            <a:r>
              <a:rPr lang="en-US" sz="1400" b="0" dirty="0">
                <a:solidFill>
                  <a:srgbClr val="D4D4D4"/>
                </a:solidFill>
                <a:effectLst/>
                <a:latin typeface="Consolas" panose="020B0609020204030204" pitchFamily="49" charset="0"/>
              </a:rPr>
              <a:t> = </a:t>
            </a:r>
            <a:r>
              <a:rPr lang="en-US" sz="1400" b="0" dirty="0">
                <a:solidFill>
                  <a:srgbClr val="B5CEA8"/>
                </a:solidFill>
                <a:effectLst/>
                <a:latin typeface="Consolas" panose="020B0609020204030204" pitchFamily="49" charset="0"/>
              </a:rPr>
              <a:t>0</a:t>
            </a:r>
            <a:r>
              <a:rPr lang="en-US" sz="1400" b="0" dirty="0">
                <a:solidFill>
                  <a:srgbClr val="D4D4D4"/>
                </a:solidFill>
                <a:effectLst/>
                <a:latin typeface="Consolas" panose="020B0609020204030204" pitchFamily="49" charset="0"/>
              </a:rPr>
              <a:t>;</a:t>
            </a:r>
          </a:p>
          <a:p>
            <a:pPr marL="0" indent="0">
              <a:buNone/>
            </a:pPr>
            <a:r>
              <a:rPr lang="en-US" sz="1400" b="0" dirty="0" err="1">
                <a:solidFill>
                  <a:srgbClr val="9CDCFE"/>
                </a:solidFill>
                <a:effectLst/>
                <a:latin typeface="Consolas" panose="020B0609020204030204" pitchFamily="49" charset="0"/>
              </a:rPr>
              <a:t>k</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parent</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parent</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color</a:t>
            </a:r>
            <a:r>
              <a:rPr lang="en-US" sz="1400" b="0" dirty="0">
                <a:solidFill>
                  <a:srgbClr val="D4D4D4"/>
                </a:solidFill>
                <a:effectLst/>
                <a:latin typeface="Consolas" panose="020B0609020204030204" pitchFamily="49" charset="0"/>
              </a:rPr>
              <a:t> = </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a:t>
            </a:r>
          </a:p>
          <a:p>
            <a:pPr marL="0" indent="0">
              <a:buNone/>
            </a:pPr>
            <a:r>
              <a:rPr lang="en-US" sz="1400" b="0" dirty="0" err="1">
                <a:solidFill>
                  <a:srgbClr val="DCDCAA"/>
                </a:solidFill>
                <a:effectLst/>
                <a:latin typeface="Consolas" panose="020B0609020204030204" pitchFamily="49" charset="0"/>
              </a:rPr>
              <a:t>left_rotation</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k</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parent</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parent</a:t>
            </a:r>
            <a:r>
              <a:rPr lang="en-US" sz="1400" b="0" dirty="0">
                <a:solidFill>
                  <a:srgbClr val="D4D4D4"/>
                </a:solidFill>
                <a:effectLst/>
                <a:latin typeface="Consolas" panose="020B0609020204030204" pitchFamily="49" charset="0"/>
              </a:rPr>
              <a:t>);</a:t>
            </a:r>
          </a:p>
          <a:p>
            <a:pPr marL="0" indent="0">
              <a:buNone/>
            </a:pPr>
            <a:endParaRPr lang="en-US" sz="1400" dirty="0"/>
          </a:p>
        </p:txBody>
      </p:sp>
    </p:spTree>
    <p:extLst>
      <p:ext uri="{BB962C8B-B14F-4D97-AF65-F5344CB8AC3E}">
        <p14:creationId xmlns:p14="http://schemas.microsoft.com/office/powerpoint/2010/main" val="3958360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9CAC2-FEBE-3A2B-5811-8281A865CB2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3394C96-F4B6-596A-B0AD-BA7AC7D7C32F}"/>
              </a:ext>
            </a:extLst>
          </p:cNvPr>
          <p:cNvSpPr>
            <a:spLocks noGrp="1"/>
          </p:cNvSpPr>
          <p:nvPr>
            <p:ph sz="half" idx="1"/>
          </p:nvPr>
        </p:nvSpPr>
        <p:spPr/>
        <p:txBody>
          <a:bodyPr/>
          <a:lstStyle/>
          <a:p>
            <a:r>
              <a:rPr lang="en-US" sz="1600" dirty="0"/>
              <a:t>These cases should be checked in each iteration</a:t>
            </a:r>
          </a:p>
          <a:p>
            <a:r>
              <a:rPr lang="en-US" sz="1600" dirty="0"/>
              <a:t>If parent is null then we reached the root node.</a:t>
            </a:r>
          </a:p>
          <a:p>
            <a:pPr marL="0" indent="0">
              <a:buNone/>
            </a:pPr>
            <a:r>
              <a:rPr lang="en-US" sz="1400" b="0" dirty="0">
                <a:solidFill>
                  <a:srgbClr val="C586C0"/>
                </a:solidFill>
                <a:effectLst/>
                <a:latin typeface="Consolas" panose="020B0609020204030204" pitchFamily="49" charset="0"/>
              </a:rPr>
              <a:t>if</a:t>
            </a: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k</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parent</a:t>
            </a:r>
            <a:r>
              <a:rPr lang="en-US" sz="1400" b="0" dirty="0">
                <a:solidFill>
                  <a:srgbClr val="D4D4D4"/>
                </a:solidFill>
                <a:effectLst/>
                <a:latin typeface="Consolas" panose="020B0609020204030204" pitchFamily="49" charset="0"/>
              </a:rPr>
              <a:t> == </a:t>
            </a:r>
            <a:r>
              <a:rPr lang="en-US" sz="1400" b="0" dirty="0">
                <a:solidFill>
                  <a:srgbClr val="569CD6"/>
                </a:solidFill>
                <a:effectLst/>
                <a:latin typeface="Consolas" panose="020B0609020204030204" pitchFamily="49" charset="0"/>
              </a:rPr>
              <a:t>null</a:t>
            </a:r>
            <a:r>
              <a:rPr lang="en-US" sz="1400" b="0" dirty="0">
                <a:solidFill>
                  <a:srgbClr val="D4D4D4"/>
                </a:solidFill>
                <a:effectLst/>
                <a:latin typeface="Consolas" panose="020B0609020204030204" pitchFamily="49" charset="0"/>
              </a:rPr>
              <a:t>) {</a:t>
            </a:r>
          </a:p>
          <a:p>
            <a:pPr marL="0" indent="0">
              <a:buNone/>
            </a:pP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k</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color</a:t>
            </a:r>
            <a:r>
              <a:rPr lang="en-US" sz="1400" b="0" dirty="0">
                <a:solidFill>
                  <a:srgbClr val="D4D4D4"/>
                </a:solidFill>
                <a:effectLst/>
                <a:latin typeface="Consolas" panose="020B0609020204030204" pitchFamily="49" charset="0"/>
              </a:rPr>
              <a:t> = </a:t>
            </a:r>
            <a:r>
              <a:rPr lang="en-US" sz="1400" b="0" dirty="0">
                <a:solidFill>
                  <a:srgbClr val="B5CEA8"/>
                </a:solidFill>
                <a:effectLst/>
                <a:latin typeface="Consolas" panose="020B0609020204030204" pitchFamily="49" charset="0"/>
              </a:rPr>
              <a:t>0</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return</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a:t>
            </a:r>
          </a:p>
          <a:p>
            <a:r>
              <a:rPr lang="en-US" sz="1400" b="0" dirty="0">
                <a:effectLst/>
              </a:rPr>
              <a:t>If </a:t>
            </a:r>
            <a:r>
              <a:rPr lang="en-US" sz="1400" dirty="0"/>
              <a:t>grandparent is null then parent will be black(root node)</a:t>
            </a:r>
            <a:endParaRPr lang="en-US" sz="1400" b="0" dirty="0">
              <a:effectLst/>
            </a:endParaRPr>
          </a:p>
          <a:p>
            <a:pPr marL="0" indent="0">
              <a:buNone/>
            </a:pPr>
            <a:r>
              <a:rPr lang="en-US" sz="1400" b="0" dirty="0">
                <a:solidFill>
                  <a:srgbClr val="C586C0"/>
                </a:solidFill>
                <a:effectLst/>
                <a:latin typeface="Consolas" panose="020B0609020204030204" pitchFamily="49" charset="0"/>
              </a:rPr>
              <a:t>else</a:t>
            </a:r>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if</a:t>
            </a: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k</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parent</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parent</a:t>
            </a:r>
            <a:r>
              <a:rPr lang="en-US" sz="1400" b="0" dirty="0">
                <a:solidFill>
                  <a:srgbClr val="D4D4D4"/>
                </a:solidFill>
                <a:effectLst/>
                <a:latin typeface="Consolas" panose="020B0609020204030204" pitchFamily="49" charset="0"/>
              </a:rPr>
              <a:t> == </a:t>
            </a:r>
            <a:r>
              <a:rPr lang="en-US" sz="1400" b="0" dirty="0">
                <a:solidFill>
                  <a:srgbClr val="569CD6"/>
                </a:solidFill>
                <a:effectLst/>
                <a:latin typeface="Consolas" panose="020B0609020204030204" pitchFamily="49" charset="0"/>
              </a:rPr>
              <a:t>null</a:t>
            </a:r>
            <a:r>
              <a:rPr lang="en-US" sz="1400" b="0" dirty="0">
                <a:solidFill>
                  <a:srgbClr val="D4D4D4"/>
                </a:solidFill>
                <a:effectLst/>
                <a:latin typeface="Consolas" panose="020B0609020204030204" pitchFamily="49" charset="0"/>
              </a:rPr>
              <a:t>) {</a:t>
            </a:r>
          </a:p>
          <a:p>
            <a:pPr marL="0" indent="0">
              <a:buNone/>
            </a:pPr>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return</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a:t>
            </a:r>
          </a:p>
          <a:p>
            <a:r>
              <a:rPr lang="en-US" sz="1400" b="0" dirty="0">
                <a:effectLst/>
              </a:rPr>
              <a:t>I</a:t>
            </a:r>
            <a:r>
              <a:rPr lang="en-US" sz="1400" dirty="0"/>
              <a:t>f parent node is black color then we are done with balancing.</a:t>
            </a:r>
            <a:endParaRPr lang="en-US" sz="1400" b="0" dirty="0">
              <a:effectLst/>
            </a:endParaRPr>
          </a:p>
          <a:p>
            <a:pPr marL="0" indent="0">
              <a:buNone/>
            </a:pPr>
            <a:r>
              <a:rPr lang="en-US" sz="1400" b="0" dirty="0">
                <a:solidFill>
                  <a:srgbClr val="C586C0"/>
                </a:solidFill>
                <a:effectLst/>
                <a:latin typeface="Consolas" panose="020B0609020204030204" pitchFamily="49" charset="0"/>
              </a:rPr>
              <a:t>else</a:t>
            </a:r>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if</a:t>
            </a: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k</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parent</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color</a:t>
            </a:r>
            <a:r>
              <a:rPr lang="en-US" sz="1400" b="0" dirty="0">
                <a:solidFill>
                  <a:srgbClr val="D4D4D4"/>
                </a:solidFill>
                <a:effectLst/>
                <a:latin typeface="Consolas" panose="020B0609020204030204" pitchFamily="49" charset="0"/>
              </a:rPr>
              <a:t> == </a:t>
            </a:r>
            <a:r>
              <a:rPr lang="en-US" sz="1400" b="0" dirty="0">
                <a:solidFill>
                  <a:srgbClr val="B5CEA8"/>
                </a:solidFill>
                <a:effectLst/>
                <a:latin typeface="Consolas" panose="020B0609020204030204" pitchFamily="49" charset="0"/>
              </a:rPr>
              <a:t>0</a:t>
            </a:r>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return</a:t>
            </a:r>
            <a:r>
              <a:rPr lang="en-US" sz="1400" b="0" dirty="0">
                <a:solidFill>
                  <a:srgbClr val="D4D4D4"/>
                </a:solidFill>
                <a:effectLst/>
                <a:latin typeface="Consolas" panose="020B0609020204030204" pitchFamily="49" charset="0"/>
              </a:rPr>
              <a:t> ;</a:t>
            </a:r>
          </a:p>
          <a:p>
            <a:pPr marL="0" indent="0">
              <a:buNone/>
            </a:pPr>
            <a:endParaRPr lang="en-US" sz="1400" b="0" dirty="0">
              <a:solidFill>
                <a:srgbClr val="D4D4D4"/>
              </a:solidFill>
              <a:effectLst/>
              <a:latin typeface="Consolas" panose="020B0609020204030204" pitchFamily="49" charset="0"/>
            </a:endParaRPr>
          </a:p>
        </p:txBody>
      </p:sp>
      <p:sp>
        <p:nvSpPr>
          <p:cNvPr id="4" name="Content Placeholder 3">
            <a:extLst>
              <a:ext uri="{FF2B5EF4-FFF2-40B4-BE49-F238E27FC236}">
                <a16:creationId xmlns:a16="http://schemas.microsoft.com/office/drawing/2014/main" id="{333C7636-A90C-833B-B464-8D83B3CE7D68}"/>
              </a:ext>
            </a:extLst>
          </p:cNvPr>
          <p:cNvSpPr>
            <a:spLocks noGrp="1"/>
          </p:cNvSpPr>
          <p:nvPr>
            <p:ph sz="half" idx="2"/>
          </p:nvPr>
        </p:nvSpPr>
        <p:spPr/>
        <p:txBody>
          <a:bodyPr>
            <a:normAutofit/>
          </a:bodyPr>
          <a:lstStyle/>
          <a:p>
            <a:r>
              <a:rPr lang="en-US" sz="1600" dirty="0"/>
              <a:t>Node that in each iteration we are updating k.</a:t>
            </a:r>
          </a:p>
          <a:p>
            <a:r>
              <a:rPr lang="en-US" sz="1600" dirty="0"/>
              <a:t>The mentioned cases should also be checked before the start of balancing of the tree after inserting an element.</a:t>
            </a:r>
          </a:p>
          <a:p>
            <a:r>
              <a:rPr lang="en-US" sz="1600" dirty="0"/>
              <a:t>At last set the color of root node to black.</a:t>
            </a:r>
          </a:p>
          <a:p>
            <a:endParaRPr lang="en-US" sz="1600" dirty="0"/>
          </a:p>
          <a:p>
            <a:pPr marL="0" indent="0">
              <a:buNone/>
            </a:pPr>
            <a:r>
              <a:rPr lang="en-US" sz="1600" b="0" dirty="0">
                <a:solidFill>
                  <a:srgbClr val="9CDCFE"/>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root</a:t>
            </a:r>
            <a:r>
              <a:rPr lang="en-US" sz="1600" b="0" dirty="0" err="1">
                <a:solidFill>
                  <a:srgbClr val="D4D4D4"/>
                </a:solidFill>
                <a:effectLst/>
                <a:latin typeface="Consolas" panose="020B0609020204030204" pitchFamily="49" charset="0"/>
              </a:rPr>
              <a:t>.</a:t>
            </a:r>
            <a:r>
              <a:rPr lang="en-US" sz="1600" b="0" dirty="0" err="1">
                <a:solidFill>
                  <a:srgbClr val="9CDCFE"/>
                </a:solidFill>
                <a:effectLst/>
                <a:latin typeface="Consolas" panose="020B0609020204030204" pitchFamily="49" charset="0"/>
              </a:rPr>
              <a:t>color</a:t>
            </a:r>
            <a:r>
              <a:rPr lang="en-US" sz="1600" b="0" dirty="0">
                <a:solidFill>
                  <a:srgbClr val="D4D4D4"/>
                </a:solidFill>
                <a:effectLst/>
                <a:latin typeface="Consolas" panose="020B0609020204030204" pitchFamily="49" charset="0"/>
              </a:rPr>
              <a:t> = </a:t>
            </a:r>
            <a:r>
              <a:rPr lang="en-US" sz="1600" b="0" dirty="0">
                <a:solidFill>
                  <a:srgbClr val="B5CEA8"/>
                </a:solidFill>
                <a:effectLst/>
                <a:latin typeface="Consolas" panose="020B0609020204030204" pitchFamily="49" charset="0"/>
              </a:rPr>
              <a:t>0</a:t>
            </a:r>
            <a:r>
              <a:rPr lang="en-US" sz="1600" b="0" dirty="0">
                <a:solidFill>
                  <a:srgbClr val="D4D4D4"/>
                </a:solidFill>
                <a:effectLst/>
                <a:latin typeface="Consolas" panose="020B0609020204030204" pitchFamily="49" charset="0"/>
              </a:rPr>
              <a:t>;</a:t>
            </a:r>
          </a:p>
          <a:p>
            <a:pPr marL="0" indent="0">
              <a:buNone/>
            </a:pPr>
            <a:endParaRPr lang="en-US" sz="1600" dirty="0"/>
          </a:p>
        </p:txBody>
      </p:sp>
    </p:spTree>
    <p:extLst>
      <p:ext uri="{BB962C8B-B14F-4D97-AF65-F5344CB8AC3E}">
        <p14:creationId xmlns:p14="http://schemas.microsoft.com/office/powerpoint/2010/main" val="2762971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156BE-165F-F508-5D87-A9A10171EFF1}"/>
              </a:ext>
            </a:extLst>
          </p:cNvPr>
          <p:cNvSpPr>
            <a:spLocks noGrp="1"/>
          </p:cNvSpPr>
          <p:nvPr>
            <p:ph type="title"/>
          </p:nvPr>
        </p:nvSpPr>
        <p:spPr>
          <a:xfrm>
            <a:off x="838200" y="365125"/>
            <a:ext cx="10515600" cy="603063"/>
          </a:xfrm>
        </p:spPr>
        <p:txBody>
          <a:bodyPr>
            <a:normAutofit/>
          </a:bodyPr>
          <a:lstStyle/>
          <a:p>
            <a:r>
              <a:rPr lang="en-US" sz="1800" b="1" dirty="0"/>
              <a:t>Deletion of a node.</a:t>
            </a:r>
          </a:p>
        </p:txBody>
      </p:sp>
      <p:sp>
        <p:nvSpPr>
          <p:cNvPr id="3" name="Content Placeholder 2">
            <a:extLst>
              <a:ext uri="{FF2B5EF4-FFF2-40B4-BE49-F238E27FC236}">
                <a16:creationId xmlns:a16="http://schemas.microsoft.com/office/drawing/2014/main" id="{FFC17002-A7B6-52E1-749E-7754C7776422}"/>
              </a:ext>
            </a:extLst>
          </p:cNvPr>
          <p:cNvSpPr>
            <a:spLocks noGrp="1"/>
          </p:cNvSpPr>
          <p:nvPr>
            <p:ph sz="half" idx="1"/>
          </p:nvPr>
        </p:nvSpPr>
        <p:spPr>
          <a:xfrm>
            <a:off x="838200" y="887506"/>
            <a:ext cx="5181600" cy="5289457"/>
          </a:xfrm>
        </p:spPr>
        <p:txBody>
          <a:bodyPr>
            <a:normAutofit/>
          </a:bodyPr>
          <a:lstStyle/>
          <a:p>
            <a:r>
              <a:rPr lang="en-US" sz="1400" dirty="0"/>
              <a:t>1. Find the deleted key using binary search method that is provided.</a:t>
            </a:r>
          </a:p>
          <a:p>
            <a:pPr marL="0" indent="0">
              <a:buNone/>
            </a:pPr>
            <a:r>
              <a:rPr lang="en-US" sz="1400" b="0" dirty="0">
                <a:solidFill>
                  <a:srgbClr val="D4D4D4"/>
                </a:solidFill>
                <a:effectLst/>
                <a:latin typeface="Consolas" panose="020B0609020204030204" pitchFamily="49" charset="0"/>
              </a:rPr>
              <a:t> </a:t>
            </a:r>
            <a:r>
              <a:rPr lang="en-US" sz="1400" b="0" dirty="0">
                <a:solidFill>
                  <a:srgbClr val="4EC9B0"/>
                </a:solidFill>
                <a:effectLst/>
                <a:latin typeface="Consolas" panose="020B0609020204030204" pitchFamily="49" charset="0"/>
              </a:rPr>
              <a:t>Node</a:t>
            </a: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deleted_node</a:t>
            </a:r>
            <a:r>
              <a:rPr lang="en-US" sz="1400" b="0" dirty="0">
                <a:solidFill>
                  <a:srgbClr val="D4D4D4"/>
                </a:solidFill>
                <a:effectLst/>
                <a:latin typeface="Consolas" panose="020B0609020204030204" pitchFamily="49" charset="0"/>
              </a:rPr>
              <a:t> = </a:t>
            </a:r>
            <a:r>
              <a:rPr lang="en-US" sz="1400" b="0" dirty="0" err="1">
                <a:solidFill>
                  <a:srgbClr val="DCDCAA"/>
                </a:solidFill>
                <a:effectLst/>
                <a:latin typeface="Consolas" panose="020B0609020204030204" pitchFamily="49" charset="0"/>
              </a:rPr>
              <a:t>binary_search</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root_node</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key</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    </a:t>
            </a:r>
            <a:r>
              <a:rPr lang="en-US" sz="1400" b="0" dirty="0">
                <a:solidFill>
                  <a:srgbClr val="4EC9B0"/>
                </a:solidFill>
                <a:effectLst/>
                <a:latin typeface="Consolas" panose="020B0609020204030204" pitchFamily="49" charset="0"/>
              </a:rPr>
              <a:t>Node</a:t>
            </a: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x</a:t>
            </a: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y</a:t>
            </a:r>
            <a:r>
              <a:rPr lang="en-US" sz="1400" b="0" dirty="0">
                <a:solidFill>
                  <a:srgbClr val="D4D4D4"/>
                </a:solidFill>
                <a:effectLst/>
                <a:latin typeface="Consolas" panose="020B0609020204030204" pitchFamily="49" charset="0"/>
              </a:rPr>
              <a:t>;</a:t>
            </a:r>
          </a:p>
          <a:p>
            <a:pPr marL="0" indent="0">
              <a:buNone/>
            </a:pPr>
            <a:br>
              <a:rPr lang="en-US" sz="1400" b="0" dirty="0">
                <a:solidFill>
                  <a:srgbClr val="D4D4D4"/>
                </a:solidFill>
                <a:effectLst/>
                <a:latin typeface="Consolas" panose="020B0609020204030204" pitchFamily="49" charset="0"/>
              </a:rPr>
            </a:br>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if</a:t>
            </a: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deleted_node</a:t>
            </a:r>
            <a:r>
              <a:rPr lang="en-US" sz="1400" b="0" dirty="0">
                <a:solidFill>
                  <a:srgbClr val="D4D4D4"/>
                </a:solidFill>
                <a:effectLst/>
                <a:latin typeface="Consolas" panose="020B0609020204030204" pitchFamily="49" charset="0"/>
              </a:rPr>
              <a:t> == </a:t>
            </a:r>
            <a:r>
              <a:rPr lang="en-US" sz="1400" b="0" dirty="0" err="1">
                <a:solidFill>
                  <a:srgbClr val="9CDCFE"/>
                </a:solidFill>
                <a:effectLst/>
                <a:latin typeface="Consolas" panose="020B0609020204030204" pitchFamily="49" charset="0"/>
              </a:rPr>
              <a:t>Null_Node</a:t>
            </a:r>
            <a:r>
              <a:rPr lang="en-US" sz="1400" b="0" dirty="0">
                <a:solidFill>
                  <a:srgbClr val="D4D4D4"/>
                </a:solidFill>
                <a:effectLst/>
                <a:latin typeface="Consolas" panose="020B0609020204030204" pitchFamily="49" charset="0"/>
              </a:rPr>
              <a:t>) {</a:t>
            </a:r>
          </a:p>
          <a:p>
            <a:pPr marL="0" indent="0">
              <a:buNone/>
            </a:pPr>
            <a:r>
              <a:rPr lang="en-US" sz="1400" b="0" dirty="0">
                <a:solidFill>
                  <a:srgbClr val="D4D4D4"/>
                </a:solidFill>
                <a:effectLst/>
                <a:latin typeface="Consolas" panose="020B0609020204030204" pitchFamily="49" charset="0"/>
              </a:rPr>
              <a:t>      </a:t>
            </a:r>
            <a:r>
              <a:rPr lang="en-US" sz="1400" b="0" dirty="0" err="1">
                <a:solidFill>
                  <a:srgbClr val="4EC9B0"/>
                </a:solidFill>
                <a:effectLst/>
                <a:latin typeface="Consolas" panose="020B0609020204030204" pitchFamily="49" charset="0"/>
              </a:rPr>
              <a:t>System</a:t>
            </a:r>
            <a:r>
              <a:rPr lang="en-US" sz="1400" b="0" dirty="0" err="1">
                <a:solidFill>
                  <a:srgbClr val="D4D4D4"/>
                </a:solidFill>
                <a:effectLst/>
                <a:latin typeface="Consolas" panose="020B0609020204030204" pitchFamily="49" charset="0"/>
              </a:rPr>
              <a:t>.</a:t>
            </a:r>
            <a:r>
              <a:rPr lang="en-US" sz="1400" b="0" dirty="0" err="1">
                <a:solidFill>
                  <a:srgbClr val="4FC1FF"/>
                </a:solidFill>
                <a:effectLst/>
                <a:latin typeface="Consolas" panose="020B0609020204030204" pitchFamily="49" charset="0"/>
              </a:rPr>
              <a:t>out</a:t>
            </a:r>
            <a:r>
              <a:rPr lang="en-US" sz="1400" b="0" dirty="0" err="1">
                <a:solidFill>
                  <a:srgbClr val="D4D4D4"/>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println</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"The specified key doesn't exists in the tree."</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return</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    }</a:t>
            </a:r>
          </a:p>
          <a:p>
            <a:pPr marL="0" indent="0">
              <a:buNone/>
            </a:pPr>
            <a:br>
              <a:rPr lang="en-US" sz="1400" b="0" dirty="0">
                <a:solidFill>
                  <a:srgbClr val="D4D4D4"/>
                </a:solidFill>
                <a:effectLst/>
                <a:latin typeface="Consolas" panose="020B0609020204030204" pitchFamily="49" charset="0"/>
              </a:rPr>
            </a:br>
            <a:r>
              <a:rPr lang="en-US" sz="1400" b="0" dirty="0">
                <a:solidFill>
                  <a:srgbClr val="D4D4D4"/>
                </a:solidFill>
                <a:effectLst/>
                <a:latin typeface="Consolas" panose="020B0609020204030204" pitchFamily="49" charset="0"/>
              </a:rPr>
              <a:t>    </a:t>
            </a:r>
            <a:r>
              <a:rPr lang="en-US" sz="1400" b="0" dirty="0">
                <a:solidFill>
                  <a:srgbClr val="4EC9B0"/>
                </a:solidFill>
                <a:effectLst/>
                <a:latin typeface="Consolas" panose="020B0609020204030204" pitchFamily="49" charset="0"/>
              </a:rPr>
              <a:t>Node</a:t>
            </a: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left_child</a:t>
            </a:r>
            <a:r>
              <a:rPr lang="en-US" sz="1400" b="0" dirty="0">
                <a:solidFill>
                  <a:srgbClr val="D4D4D4"/>
                </a:solidFill>
                <a:effectLst/>
                <a:latin typeface="Consolas" panose="020B0609020204030204" pitchFamily="49" charset="0"/>
              </a:rPr>
              <a:t> = </a:t>
            </a:r>
            <a:r>
              <a:rPr lang="en-US" sz="1400" b="0" dirty="0" err="1">
                <a:solidFill>
                  <a:srgbClr val="9CDCFE"/>
                </a:solidFill>
                <a:effectLst/>
                <a:latin typeface="Consolas" panose="020B0609020204030204" pitchFamily="49" charset="0"/>
              </a:rPr>
              <a:t>deleted_node</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left</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    </a:t>
            </a:r>
            <a:r>
              <a:rPr lang="en-US" sz="1400" b="0" dirty="0">
                <a:solidFill>
                  <a:srgbClr val="4EC9B0"/>
                </a:solidFill>
                <a:effectLst/>
                <a:latin typeface="Consolas" panose="020B0609020204030204" pitchFamily="49" charset="0"/>
              </a:rPr>
              <a:t>Node</a:t>
            </a: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right_child</a:t>
            </a:r>
            <a:r>
              <a:rPr lang="en-US" sz="1400" b="0" dirty="0">
                <a:solidFill>
                  <a:srgbClr val="D4D4D4"/>
                </a:solidFill>
                <a:effectLst/>
                <a:latin typeface="Consolas" panose="020B0609020204030204" pitchFamily="49" charset="0"/>
              </a:rPr>
              <a:t> = </a:t>
            </a:r>
            <a:r>
              <a:rPr lang="en-US" sz="1400" b="0" dirty="0" err="1">
                <a:solidFill>
                  <a:srgbClr val="9CDCFE"/>
                </a:solidFill>
                <a:effectLst/>
                <a:latin typeface="Consolas" panose="020B0609020204030204" pitchFamily="49" charset="0"/>
              </a:rPr>
              <a:t>deleted_node</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right</a:t>
            </a:r>
            <a:r>
              <a:rPr lang="en-US" sz="1400" b="0" dirty="0">
                <a:solidFill>
                  <a:srgbClr val="D4D4D4"/>
                </a:solidFill>
                <a:effectLst/>
                <a:latin typeface="Consolas" panose="020B0609020204030204" pitchFamily="49" charset="0"/>
              </a:rPr>
              <a:t>;</a:t>
            </a:r>
          </a:p>
          <a:p>
            <a:endParaRPr lang="en-US" sz="1400" dirty="0"/>
          </a:p>
          <a:p>
            <a:endParaRPr lang="en-US" sz="1400" dirty="0"/>
          </a:p>
          <a:p>
            <a:endParaRPr lang="en-US" sz="1400" dirty="0"/>
          </a:p>
          <a:p>
            <a:endParaRPr lang="en-US" sz="1400" dirty="0"/>
          </a:p>
          <a:p>
            <a:endParaRPr lang="en-US" sz="1400" dirty="0"/>
          </a:p>
        </p:txBody>
      </p:sp>
      <p:sp>
        <p:nvSpPr>
          <p:cNvPr id="4" name="Content Placeholder 3">
            <a:extLst>
              <a:ext uri="{FF2B5EF4-FFF2-40B4-BE49-F238E27FC236}">
                <a16:creationId xmlns:a16="http://schemas.microsoft.com/office/drawing/2014/main" id="{812E311B-D294-500D-CD66-5251C879D1F1}"/>
              </a:ext>
            </a:extLst>
          </p:cNvPr>
          <p:cNvSpPr>
            <a:spLocks noGrp="1"/>
          </p:cNvSpPr>
          <p:nvPr>
            <p:ph sz="half" idx="2"/>
          </p:nvPr>
        </p:nvSpPr>
        <p:spPr>
          <a:xfrm>
            <a:off x="6172200" y="887506"/>
            <a:ext cx="5181600" cy="5289457"/>
          </a:xfrm>
        </p:spPr>
        <p:txBody>
          <a:bodyPr>
            <a:normAutofit/>
          </a:bodyPr>
          <a:lstStyle/>
          <a:p>
            <a:pPr marL="0" indent="0">
              <a:buNone/>
            </a:pPr>
            <a:r>
              <a:rPr lang="en-US" sz="1400" dirty="0"/>
              <a:t>2.  a. Deleted node has no left child then replace it with the right     child</a:t>
            </a:r>
          </a:p>
          <a:p>
            <a:pPr marL="0" indent="0">
              <a:buNone/>
            </a:pPr>
            <a:r>
              <a:rPr lang="en-US" sz="1400" b="0" dirty="0">
                <a:solidFill>
                  <a:srgbClr val="C586C0"/>
                </a:solidFill>
                <a:effectLst/>
                <a:latin typeface="Consolas" panose="020B0609020204030204" pitchFamily="49" charset="0"/>
              </a:rPr>
              <a:t>if</a:t>
            </a: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deleted_node</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parent</a:t>
            </a:r>
            <a:r>
              <a:rPr lang="en-US" sz="1400" b="0" dirty="0">
                <a:solidFill>
                  <a:srgbClr val="D4D4D4"/>
                </a:solidFill>
                <a:effectLst/>
                <a:latin typeface="Consolas" panose="020B0609020204030204" pitchFamily="49" charset="0"/>
              </a:rPr>
              <a:t> == </a:t>
            </a:r>
            <a:r>
              <a:rPr lang="en-US" sz="1400" b="0" dirty="0">
                <a:solidFill>
                  <a:srgbClr val="569CD6"/>
                </a:solidFill>
                <a:effectLst/>
                <a:latin typeface="Consolas" panose="020B0609020204030204" pitchFamily="49" charset="0"/>
              </a:rPr>
              <a:t>null</a:t>
            </a:r>
            <a:r>
              <a:rPr lang="en-US" sz="1400" b="0" dirty="0">
                <a:solidFill>
                  <a:srgbClr val="D4D4D4"/>
                </a:solidFill>
                <a:effectLst/>
                <a:latin typeface="Consolas" panose="020B0609020204030204" pitchFamily="49" charset="0"/>
              </a:rPr>
              <a:t>) {</a:t>
            </a:r>
          </a:p>
          <a:p>
            <a:pPr marL="0" indent="0">
              <a:buNone/>
            </a:pP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root</a:t>
            </a:r>
            <a:r>
              <a:rPr lang="en-US" sz="1400" b="0" dirty="0">
                <a:solidFill>
                  <a:srgbClr val="D4D4D4"/>
                </a:solidFill>
                <a:effectLst/>
                <a:latin typeface="Consolas" panose="020B0609020204030204" pitchFamily="49" charset="0"/>
              </a:rPr>
              <a:t> = </a:t>
            </a:r>
            <a:r>
              <a:rPr lang="en-US" sz="1400" b="0" dirty="0" err="1">
                <a:solidFill>
                  <a:srgbClr val="9CDCFE"/>
                </a:solidFill>
                <a:effectLst/>
                <a:latin typeface="Consolas" panose="020B0609020204030204" pitchFamily="49" charset="0"/>
              </a:rPr>
              <a:t>right_child</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 } </a:t>
            </a:r>
          </a:p>
          <a:p>
            <a:pPr marL="0" indent="0">
              <a:buNone/>
            </a:pPr>
            <a:r>
              <a:rPr lang="en-US" sz="1400" b="0" dirty="0">
                <a:solidFill>
                  <a:srgbClr val="C586C0"/>
                </a:solidFill>
                <a:effectLst/>
                <a:latin typeface="Consolas" panose="020B0609020204030204" pitchFamily="49" charset="0"/>
              </a:rPr>
              <a:t>else</a:t>
            </a:r>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if</a:t>
            </a: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deleted_node</a:t>
            </a:r>
            <a:r>
              <a:rPr lang="en-US" sz="1400" b="0" dirty="0">
                <a:solidFill>
                  <a:srgbClr val="D4D4D4"/>
                </a:solidFill>
                <a:effectLst/>
                <a:latin typeface="Consolas" panose="020B0609020204030204" pitchFamily="49" charset="0"/>
              </a:rPr>
              <a:t> == </a:t>
            </a:r>
            <a:r>
              <a:rPr lang="en-US" sz="1400" b="0" dirty="0" err="1">
                <a:solidFill>
                  <a:srgbClr val="9CDCFE"/>
                </a:solidFill>
                <a:effectLst/>
                <a:latin typeface="Consolas" panose="020B0609020204030204" pitchFamily="49" charset="0"/>
              </a:rPr>
              <a:t>deleted_node</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parent</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left</a:t>
            </a:r>
            <a:r>
              <a:rPr lang="en-US" sz="1400" b="0" dirty="0">
                <a:solidFill>
                  <a:srgbClr val="D4D4D4"/>
                </a:solidFill>
                <a:effectLst/>
                <a:latin typeface="Consolas" panose="020B0609020204030204" pitchFamily="49" charset="0"/>
              </a:rPr>
              <a:t>) {</a:t>
            </a:r>
          </a:p>
          <a:p>
            <a:pPr marL="0" indent="0">
              <a:buNone/>
            </a:pP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deleted_node</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parent</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left</a:t>
            </a:r>
            <a:r>
              <a:rPr lang="en-US" sz="1400" b="0" dirty="0">
                <a:solidFill>
                  <a:srgbClr val="D4D4D4"/>
                </a:solidFill>
                <a:effectLst/>
                <a:latin typeface="Consolas" panose="020B0609020204030204" pitchFamily="49" charset="0"/>
              </a:rPr>
              <a:t> = </a:t>
            </a:r>
            <a:r>
              <a:rPr lang="en-US" sz="1400" b="0" dirty="0" err="1">
                <a:solidFill>
                  <a:srgbClr val="9CDCFE"/>
                </a:solidFill>
                <a:effectLst/>
                <a:latin typeface="Consolas" panose="020B0609020204030204" pitchFamily="49" charset="0"/>
              </a:rPr>
              <a:t>right_child</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 </a:t>
            </a:r>
          </a:p>
          <a:p>
            <a:pPr marL="0" indent="0">
              <a:buNone/>
            </a:pPr>
            <a:r>
              <a:rPr lang="en-US" sz="1400" b="0" dirty="0">
                <a:solidFill>
                  <a:srgbClr val="C586C0"/>
                </a:solidFill>
                <a:effectLst/>
                <a:latin typeface="Consolas" panose="020B0609020204030204" pitchFamily="49" charset="0"/>
              </a:rPr>
              <a:t>else</a:t>
            </a:r>
            <a:r>
              <a:rPr lang="en-US" sz="1400" b="0" dirty="0">
                <a:solidFill>
                  <a:srgbClr val="D4D4D4"/>
                </a:solidFill>
                <a:effectLst/>
                <a:latin typeface="Consolas" panose="020B0609020204030204" pitchFamily="49" charset="0"/>
              </a:rPr>
              <a:t> {</a:t>
            </a:r>
          </a:p>
          <a:p>
            <a:pPr marL="0" indent="0">
              <a:buNone/>
            </a:pP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deleted_node</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parent</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right</a:t>
            </a:r>
            <a:r>
              <a:rPr lang="en-US" sz="1400" b="0" dirty="0">
                <a:solidFill>
                  <a:srgbClr val="D4D4D4"/>
                </a:solidFill>
                <a:effectLst/>
                <a:latin typeface="Consolas" panose="020B0609020204030204" pitchFamily="49" charset="0"/>
              </a:rPr>
              <a:t> = </a:t>
            </a:r>
            <a:r>
              <a:rPr lang="en-US" sz="1400" b="0" dirty="0" err="1">
                <a:solidFill>
                  <a:srgbClr val="9CDCFE"/>
                </a:solidFill>
                <a:effectLst/>
                <a:latin typeface="Consolas" panose="020B0609020204030204" pitchFamily="49" charset="0"/>
              </a:rPr>
              <a:t>right_child</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a:t>
            </a:r>
          </a:p>
          <a:p>
            <a:pPr marL="0" indent="0">
              <a:buNone/>
            </a:pPr>
            <a:r>
              <a:rPr lang="en-US" sz="1400" b="0" dirty="0" err="1">
                <a:solidFill>
                  <a:srgbClr val="9CDCFE"/>
                </a:solidFill>
                <a:effectLst/>
                <a:latin typeface="Consolas" panose="020B0609020204030204" pitchFamily="49" charset="0"/>
              </a:rPr>
              <a:t>right_child</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parent</a:t>
            </a:r>
            <a:r>
              <a:rPr lang="en-US" sz="1400" b="0" dirty="0">
                <a:solidFill>
                  <a:srgbClr val="D4D4D4"/>
                </a:solidFill>
                <a:effectLst/>
                <a:latin typeface="Consolas" panose="020B0609020204030204" pitchFamily="49" charset="0"/>
              </a:rPr>
              <a:t> = </a:t>
            </a:r>
            <a:r>
              <a:rPr lang="en-US" sz="1400" b="0" dirty="0" err="1">
                <a:solidFill>
                  <a:srgbClr val="9CDCFE"/>
                </a:solidFill>
                <a:effectLst/>
                <a:latin typeface="Consolas" panose="020B0609020204030204" pitchFamily="49" charset="0"/>
              </a:rPr>
              <a:t>deleted_node</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parent</a:t>
            </a:r>
            <a:r>
              <a:rPr lang="en-US" sz="1400" b="0" dirty="0">
                <a:solidFill>
                  <a:srgbClr val="D4D4D4"/>
                </a:solidFill>
                <a:effectLst/>
                <a:latin typeface="Consolas" panose="020B0609020204030204" pitchFamily="49" charset="0"/>
              </a:rPr>
              <a:t>;</a:t>
            </a:r>
          </a:p>
          <a:p>
            <a:pPr marL="0" indent="0">
              <a:buNone/>
            </a:pPr>
            <a:endParaRPr lang="en-US" sz="1400" dirty="0"/>
          </a:p>
        </p:txBody>
      </p:sp>
    </p:spTree>
    <p:extLst>
      <p:ext uri="{BB962C8B-B14F-4D97-AF65-F5344CB8AC3E}">
        <p14:creationId xmlns:p14="http://schemas.microsoft.com/office/powerpoint/2010/main" val="4050151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FF513-0A5E-1ED1-5DC2-C91FA082593C}"/>
              </a:ext>
            </a:extLst>
          </p:cNvPr>
          <p:cNvSpPr>
            <a:spLocks noGrp="1"/>
          </p:cNvSpPr>
          <p:nvPr>
            <p:ph type="title"/>
          </p:nvPr>
        </p:nvSpPr>
        <p:spPr>
          <a:xfrm>
            <a:off x="838200" y="225009"/>
            <a:ext cx="10515600" cy="698356"/>
          </a:xfrm>
        </p:spPr>
        <p:txBody>
          <a:bodyPr>
            <a:normAutofit/>
          </a:bodyPr>
          <a:lstStyle/>
          <a:p>
            <a:endParaRPr lang="en-US" dirty="0"/>
          </a:p>
        </p:txBody>
      </p:sp>
      <p:sp>
        <p:nvSpPr>
          <p:cNvPr id="3" name="Content Placeholder 2">
            <a:extLst>
              <a:ext uri="{FF2B5EF4-FFF2-40B4-BE49-F238E27FC236}">
                <a16:creationId xmlns:a16="http://schemas.microsoft.com/office/drawing/2014/main" id="{6A0853A5-56CC-1E46-3A71-FED18981AD73}"/>
              </a:ext>
            </a:extLst>
          </p:cNvPr>
          <p:cNvSpPr>
            <a:spLocks noGrp="1"/>
          </p:cNvSpPr>
          <p:nvPr>
            <p:ph sz="half" idx="1"/>
          </p:nvPr>
        </p:nvSpPr>
        <p:spPr>
          <a:xfrm>
            <a:off x="331694" y="923365"/>
            <a:ext cx="5199530" cy="5253598"/>
          </a:xfrm>
        </p:spPr>
        <p:txBody>
          <a:bodyPr>
            <a:normAutofit fontScale="55000" lnSpcReduction="20000"/>
          </a:bodyPr>
          <a:lstStyle/>
          <a:p>
            <a:r>
              <a:rPr lang="en-US" sz="2500" dirty="0"/>
              <a:t>b. Deleted node has no right child then replace it with the left  child</a:t>
            </a:r>
          </a:p>
          <a:p>
            <a:pPr marL="0" indent="0">
              <a:buNone/>
            </a:pPr>
            <a:r>
              <a:rPr lang="en-US" sz="2500" b="0" dirty="0">
                <a:solidFill>
                  <a:srgbClr val="C586C0"/>
                </a:solidFill>
                <a:effectLst/>
                <a:latin typeface="Consolas" panose="020B0609020204030204" pitchFamily="49" charset="0"/>
              </a:rPr>
              <a:t>if</a:t>
            </a:r>
            <a:r>
              <a:rPr lang="en-US" sz="2500" b="0" dirty="0">
                <a:solidFill>
                  <a:srgbClr val="D4D4D4"/>
                </a:solidFill>
                <a:effectLst/>
                <a:latin typeface="Consolas" panose="020B0609020204030204" pitchFamily="49" charset="0"/>
              </a:rPr>
              <a:t> (</a:t>
            </a:r>
            <a:r>
              <a:rPr lang="en-US" sz="2500" b="0" dirty="0" err="1">
                <a:solidFill>
                  <a:srgbClr val="9CDCFE"/>
                </a:solidFill>
                <a:effectLst/>
                <a:latin typeface="Consolas" panose="020B0609020204030204" pitchFamily="49" charset="0"/>
              </a:rPr>
              <a:t>deleted_node</a:t>
            </a:r>
            <a:r>
              <a:rPr lang="en-US" sz="2500" b="0" dirty="0" err="1">
                <a:solidFill>
                  <a:srgbClr val="D4D4D4"/>
                </a:solidFill>
                <a:effectLst/>
                <a:latin typeface="Consolas" panose="020B0609020204030204" pitchFamily="49" charset="0"/>
              </a:rPr>
              <a:t>.</a:t>
            </a:r>
            <a:r>
              <a:rPr lang="en-US" sz="2500" b="0" dirty="0" err="1">
                <a:solidFill>
                  <a:srgbClr val="9CDCFE"/>
                </a:solidFill>
                <a:effectLst/>
                <a:latin typeface="Consolas" panose="020B0609020204030204" pitchFamily="49" charset="0"/>
              </a:rPr>
              <a:t>parent</a:t>
            </a:r>
            <a:r>
              <a:rPr lang="en-US" sz="2500" b="0" dirty="0">
                <a:solidFill>
                  <a:srgbClr val="D4D4D4"/>
                </a:solidFill>
                <a:effectLst/>
                <a:latin typeface="Consolas" panose="020B0609020204030204" pitchFamily="49" charset="0"/>
              </a:rPr>
              <a:t> == </a:t>
            </a:r>
            <a:r>
              <a:rPr lang="en-US" sz="2500" b="0" dirty="0">
                <a:solidFill>
                  <a:srgbClr val="569CD6"/>
                </a:solidFill>
                <a:effectLst/>
                <a:latin typeface="Consolas" panose="020B0609020204030204" pitchFamily="49" charset="0"/>
              </a:rPr>
              <a:t>null</a:t>
            </a:r>
            <a:r>
              <a:rPr lang="en-US" sz="2500" b="0" dirty="0">
                <a:solidFill>
                  <a:srgbClr val="D4D4D4"/>
                </a:solidFill>
                <a:effectLst/>
                <a:latin typeface="Consolas" panose="020B0609020204030204" pitchFamily="49" charset="0"/>
              </a:rPr>
              <a:t>) {</a:t>
            </a:r>
          </a:p>
          <a:p>
            <a:pPr marL="0" indent="0">
              <a:buNone/>
            </a:pPr>
            <a:r>
              <a:rPr lang="en-US" sz="2500" b="0" dirty="0">
                <a:solidFill>
                  <a:srgbClr val="D4D4D4"/>
                </a:solidFill>
                <a:effectLst/>
                <a:latin typeface="Consolas" panose="020B0609020204030204" pitchFamily="49" charset="0"/>
              </a:rPr>
              <a:t>   </a:t>
            </a:r>
            <a:r>
              <a:rPr lang="en-US" sz="2500" b="0" dirty="0">
                <a:solidFill>
                  <a:srgbClr val="9CDCFE"/>
                </a:solidFill>
                <a:effectLst/>
                <a:latin typeface="Consolas" panose="020B0609020204030204" pitchFamily="49" charset="0"/>
              </a:rPr>
              <a:t>root</a:t>
            </a:r>
            <a:r>
              <a:rPr lang="en-US" sz="2500" b="0" dirty="0">
                <a:solidFill>
                  <a:srgbClr val="D4D4D4"/>
                </a:solidFill>
                <a:effectLst/>
                <a:latin typeface="Consolas" panose="020B0609020204030204" pitchFamily="49" charset="0"/>
              </a:rPr>
              <a:t> = </a:t>
            </a:r>
            <a:r>
              <a:rPr lang="en-US" sz="2500" b="0" dirty="0" err="1">
                <a:solidFill>
                  <a:srgbClr val="9CDCFE"/>
                </a:solidFill>
                <a:effectLst/>
                <a:latin typeface="Consolas" panose="020B0609020204030204" pitchFamily="49" charset="0"/>
              </a:rPr>
              <a:t>left_child</a:t>
            </a:r>
            <a:r>
              <a:rPr lang="en-US" sz="2500" b="0" dirty="0">
                <a:solidFill>
                  <a:srgbClr val="D4D4D4"/>
                </a:solidFill>
                <a:effectLst/>
                <a:latin typeface="Consolas" panose="020B0609020204030204" pitchFamily="49" charset="0"/>
              </a:rPr>
              <a:t>;</a:t>
            </a:r>
          </a:p>
          <a:p>
            <a:pPr marL="0" indent="0">
              <a:buNone/>
            </a:pPr>
            <a:r>
              <a:rPr lang="en-US" sz="2500" b="0" dirty="0">
                <a:solidFill>
                  <a:srgbClr val="D4D4D4"/>
                </a:solidFill>
                <a:effectLst/>
                <a:latin typeface="Consolas" panose="020B0609020204030204" pitchFamily="49" charset="0"/>
              </a:rPr>
              <a:t>}</a:t>
            </a:r>
          </a:p>
          <a:p>
            <a:pPr marL="0" indent="0">
              <a:buNone/>
            </a:pPr>
            <a:r>
              <a:rPr lang="en-US" sz="2500" b="0" dirty="0">
                <a:solidFill>
                  <a:srgbClr val="C586C0"/>
                </a:solidFill>
                <a:effectLst/>
                <a:latin typeface="Consolas" panose="020B0609020204030204" pitchFamily="49" charset="0"/>
              </a:rPr>
              <a:t>else</a:t>
            </a:r>
            <a:r>
              <a:rPr lang="en-US" sz="2500" b="0" dirty="0">
                <a:solidFill>
                  <a:srgbClr val="D4D4D4"/>
                </a:solidFill>
                <a:effectLst/>
                <a:latin typeface="Consolas" panose="020B0609020204030204" pitchFamily="49" charset="0"/>
              </a:rPr>
              <a:t> </a:t>
            </a:r>
            <a:r>
              <a:rPr lang="en-US" sz="2500" b="0" dirty="0">
                <a:solidFill>
                  <a:srgbClr val="C586C0"/>
                </a:solidFill>
                <a:effectLst/>
                <a:latin typeface="Consolas" panose="020B0609020204030204" pitchFamily="49" charset="0"/>
              </a:rPr>
              <a:t>if</a:t>
            </a:r>
            <a:r>
              <a:rPr lang="en-US" sz="2500" b="0" dirty="0">
                <a:solidFill>
                  <a:srgbClr val="D4D4D4"/>
                </a:solidFill>
                <a:effectLst/>
                <a:latin typeface="Consolas" panose="020B0609020204030204" pitchFamily="49" charset="0"/>
              </a:rPr>
              <a:t> (</a:t>
            </a:r>
            <a:r>
              <a:rPr lang="en-US" sz="2500" b="0" dirty="0" err="1">
                <a:solidFill>
                  <a:srgbClr val="9CDCFE"/>
                </a:solidFill>
                <a:effectLst/>
                <a:latin typeface="Consolas" panose="020B0609020204030204" pitchFamily="49" charset="0"/>
              </a:rPr>
              <a:t>deleted_node</a:t>
            </a:r>
            <a:r>
              <a:rPr lang="en-US" sz="2500" b="0" dirty="0">
                <a:solidFill>
                  <a:srgbClr val="D4D4D4"/>
                </a:solidFill>
                <a:effectLst/>
                <a:latin typeface="Consolas" panose="020B0609020204030204" pitchFamily="49" charset="0"/>
              </a:rPr>
              <a:t> == </a:t>
            </a:r>
            <a:r>
              <a:rPr lang="en-US" sz="2500" b="0" dirty="0" err="1">
                <a:solidFill>
                  <a:srgbClr val="9CDCFE"/>
                </a:solidFill>
                <a:effectLst/>
                <a:latin typeface="Consolas" panose="020B0609020204030204" pitchFamily="49" charset="0"/>
              </a:rPr>
              <a:t>deleted_node</a:t>
            </a:r>
            <a:r>
              <a:rPr lang="en-US" sz="2500" b="0" dirty="0" err="1">
                <a:solidFill>
                  <a:srgbClr val="D4D4D4"/>
                </a:solidFill>
                <a:effectLst/>
                <a:latin typeface="Consolas" panose="020B0609020204030204" pitchFamily="49" charset="0"/>
              </a:rPr>
              <a:t>.</a:t>
            </a:r>
            <a:r>
              <a:rPr lang="en-US" sz="2500" b="0" dirty="0" err="1">
                <a:solidFill>
                  <a:srgbClr val="9CDCFE"/>
                </a:solidFill>
                <a:effectLst/>
                <a:latin typeface="Consolas" panose="020B0609020204030204" pitchFamily="49" charset="0"/>
              </a:rPr>
              <a:t>parent</a:t>
            </a:r>
            <a:r>
              <a:rPr lang="en-US" sz="2500" b="0" dirty="0" err="1">
                <a:solidFill>
                  <a:srgbClr val="D4D4D4"/>
                </a:solidFill>
                <a:effectLst/>
                <a:latin typeface="Consolas" panose="020B0609020204030204" pitchFamily="49" charset="0"/>
              </a:rPr>
              <a:t>.</a:t>
            </a:r>
            <a:r>
              <a:rPr lang="en-US" sz="2500" b="0" dirty="0" err="1">
                <a:solidFill>
                  <a:srgbClr val="9CDCFE"/>
                </a:solidFill>
                <a:effectLst/>
                <a:latin typeface="Consolas" panose="020B0609020204030204" pitchFamily="49" charset="0"/>
              </a:rPr>
              <a:t>left</a:t>
            </a:r>
            <a:r>
              <a:rPr lang="en-US" sz="2500" b="0" dirty="0">
                <a:solidFill>
                  <a:srgbClr val="D4D4D4"/>
                </a:solidFill>
                <a:effectLst/>
                <a:latin typeface="Consolas" panose="020B0609020204030204" pitchFamily="49" charset="0"/>
              </a:rPr>
              <a:t>) {</a:t>
            </a:r>
          </a:p>
          <a:p>
            <a:pPr marL="0" indent="0">
              <a:buNone/>
            </a:pPr>
            <a:r>
              <a:rPr lang="en-US" sz="2500" b="0" dirty="0">
                <a:solidFill>
                  <a:srgbClr val="D4D4D4"/>
                </a:solidFill>
                <a:effectLst/>
                <a:latin typeface="Consolas" panose="020B0609020204030204" pitchFamily="49" charset="0"/>
              </a:rPr>
              <a:t>   </a:t>
            </a:r>
            <a:r>
              <a:rPr lang="en-US" sz="2500" b="0" dirty="0" err="1">
                <a:solidFill>
                  <a:srgbClr val="9CDCFE"/>
                </a:solidFill>
                <a:effectLst/>
                <a:latin typeface="Consolas" panose="020B0609020204030204" pitchFamily="49" charset="0"/>
              </a:rPr>
              <a:t>deleted_node</a:t>
            </a:r>
            <a:r>
              <a:rPr lang="en-US" sz="2500" b="0" dirty="0" err="1">
                <a:solidFill>
                  <a:srgbClr val="D4D4D4"/>
                </a:solidFill>
                <a:effectLst/>
                <a:latin typeface="Consolas" panose="020B0609020204030204" pitchFamily="49" charset="0"/>
              </a:rPr>
              <a:t>.</a:t>
            </a:r>
            <a:r>
              <a:rPr lang="en-US" sz="2500" b="0" dirty="0" err="1">
                <a:solidFill>
                  <a:srgbClr val="9CDCFE"/>
                </a:solidFill>
                <a:effectLst/>
                <a:latin typeface="Consolas" panose="020B0609020204030204" pitchFamily="49" charset="0"/>
              </a:rPr>
              <a:t>parent</a:t>
            </a:r>
            <a:r>
              <a:rPr lang="en-US" sz="2500" b="0" dirty="0" err="1">
                <a:solidFill>
                  <a:srgbClr val="D4D4D4"/>
                </a:solidFill>
                <a:effectLst/>
                <a:latin typeface="Consolas" panose="020B0609020204030204" pitchFamily="49" charset="0"/>
              </a:rPr>
              <a:t>.</a:t>
            </a:r>
            <a:r>
              <a:rPr lang="en-US" sz="2500" b="0" dirty="0" err="1">
                <a:solidFill>
                  <a:srgbClr val="9CDCFE"/>
                </a:solidFill>
                <a:effectLst/>
                <a:latin typeface="Consolas" panose="020B0609020204030204" pitchFamily="49" charset="0"/>
              </a:rPr>
              <a:t>left</a:t>
            </a:r>
            <a:r>
              <a:rPr lang="en-US" sz="2500" b="0" dirty="0">
                <a:solidFill>
                  <a:srgbClr val="D4D4D4"/>
                </a:solidFill>
                <a:effectLst/>
                <a:latin typeface="Consolas" panose="020B0609020204030204" pitchFamily="49" charset="0"/>
              </a:rPr>
              <a:t> = </a:t>
            </a:r>
            <a:r>
              <a:rPr lang="en-US" sz="2500" b="0" dirty="0" err="1">
                <a:solidFill>
                  <a:srgbClr val="9CDCFE"/>
                </a:solidFill>
                <a:effectLst/>
                <a:latin typeface="Consolas" panose="020B0609020204030204" pitchFamily="49" charset="0"/>
              </a:rPr>
              <a:t>left_child</a:t>
            </a:r>
            <a:r>
              <a:rPr lang="en-US" sz="2500" b="0" dirty="0">
                <a:solidFill>
                  <a:srgbClr val="D4D4D4"/>
                </a:solidFill>
                <a:effectLst/>
                <a:latin typeface="Consolas" panose="020B0609020204030204" pitchFamily="49" charset="0"/>
              </a:rPr>
              <a:t>;</a:t>
            </a:r>
          </a:p>
          <a:p>
            <a:pPr marL="0" indent="0">
              <a:buNone/>
            </a:pPr>
            <a:r>
              <a:rPr lang="en-US" sz="2500" b="0" dirty="0">
                <a:solidFill>
                  <a:srgbClr val="D4D4D4"/>
                </a:solidFill>
                <a:effectLst/>
                <a:latin typeface="Consolas" panose="020B0609020204030204" pitchFamily="49" charset="0"/>
              </a:rPr>
              <a:t>} </a:t>
            </a:r>
          </a:p>
          <a:p>
            <a:pPr marL="0" indent="0">
              <a:buNone/>
            </a:pPr>
            <a:r>
              <a:rPr lang="en-US" sz="2500" b="0" dirty="0">
                <a:solidFill>
                  <a:srgbClr val="C586C0"/>
                </a:solidFill>
                <a:effectLst/>
                <a:latin typeface="Consolas" panose="020B0609020204030204" pitchFamily="49" charset="0"/>
              </a:rPr>
              <a:t>else</a:t>
            </a:r>
            <a:r>
              <a:rPr lang="en-US" sz="2500" b="0" dirty="0">
                <a:solidFill>
                  <a:srgbClr val="D4D4D4"/>
                </a:solidFill>
                <a:effectLst/>
                <a:latin typeface="Consolas" panose="020B0609020204030204" pitchFamily="49" charset="0"/>
              </a:rPr>
              <a:t> {</a:t>
            </a:r>
          </a:p>
          <a:p>
            <a:pPr marL="0" indent="0">
              <a:buNone/>
            </a:pPr>
            <a:r>
              <a:rPr lang="en-US" sz="2500" b="0" dirty="0">
                <a:solidFill>
                  <a:srgbClr val="D4D4D4"/>
                </a:solidFill>
                <a:effectLst/>
                <a:latin typeface="Consolas" panose="020B0609020204030204" pitchFamily="49" charset="0"/>
              </a:rPr>
              <a:t>   </a:t>
            </a:r>
            <a:r>
              <a:rPr lang="en-US" sz="2500" b="0" dirty="0" err="1">
                <a:solidFill>
                  <a:srgbClr val="9CDCFE"/>
                </a:solidFill>
                <a:effectLst/>
                <a:latin typeface="Consolas" panose="020B0609020204030204" pitchFamily="49" charset="0"/>
              </a:rPr>
              <a:t>deleted_node</a:t>
            </a:r>
            <a:r>
              <a:rPr lang="en-US" sz="2500" b="0" dirty="0" err="1">
                <a:solidFill>
                  <a:srgbClr val="D4D4D4"/>
                </a:solidFill>
                <a:effectLst/>
                <a:latin typeface="Consolas" panose="020B0609020204030204" pitchFamily="49" charset="0"/>
              </a:rPr>
              <a:t>.</a:t>
            </a:r>
            <a:r>
              <a:rPr lang="en-US" sz="2500" b="0" dirty="0" err="1">
                <a:solidFill>
                  <a:srgbClr val="9CDCFE"/>
                </a:solidFill>
                <a:effectLst/>
                <a:latin typeface="Consolas" panose="020B0609020204030204" pitchFamily="49" charset="0"/>
              </a:rPr>
              <a:t>parent</a:t>
            </a:r>
            <a:r>
              <a:rPr lang="en-US" sz="2500" b="0" dirty="0" err="1">
                <a:solidFill>
                  <a:srgbClr val="D4D4D4"/>
                </a:solidFill>
                <a:effectLst/>
                <a:latin typeface="Consolas" panose="020B0609020204030204" pitchFamily="49" charset="0"/>
              </a:rPr>
              <a:t>.</a:t>
            </a:r>
            <a:r>
              <a:rPr lang="en-US" sz="2500" b="0" dirty="0" err="1">
                <a:solidFill>
                  <a:srgbClr val="9CDCFE"/>
                </a:solidFill>
                <a:effectLst/>
                <a:latin typeface="Consolas" panose="020B0609020204030204" pitchFamily="49" charset="0"/>
              </a:rPr>
              <a:t>right</a:t>
            </a:r>
            <a:r>
              <a:rPr lang="en-US" sz="2500" b="0" dirty="0">
                <a:solidFill>
                  <a:srgbClr val="D4D4D4"/>
                </a:solidFill>
                <a:effectLst/>
                <a:latin typeface="Consolas" panose="020B0609020204030204" pitchFamily="49" charset="0"/>
              </a:rPr>
              <a:t> = </a:t>
            </a:r>
            <a:r>
              <a:rPr lang="en-US" sz="2500" b="0" dirty="0" err="1">
                <a:solidFill>
                  <a:srgbClr val="9CDCFE"/>
                </a:solidFill>
                <a:effectLst/>
                <a:latin typeface="Consolas" panose="020B0609020204030204" pitchFamily="49" charset="0"/>
              </a:rPr>
              <a:t>left_child</a:t>
            </a:r>
            <a:r>
              <a:rPr lang="en-US" sz="2500" b="0" dirty="0">
                <a:solidFill>
                  <a:srgbClr val="D4D4D4"/>
                </a:solidFill>
                <a:effectLst/>
                <a:latin typeface="Consolas" panose="020B0609020204030204" pitchFamily="49" charset="0"/>
              </a:rPr>
              <a:t>;</a:t>
            </a:r>
          </a:p>
          <a:p>
            <a:pPr marL="0" indent="0">
              <a:buNone/>
            </a:pPr>
            <a:r>
              <a:rPr lang="en-US" sz="2500" b="0" dirty="0">
                <a:solidFill>
                  <a:srgbClr val="D4D4D4"/>
                </a:solidFill>
                <a:effectLst/>
                <a:latin typeface="Consolas" panose="020B0609020204030204" pitchFamily="49" charset="0"/>
              </a:rPr>
              <a:t>}</a:t>
            </a:r>
          </a:p>
          <a:p>
            <a:pPr marL="0" indent="0">
              <a:buNone/>
            </a:pPr>
            <a:r>
              <a:rPr lang="en-US" sz="2500" b="0" dirty="0" err="1">
                <a:solidFill>
                  <a:srgbClr val="9CDCFE"/>
                </a:solidFill>
                <a:effectLst/>
                <a:latin typeface="Consolas" panose="020B0609020204030204" pitchFamily="49" charset="0"/>
              </a:rPr>
              <a:t>left_child</a:t>
            </a:r>
            <a:r>
              <a:rPr lang="en-US" sz="2500" b="0" dirty="0" err="1">
                <a:solidFill>
                  <a:srgbClr val="D4D4D4"/>
                </a:solidFill>
                <a:effectLst/>
                <a:latin typeface="Consolas" panose="020B0609020204030204" pitchFamily="49" charset="0"/>
              </a:rPr>
              <a:t>.</a:t>
            </a:r>
            <a:r>
              <a:rPr lang="en-US" sz="2500" b="0" dirty="0" err="1">
                <a:solidFill>
                  <a:srgbClr val="9CDCFE"/>
                </a:solidFill>
                <a:effectLst/>
                <a:latin typeface="Consolas" panose="020B0609020204030204" pitchFamily="49" charset="0"/>
              </a:rPr>
              <a:t>parent</a:t>
            </a:r>
            <a:r>
              <a:rPr lang="en-US" sz="2500" b="0" dirty="0">
                <a:solidFill>
                  <a:srgbClr val="D4D4D4"/>
                </a:solidFill>
                <a:effectLst/>
                <a:latin typeface="Consolas" panose="020B0609020204030204" pitchFamily="49" charset="0"/>
              </a:rPr>
              <a:t> = </a:t>
            </a:r>
            <a:r>
              <a:rPr lang="en-US" sz="2500" b="0" dirty="0" err="1">
                <a:solidFill>
                  <a:srgbClr val="9CDCFE"/>
                </a:solidFill>
                <a:effectLst/>
                <a:latin typeface="Consolas" panose="020B0609020204030204" pitchFamily="49" charset="0"/>
              </a:rPr>
              <a:t>deleted_node</a:t>
            </a:r>
            <a:r>
              <a:rPr lang="en-US" sz="2500" b="0" dirty="0" err="1">
                <a:solidFill>
                  <a:srgbClr val="D4D4D4"/>
                </a:solidFill>
                <a:effectLst/>
                <a:latin typeface="Consolas" panose="020B0609020204030204" pitchFamily="49" charset="0"/>
              </a:rPr>
              <a:t>.</a:t>
            </a:r>
            <a:r>
              <a:rPr lang="en-US" sz="2500" b="0" dirty="0" err="1">
                <a:solidFill>
                  <a:srgbClr val="9CDCFE"/>
                </a:solidFill>
                <a:effectLst/>
                <a:latin typeface="Consolas" panose="020B0609020204030204" pitchFamily="49" charset="0"/>
              </a:rPr>
              <a:t>parent</a:t>
            </a:r>
            <a:r>
              <a:rPr lang="en-US" sz="2500" b="0" dirty="0">
                <a:solidFill>
                  <a:srgbClr val="D4D4D4"/>
                </a:solidFill>
                <a:effectLst/>
                <a:latin typeface="Consolas" panose="020B0609020204030204" pitchFamily="49" charset="0"/>
              </a:rPr>
              <a:t>;</a:t>
            </a:r>
          </a:p>
          <a:p>
            <a:endParaRPr lang="en-US" sz="4300" dirty="0"/>
          </a:p>
        </p:txBody>
      </p:sp>
      <p:sp>
        <p:nvSpPr>
          <p:cNvPr id="4" name="Content Placeholder 3">
            <a:extLst>
              <a:ext uri="{FF2B5EF4-FFF2-40B4-BE49-F238E27FC236}">
                <a16:creationId xmlns:a16="http://schemas.microsoft.com/office/drawing/2014/main" id="{EE86379B-4F5C-047F-2A7D-7F065BA76724}"/>
              </a:ext>
            </a:extLst>
          </p:cNvPr>
          <p:cNvSpPr>
            <a:spLocks noGrp="1"/>
          </p:cNvSpPr>
          <p:nvPr>
            <p:ph sz="half" idx="2"/>
          </p:nvPr>
        </p:nvSpPr>
        <p:spPr>
          <a:xfrm>
            <a:off x="5728447" y="225008"/>
            <a:ext cx="6212541" cy="6452801"/>
          </a:xfrm>
        </p:spPr>
        <p:txBody>
          <a:bodyPr>
            <a:normAutofit fontScale="55000" lnSpcReduction="20000"/>
          </a:bodyPr>
          <a:lstStyle/>
          <a:p>
            <a:pPr marL="0" indent="0">
              <a:buNone/>
            </a:pPr>
            <a:r>
              <a:rPr lang="en-US" sz="2200" dirty="0"/>
              <a:t>c. replace that with its successor node .</a:t>
            </a:r>
          </a:p>
          <a:p>
            <a:pPr marL="0" indent="0">
              <a:buNone/>
            </a:pPr>
            <a:r>
              <a:rPr lang="en-US" sz="2200" b="0" dirty="0">
                <a:solidFill>
                  <a:srgbClr val="4EC9B0"/>
                </a:solidFill>
                <a:effectLst/>
                <a:latin typeface="Consolas" panose="020B0609020204030204" pitchFamily="49" charset="0"/>
              </a:rPr>
              <a:t>Node</a:t>
            </a:r>
            <a:r>
              <a:rPr lang="en-US" sz="2200" b="0" dirty="0">
                <a:solidFill>
                  <a:srgbClr val="D4D4D4"/>
                </a:solidFill>
                <a:effectLst/>
                <a:latin typeface="Consolas" panose="020B0609020204030204" pitchFamily="49" charset="0"/>
              </a:rPr>
              <a:t> </a:t>
            </a:r>
            <a:r>
              <a:rPr lang="en-US" sz="2200" b="0" dirty="0">
                <a:solidFill>
                  <a:srgbClr val="9CDCFE"/>
                </a:solidFill>
                <a:effectLst/>
                <a:latin typeface="Consolas" panose="020B0609020204030204" pitchFamily="49" charset="0"/>
              </a:rPr>
              <a:t>successor</a:t>
            </a:r>
            <a:r>
              <a:rPr lang="en-US" sz="2200" b="0" dirty="0">
                <a:solidFill>
                  <a:srgbClr val="D4D4D4"/>
                </a:solidFill>
                <a:effectLst/>
                <a:latin typeface="Consolas" panose="020B0609020204030204" pitchFamily="49" charset="0"/>
              </a:rPr>
              <a:t> = </a:t>
            </a:r>
            <a:r>
              <a:rPr lang="en-US" sz="2200" b="0" dirty="0" err="1">
                <a:solidFill>
                  <a:srgbClr val="9CDCFE"/>
                </a:solidFill>
                <a:effectLst/>
                <a:latin typeface="Consolas" panose="020B0609020204030204" pitchFamily="49" charset="0"/>
              </a:rPr>
              <a:t>right_child</a:t>
            </a:r>
            <a:r>
              <a:rPr lang="en-US" sz="2200" b="0" dirty="0">
                <a:solidFill>
                  <a:srgbClr val="D4D4D4"/>
                </a:solidFill>
                <a:effectLst/>
                <a:latin typeface="Consolas" panose="020B0609020204030204" pitchFamily="49" charset="0"/>
              </a:rPr>
              <a:t>;</a:t>
            </a:r>
          </a:p>
          <a:p>
            <a:pPr marL="0" indent="0">
              <a:buNone/>
            </a:pPr>
            <a:r>
              <a:rPr lang="en-US" sz="2200" b="0" dirty="0">
                <a:solidFill>
                  <a:srgbClr val="C586C0"/>
                </a:solidFill>
                <a:effectLst/>
                <a:latin typeface="Consolas" panose="020B0609020204030204" pitchFamily="49" charset="0"/>
              </a:rPr>
              <a:t>while</a:t>
            </a:r>
            <a:r>
              <a:rPr lang="en-US" sz="2200" b="0" dirty="0">
                <a:solidFill>
                  <a:srgbClr val="D4D4D4"/>
                </a:solidFill>
                <a:effectLst/>
                <a:latin typeface="Consolas" panose="020B0609020204030204" pitchFamily="49" charset="0"/>
              </a:rPr>
              <a:t> (</a:t>
            </a:r>
            <a:r>
              <a:rPr lang="en-US" sz="2200" b="0" dirty="0" err="1">
                <a:solidFill>
                  <a:srgbClr val="9CDCFE"/>
                </a:solidFill>
                <a:effectLst/>
                <a:latin typeface="Consolas" panose="020B0609020204030204" pitchFamily="49" charset="0"/>
              </a:rPr>
              <a:t>successor</a:t>
            </a:r>
            <a:r>
              <a:rPr lang="en-US" sz="2200" b="0" dirty="0" err="1">
                <a:solidFill>
                  <a:srgbClr val="D4D4D4"/>
                </a:solidFill>
                <a:effectLst/>
                <a:latin typeface="Consolas" panose="020B0609020204030204" pitchFamily="49" charset="0"/>
              </a:rPr>
              <a:t>.</a:t>
            </a:r>
            <a:r>
              <a:rPr lang="en-US" sz="2200" b="0" dirty="0" err="1">
                <a:solidFill>
                  <a:srgbClr val="9CDCFE"/>
                </a:solidFill>
                <a:effectLst/>
                <a:latin typeface="Consolas" panose="020B0609020204030204" pitchFamily="49" charset="0"/>
              </a:rPr>
              <a:t>left</a:t>
            </a:r>
            <a:r>
              <a:rPr lang="en-US" sz="2200" b="0" dirty="0">
                <a:solidFill>
                  <a:srgbClr val="D4D4D4"/>
                </a:solidFill>
                <a:effectLst/>
                <a:latin typeface="Consolas" panose="020B0609020204030204" pitchFamily="49" charset="0"/>
              </a:rPr>
              <a:t> != </a:t>
            </a:r>
            <a:r>
              <a:rPr lang="en-US" sz="2200" b="0" dirty="0" err="1">
                <a:solidFill>
                  <a:srgbClr val="9CDCFE"/>
                </a:solidFill>
                <a:effectLst/>
                <a:latin typeface="Consolas" panose="020B0609020204030204" pitchFamily="49" charset="0"/>
              </a:rPr>
              <a:t>Null_Node</a:t>
            </a:r>
            <a:r>
              <a:rPr lang="en-US" sz="2200" b="0" dirty="0">
                <a:solidFill>
                  <a:srgbClr val="D4D4D4"/>
                </a:solidFill>
                <a:effectLst/>
                <a:latin typeface="Consolas" panose="020B0609020204030204" pitchFamily="49" charset="0"/>
              </a:rPr>
              <a:t>) {</a:t>
            </a:r>
          </a:p>
          <a:p>
            <a:pPr marL="0" indent="0">
              <a:buNone/>
            </a:pPr>
            <a:r>
              <a:rPr lang="en-US" sz="2200" b="0" dirty="0">
                <a:solidFill>
                  <a:srgbClr val="D4D4D4"/>
                </a:solidFill>
                <a:effectLst/>
                <a:latin typeface="Consolas" panose="020B0609020204030204" pitchFamily="49" charset="0"/>
              </a:rPr>
              <a:t>  </a:t>
            </a:r>
            <a:r>
              <a:rPr lang="en-US" sz="2200" b="0" dirty="0">
                <a:solidFill>
                  <a:srgbClr val="9CDCFE"/>
                </a:solidFill>
                <a:effectLst/>
                <a:latin typeface="Consolas" panose="020B0609020204030204" pitchFamily="49" charset="0"/>
              </a:rPr>
              <a:t>successor</a:t>
            </a:r>
            <a:r>
              <a:rPr lang="en-US" sz="2200" b="0" dirty="0">
                <a:solidFill>
                  <a:srgbClr val="D4D4D4"/>
                </a:solidFill>
                <a:effectLst/>
                <a:latin typeface="Consolas" panose="020B0609020204030204" pitchFamily="49" charset="0"/>
              </a:rPr>
              <a:t> = </a:t>
            </a:r>
            <a:r>
              <a:rPr lang="en-US" sz="2200" b="0" dirty="0" err="1">
                <a:solidFill>
                  <a:srgbClr val="9CDCFE"/>
                </a:solidFill>
                <a:effectLst/>
                <a:latin typeface="Consolas" panose="020B0609020204030204" pitchFamily="49" charset="0"/>
              </a:rPr>
              <a:t>successor</a:t>
            </a:r>
            <a:r>
              <a:rPr lang="en-US" sz="2200" b="0" dirty="0" err="1">
                <a:solidFill>
                  <a:srgbClr val="D4D4D4"/>
                </a:solidFill>
                <a:effectLst/>
                <a:latin typeface="Consolas" panose="020B0609020204030204" pitchFamily="49" charset="0"/>
              </a:rPr>
              <a:t>.</a:t>
            </a:r>
            <a:r>
              <a:rPr lang="en-US" sz="2200" b="0" dirty="0" err="1">
                <a:solidFill>
                  <a:srgbClr val="9CDCFE"/>
                </a:solidFill>
                <a:effectLst/>
                <a:latin typeface="Consolas" panose="020B0609020204030204" pitchFamily="49" charset="0"/>
              </a:rPr>
              <a:t>left</a:t>
            </a:r>
            <a:r>
              <a:rPr lang="en-US" sz="2200" b="0" dirty="0">
                <a:solidFill>
                  <a:srgbClr val="D4D4D4"/>
                </a:solidFill>
                <a:effectLst/>
                <a:latin typeface="Consolas" panose="020B0609020204030204" pitchFamily="49" charset="0"/>
              </a:rPr>
              <a:t>;</a:t>
            </a:r>
          </a:p>
          <a:p>
            <a:pPr marL="0" indent="0">
              <a:buNone/>
            </a:pPr>
            <a:r>
              <a:rPr lang="en-US" sz="2200" b="0" dirty="0">
                <a:solidFill>
                  <a:srgbClr val="D4D4D4"/>
                </a:solidFill>
                <a:effectLst/>
                <a:latin typeface="Consolas" panose="020B0609020204030204" pitchFamily="49" charset="0"/>
              </a:rPr>
              <a:t>}</a:t>
            </a:r>
          </a:p>
          <a:p>
            <a:pPr marL="0" indent="0">
              <a:buNone/>
            </a:pPr>
            <a:br>
              <a:rPr lang="en-US" sz="2200" b="0" dirty="0">
                <a:solidFill>
                  <a:srgbClr val="D4D4D4"/>
                </a:solidFill>
                <a:effectLst/>
                <a:latin typeface="Consolas" panose="020B0609020204030204" pitchFamily="49" charset="0"/>
              </a:rPr>
            </a:br>
            <a:r>
              <a:rPr lang="en-US" sz="2200" b="0" dirty="0">
                <a:solidFill>
                  <a:srgbClr val="9CDCFE"/>
                </a:solidFill>
                <a:effectLst/>
                <a:latin typeface="Consolas" panose="020B0609020204030204" pitchFamily="49" charset="0"/>
              </a:rPr>
              <a:t>x</a:t>
            </a:r>
            <a:r>
              <a:rPr lang="en-US" sz="2200" b="0" dirty="0">
                <a:solidFill>
                  <a:srgbClr val="D4D4D4"/>
                </a:solidFill>
                <a:effectLst/>
                <a:latin typeface="Consolas" panose="020B0609020204030204" pitchFamily="49" charset="0"/>
              </a:rPr>
              <a:t> = </a:t>
            </a:r>
            <a:r>
              <a:rPr lang="en-US" sz="2200" b="0" dirty="0" err="1">
                <a:solidFill>
                  <a:srgbClr val="9CDCFE"/>
                </a:solidFill>
                <a:effectLst/>
                <a:latin typeface="Consolas" panose="020B0609020204030204" pitchFamily="49" charset="0"/>
              </a:rPr>
              <a:t>successor</a:t>
            </a:r>
            <a:r>
              <a:rPr lang="en-US" sz="2200" b="0" dirty="0" err="1">
                <a:solidFill>
                  <a:srgbClr val="D4D4D4"/>
                </a:solidFill>
                <a:effectLst/>
                <a:latin typeface="Consolas" panose="020B0609020204030204" pitchFamily="49" charset="0"/>
              </a:rPr>
              <a:t>.</a:t>
            </a:r>
            <a:r>
              <a:rPr lang="en-US" sz="2200" b="0" dirty="0" err="1">
                <a:solidFill>
                  <a:srgbClr val="9CDCFE"/>
                </a:solidFill>
                <a:effectLst/>
                <a:latin typeface="Consolas" panose="020B0609020204030204" pitchFamily="49" charset="0"/>
              </a:rPr>
              <a:t>right</a:t>
            </a:r>
            <a:r>
              <a:rPr lang="en-US" sz="2200" b="0" dirty="0">
                <a:solidFill>
                  <a:srgbClr val="D4D4D4"/>
                </a:solidFill>
                <a:effectLst/>
                <a:latin typeface="Consolas" panose="020B0609020204030204" pitchFamily="49" charset="0"/>
              </a:rPr>
              <a:t>;</a:t>
            </a:r>
          </a:p>
          <a:p>
            <a:pPr marL="0" indent="0">
              <a:buNone/>
            </a:pPr>
            <a:r>
              <a:rPr lang="en-US" sz="2200" b="0" dirty="0">
                <a:solidFill>
                  <a:srgbClr val="C586C0"/>
                </a:solidFill>
                <a:effectLst/>
                <a:latin typeface="Consolas" panose="020B0609020204030204" pitchFamily="49" charset="0"/>
              </a:rPr>
              <a:t>if</a:t>
            </a:r>
            <a:r>
              <a:rPr lang="en-US" sz="2200" b="0" dirty="0">
                <a:solidFill>
                  <a:srgbClr val="D4D4D4"/>
                </a:solidFill>
                <a:effectLst/>
                <a:latin typeface="Consolas" panose="020B0609020204030204" pitchFamily="49" charset="0"/>
              </a:rPr>
              <a:t> (</a:t>
            </a:r>
            <a:r>
              <a:rPr lang="en-US" sz="2200" b="0" dirty="0" err="1">
                <a:solidFill>
                  <a:srgbClr val="9CDCFE"/>
                </a:solidFill>
                <a:effectLst/>
                <a:latin typeface="Consolas" panose="020B0609020204030204" pitchFamily="49" charset="0"/>
              </a:rPr>
              <a:t>successor</a:t>
            </a:r>
            <a:r>
              <a:rPr lang="en-US" sz="2200" b="0" dirty="0" err="1">
                <a:solidFill>
                  <a:srgbClr val="D4D4D4"/>
                </a:solidFill>
                <a:effectLst/>
                <a:latin typeface="Consolas" panose="020B0609020204030204" pitchFamily="49" charset="0"/>
              </a:rPr>
              <a:t>.</a:t>
            </a:r>
            <a:r>
              <a:rPr lang="en-US" sz="2200" b="0" dirty="0" err="1">
                <a:solidFill>
                  <a:srgbClr val="9CDCFE"/>
                </a:solidFill>
                <a:effectLst/>
                <a:latin typeface="Consolas" panose="020B0609020204030204" pitchFamily="49" charset="0"/>
              </a:rPr>
              <a:t>parent</a:t>
            </a:r>
            <a:r>
              <a:rPr lang="en-US" sz="2200" b="0" dirty="0">
                <a:solidFill>
                  <a:srgbClr val="D4D4D4"/>
                </a:solidFill>
                <a:effectLst/>
                <a:latin typeface="Consolas" panose="020B0609020204030204" pitchFamily="49" charset="0"/>
              </a:rPr>
              <a:t> == </a:t>
            </a:r>
            <a:r>
              <a:rPr lang="en-US" sz="2200" b="0" dirty="0" err="1">
                <a:solidFill>
                  <a:srgbClr val="9CDCFE"/>
                </a:solidFill>
                <a:effectLst/>
                <a:latin typeface="Consolas" panose="020B0609020204030204" pitchFamily="49" charset="0"/>
              </a:rPr>
              <a:t>deleted_node</a:t>
            </a:r>
            <a:r>
              <a:rPr lang="en-US" sz="2200" b="0" dirty="0">
                <a:solidFill>
                  <a:srgbClr val="D4D4D4"/>
                </a:solidFill>
                <a:effectLst/>
                <a:latin typeface="Consolas" panose="020B0609020204030204" pitchFamily="49" charset="0"/>
              </a:rPr>
              <a:t>) {</a:t>
            </a:r>
          </a:p>
          <a:p>
            <a:pPr marL="0" indent="0">
              <a:buNone/>
            </a:pPr>
            <a:r>
              <a:rPr lang="en-US" sz="2200" b="0" dirty="0">
                <a:solidFill>
                  <a:srgbClr val="D4D4D4"/>
                </a:solidFill>
                <a:effectLst/>
                <a:latin typeface="Consolas" panose="020B0609020204030204" pitchFamily="49" charset="0"/>
              </a:rPr>
              <a:t>    </a:t>
            </a:r>
            <a:r>
              <a:rPr lang="en-US" sz="2200" b="0" dirty="0" err="1">
                <a:solidFill>
                  <a:srgbClr val="9CDCFE"/>
                </a:solidFill>
                <a:effectLst/>
                <a:latin typeface="Consolas" panose="020B0609020204030204" pitchFamily="49" charset="0"/>
              </a:rPr>
              <a:t>x</a:t>
            </a:r>
            <a:r>
              <a:rPr lang="en-US" sz="2200" b="0" dirty="0" err="1">
                <a:solidFill>
                  <a:srgbClr val="D4D4D4"/>
                </a:solidFill>
                <a:effectLst/>
                <a:latin typeface="Consolas" panose="020B0609020204030204" pitchFamily="49" charset="0"/>
              </a:rPr>
              <a:t>.</a:t>
            </a:r>
            <a:r>
              <a:rPr lang="en-US" sz="2200" b="0" dirty="0" err="1">
                <a:solidFill>
                  <a:srgbClr val="9CDCFE"/>
                </a:solidFill>
                <a:effectLst/>
                <a:latin typeface="Consolas" panose="020B0609020204030204" pitchFamily="49" charset="0"/>
              </a:rPr>
              <a:t>parent</a:t>
            </a:r>
            <a:r>
              <a:rPr lang="en-US" sz="2200" b="0" dirty="0">
                <a:solidFill>
                  <a:srgbClr val="D4D4D4"/>
                </a:solidFill>
                <a:effectLst/>
                <a:latin typeface="Consolas" panose="020B0609020204030204" pitchFamily="49" charset="0"/>
              </a:rPr>
              <a:t> = </a:t>
            </a:r>
            <a:r>
              <a:rPr lang="en-US" sz="2200" b="0" dirty="0">
                <a:solidFill>
                  <a:srgbClr val="9CDCFE"/>
                </a:solidFill>
                <a:effectLst/>
                <a:latin typeface="Consolas" panose="020B0609020204030204" pitchFamily="49" charset="0"/>
              </a:rPr>
              <a:t>successor</a:t>
            </a:r>
            <a:r>
              <a:rPr lang="en-US" sz="2200" b="0" dirty="0">
                <a:solidFill>
                  <a:srgbClr val="D4D4D4"/>
                </a:solidFill>
                <a:effectLst/>
                <a:latin typeface="Consolas" panose="020B0609020204030204" pitchFamily="49" charset="0"/>
              </a:rPr>
              <a:t>;</a:t>
            </a:r>
          </a:p>
          <a:p>
            <a:pPr marL="0" indent="0">
              <a:buNone/>
            </a:pPr>
            <a:r>
              <a:rPr lang="en-US" sz="2200" b="0" dirty="0">
                <a:solidFill>
                  <a:srgbClr val="D4D4D4"/>
                </a:solidFill>
                <a:effectLst/>
                <a:latin typeface="Consolas" panose="020B0609020204030204" pitchFamily="49" charset="0"/>
              </a:rPr>
              <a:t>} </a:t>
            </a:r>
          </a:p>
          <a:p>
            <a:pPr marL="0" indent="0">
              <a:buNone/>
            </a:pPr>
            <a:r>
              <a:rPr lang="en-US" sz="2200" b="0" dirty="0">
                <a:solidFill>
                  <a:srgbClr val="C586C0"/>
                </a:solidFill>
                <a:effectLst/>
                <a:latin typeface="Consolas" panose="020B0609020204030204" pitchFamily="49" charset="0"/>
              </a:rPr>
              <a:t>else</a:t>
            </a:r>
            <a:r>
              <a:rPr lang="en-US" sz="2200" b="0" dirty="0">
                <a:solidFill>
                  <a:srgbClr val="D4D4D4"/>
                </a:solidFill>
                <a:effectLst/>
                <a:latin typeface="Consolas" panose="020B0609020204030204" pitchFamily="49" charset="0"/>
              </a:rPr>
              <a:t> {</a:t>
            </a:r>
          </a:p>
          <a:p>
            <a:pPr marL="0" indent="0">
              <a:buNone/>
            </a:pPr>
            <a:r>
              <a:rPr lang="en-US" sz="2200" b="0" dirty="0">
                <a:solidFill>
                  <a:srgbClr val="D4D4D4"/>
                </a:solidFill>
                <a:effectLst/>
                <a:latin typeface="Consolas" panose="020B0609020204030204" pitchFamily="49" charset="0"/>
              </a:rPr>
              <a:t>    </a:t>
            </a:r>
            <a:r>
              <a:rPr lang="en-US" sz="2200" b="0" dirty="0">
                <a:solidFill>
                  <a:srgbClr val="4EC9B0"/>
                </a:solidFill>
                <a:effectLst/>
                <a:latin typeface="Consolas" panose="020B0609020204030204" pitchFamily="49" charset="0"/>
              </a:rPr>
              <a:t>Node</a:t>
            </a:r>
            <a:r>
              <a:rPr lang="en-US" sz="2200" b="0" dirty="0">
                <a:solidFill>
                  <a:srgbClr val="D4D4D4"/>
                </a:solidFill>
                <a:effectLst/>
                <a:latin typeface="Consolas" panose="020B0609020204030204" pitchFamily="49" charset="0"/>
              </a:rPr>
              <a:t> </a:t>
            </a:r>
            <a:r>
              <a:rPr lang="en-US" sz="2200" b="0" dirty="0">
                <a:solidFill>
                  <a:srgbClr val="9CDCFE"/>
                </a:solidFill>
                <a:effectLst/>
                <a:latin typeface="Consolas" panose="020B0609020204030204" pitchFamily="49" charset="0"/>
              </a:rPr>
              <a:t>u</a:t>
            </a:r>
            <a:r>
              <a:rPr lang="en-US" sz="2200" b="0" dirty="0">
                <a:solidFill>
                  <a:srgbClr val="D4D4D4"/>
                </a:solidFill>
                <a:effectLst/>
                <a:latin typeface="Consolas" panose="020B0609020204030204" pitchFamily="49" charset="0"/>
              </a:rPr>
              <a:t>=</a:t>
            </a:r>
            <a:r>
              <a:rPr lang="en-US" sz="2200" b="0" dirty="0" err="1">
                <a:solidFill>
                  <a:srgbClr val="9CDCFE"/>
                </a:solidFill>
                <a:effectLst/>
                <a:latin typeface="Consolas" panose="020B0609020204030204" pitchFamily="49" charset="0"/>
              </a:rPr>
              <a:t>successor</a:t>
            </a:r>
            <a:r>
              <a:rPr lang="en-US" sz="2200" b="0" dirty="0" err="1">
                <a:solidFill>
                  <a:srgbClr val="D4D4D4"/>
                </a:solidFill>
                <a:effectLst/>
                <a:latin typeface="Consolas" panose="020B0609020204030204" pitchFamily="49" charset="0"/>
              </a:rPr>
              <a:t>,</a:t>
            </a:r>
            <a:r>
              <a:rPr lang="en-US" sz="2200" b="0" dirty="0" err="1">
                <a:solidFill>
                  <a:srgbClr val="9CDCFE"/>
                </a:solidFill>
                <a:effectLst/>
                <a:latin typeface="Consolas" panose="020B0609020204030204" pitchFamily="49" charset="0"/>
              </a:rPr>
              <a:t>v</a:t>
            </a:r>
            <a:r>
              <a:rPr lang="en-US" sz="2200" b="0" dirty="0">
                <a:solidFill>
                  <a:srgbClr val="D4D4D4"/>
                </a:solidFill>
                <a:effectLst/>
                <a:latin typeface="Consolas" panose="020B0609020204030204" pitchFamily="49" charset="0"/>
              </a:rPr>
              <a:t>=</a:t>
            </a:r>
            <a:r>
              <a:rPr lang="en-US" sz="2200" b="0" dirty="0" err="1">
                <a:solidFill>
                  <a:srgbClr val="9CDCFE"/>
                </a:solidFill>
                <a:effectLst/>
                <a:latin typeface="Consolas" panose="020B0609020204030204" pitchFamily="49" charset="0"/>
              </a:rPr>
              <a:t>successor</a:t>
            </a:r>
            <a:r>
              <a:rPr lang="en-US" sz="2200" b="0" dirty="0" err="1">
                <a:solidFill>
                  <a:srgbClr val="D4D4D4"/>
                </a:solidFill>
                <a:effectLst/>
                <a:latin typeface="Consolas" panose="020B0609020204030204" pitchFamily="49" charset="0"/>
              </a:rPr>
              <a:t>.</a:t>
            </a:r>
            <a:r>
              <a:rPr lang="en-US" sz="2200" b="0" dirty="0" err="1">
                <a:solidFill>
                  <a:srgbClr val="9CDCFE"/>
                </a:solidFill>
                <a:effectLst/>
                <a:latin typeface="Consolas" panose="020B0609020204030204" pitchFamily="49" charset="0"/>
              </a:rPr>
              <a:t>right</a:t>
            </a:r>
            <a:r>
              <a:rPr lang="en-US" sz="2200" b="0" dirty="0">
                <a:solidFill>
                  <a:srgbClr val="D4D4D4"/>
                </a:solidFill>
                <a:effectLst/>
                <a:latin typeface="Consolas" panose="020B0609020204030204" pitchFamily="49" charset="0"/>
              </a:rPr>
              <a:t>;</a:t>
            </a:r>
          </a:p>
          <a:p>
            <a:pPr marL="0" indent="0">
              <a:buNone/>
            </a:pPr>
            <a:r>
              <a:rPr lang="en-US" sz="2200" b="0" dirty="0">
                <a:solidFill>
                  <a:srgbClr val="D4D4D4"/>
                </a:solidFill>
                <a:effectLst/>
                <a:latin typeface="Consolas" panose="020B0609020204030204" pitchFamily="49" charset="0"/>
              </a:rPr>
              <a:t>    </a:t>
            </a:r>
            <a:r>
              <a:rPr lang="en-US" sz="2200" b="0" dirty="0">
                <a:solidFill>
                  <a:srgbClr val="C586C0"/>
                </a:solidFill>
                <a:effectLst/>
                <a:latin typeface="Consolas" panose="020B0609020204030204" pitchFamily="49" charset="0"/>
              </a:rPr>
              <a:t>if</a:t>
            </a:r>
            <a:r>
              <a:rPr lang="en-US" sz="2200" b="0" dirty="0">
                <a:solidFill>
                  <a:srgbClr val="D4D4D4"/>
                </a:solidFill>
                <a:effectLst/>
                <a:latin typeface="Consolas" panose="020B0609020204030204" pitchFamily="49" charset="0"/>
              </a:rPr>
              <a:t> (</a:t>
            </a:r>
            <a:r>
              <a:rPr lang="en-US" sz="2200" b="0" dirty="0" err="1">
                <a:solidFill>
                  <a:srgbClr val="9CDCFE"/>
                </a:solidFill>
                <a:effectLst/>
                <a:latin typeface="Consolas" panose="020B0609020204030204" pitchFamily="49" charset="0"/>
              </a:rPr>
              <a:t>u</a:t>
            </a:r>
            <a:r>
              <a:rPr lang="en-US" sz="2200" b="0" dirty="0" err="1">
                <a:solidFill>
                  <a:srgbClr val="D4D4D4"/>
                </a:solidFill>
                <a:effectLst/>
                <a:latin typeface="Consolas" panose="020B0609020204030204" pitchFamily="49" charset="0"/>
              </a:rPr>
              <a:t>.</a:t>
            </a:r>
            <a:r>
              <a:rPr lang="en-US" sz="2200" b="0" dirty="0" err="1">
                <a:solidFill>
                  <a:srgbClr val="9CDCFE"/>
                </a:solidFill>
                <a:effectLst/>
                <a:latin typeface="Consolas" panose="020B0609020204030204" pitchFamily="49" charset="0"/>
              </a:rPr>
              <a:t>parent</a:t>
            </a:r>
            <a:r>
              <a:rPr lang="en-US" sz="2200" b="0" dirty="0">
                <a:solidFill>
                  <a:srgbClr val="D4D4D4"/>
                </a:solidFill>
                <a:effectLst/>
                <a:latin typeface="Consolas" panose="020B0609020204030204" pitchFamily="49" charset="0"/>
              </a:rPr>
              <a:t> == </a:t>
            </a:r>
            <a:r>
              <a:rPr lang="en-US" sz="2200" b="0" dirty="0">
                <a:solidFill>
                  <a:srgbClr val="569CD6"/>
                </a:solidFill>
                <a:effectLst/>
                <a:latin typeface="Consolas" panose="020B0609020204030204" pitchFamily="49" charset="0"/>
              </a:rPr>
              <a:t>null</a:t>
            </a:r>
            <a:r>
              <a:rPr lang="en-US" sz="2200" b="0" dirty="0">
                <a:solidFill>
                  <a:srgbClr val="D4D4D4"/>
                </a:solidFill>
                <a:effectLst/>
                <a:latin typeface="Consolas" panose="020B0609020204030204" pitchFamily="49" charset="0"/>
              </a:rPr>
              <a:t>) {</a:t>
            </a:r>
          </a:p>
          <a:p>
            <a:pPr marL="0" indent="0">
              <a:buNone/>
            </a:pPr>
            <a:r>
              <a:rPr lang="en-US" sz="2200" b="0" dirty="0">
                <a:solidFill>
                  <a:srgbClr val="D4D4D4"/>
                </a:solidFill>
                <a:effectLst/>
                <a:latin typeface="Consolas" panose="020B0609020204030204" pitchFamily="49" charset="0"/>
              </a:rPr>
              <a:t>        </a:t>
            </a:r>
            <a:r>
              <a:rPr lang="en-US" sz="2200" b="0" dirty="0">
                <a:solidFill>
                  <a:srgbClr val="9CDCFE"/>
                </a:solidFill>
                <a:effectLst/>
                <a:latin typeface="Consolas" panose="020B0609020204030204" pitchFamily="49" charset="0"/>
              </a:rPr>
              <a:t>root</a:t>
            </a:r>
            <a:r>
              <a:rPr lang="en-US" sz="2200" b="0" dirty="0">
                <a:solidFill>
                  <a:srgbClr val="D4D4D4"/>
                </a:solidFill>
                <a:effectLst/>
                <a:latin typeface="Consolas" panose="020B0609020204030204" pitchFamily="49" charset="0"/>
              </a:rPr>
              <a:t> = </a:t>
            </a:r>
            <a:r>
              <a:rPr lang="en-US" sz="2200" b="0" dirty="0">
                <a:solidFill>
                  <a:srgbClr val="9CDCFE"/>
                </a:solidFill>
                <a:effectLst/>
                <a:latin typeface="Consolas" panose="020B0609020204030204" pitchFamily="49" charset="0"/>
              </a:rPr>
              <a:t>v</a:t>
            </a:r>
            <a:r>
              <a:rPr lang="en-US" sz="2200" b="0" dirty="0">
                <a:solidFill>
                  <a:srgbClr val="D4D4D4"/>
                </a:solidFill>
                <a:effectLst/>
                <a:latin typeface="Consolas" panose="020B0609020204030204" pitchFamily="49" charset="0"/>
              </a:rPr>
              <a:t>;</a:t>
            </a:r>
          </a:p>
          <a:p>
            <a:pPr marL="0" indent="0">
              <a:buNone/>
            </a:pPr>
            <a:r>
              <a:rPr lang="en-US" sz="2200" b="0" dirty="0">
                <a:solidFill>
                  <a:srgbClr val="D4D4D4"/>
                </a:solidFill>
                <a:effectLst/>
                <a:latin typeface="Consolas" panose="020B0609020204030204" pitchFamily="49" charset="0"/>
              </a:rPr>
              <a:t>    } </a:t>
            </a:r>
          </a:p>
          <a:p>
            <a:pPr marL="0" indent="0">
              <a:buNone/>
            </a:pPr>
            <a:r>
              <a:rPr lang="en-US" sz="2200" b="0" dirty="0">
                <a:solidFill>
                  <a:srgbClr val="D4D4D4"/>
                </a:solidFill>
                <a:effectLst/>
                <a:latin typeface="Consolas" panose="020B0609020204030204" pitchFamily="49" charset="0"/>
              </a:rPr>
              <a:t>    </a:t>
            </a:r>
            <a:r>
              <a:rPr lang="en-US" sz="2200" b="0" dirty="0">
                <a:solidFill>
                  <a:srgbClr val="C586C0"/>
                </a:solidFill>
                <a:effectLst/>
                <a:latin typeface="Consolas" panose="020B0609020204030204" pitchFamily="49" charset="0"/>
              </a:rPr>
              <a:t>else</a:t>
            </a:r>
            <a:r>
              <a:rPr lang="en-US" sz="2200" b="0" dirty="0">
                <a:solidFill>
                  <a:srgbClr val="D4D4D4"/>
                </a:solidFill>
                <a:effectLst/>
                <a:latin typeface="Consolas" panose="020B0609020204030204" pitchFamily="49" charset="0"/>
              </a:rPr>
              <a:t> </a:t>
            </a:r>
            <a:r>
              <a:rPr lang="en-US" sz="2200" b="0" dirty="0">
                <a:solidFill>
                  <a:srgbClr val="C586C0"/>
                </a:solidFill>
                <a:effectLst/>
                <a:latin typeface="Consolas" panose="020B0609020204030204" pitchFamily="49" charset="0"/>
              </a:rPr>
              <a:t>if</a:t>
            </a:r>
            <a:r>
              <a:rPr lang="en-US" sz="2200" b="0" dirty="0">
                <a:solidFill>
                  <a:srgbClr val="D4D4D4"/>
                </a:solidFill>
                <a:effectLst/>
                <a:latin typeface="Consolas" panose="020B0609020204030204" pitchFamily="49" charset="0"/>
              </a:rPr>
              <a:t> (</a:t>
            </a:r>
            <a:r>
              <a:rPr lang="en-US" sz="2200" b="0" dirty="0">
                <a:solidFill>
                  <a:srgbClr val="9CDCFE"/>
                </a:solidFill>
                <a:effectLst/>
                <a:latin typeface="Consolas" panose="020B0609020204030204" pitchFamily="49" charset="0"/>
              </a:rPr>
              <a:t>u</a:t>
            </a:r>
            <a:r>
              <a:rPr lang="en-US" sz="2200" b="0" dirty="0">
                <a:solidFill>
                  <a:srgbClr val="D4D4D4"/>
                </a:solidFill>
                <a:effectLst/>
                <a:latin typeface="Consolas" panose="020B0609020204030204" pitchFamily="49" charset="0"/>
              </a:rPr>
              <a:t> == </a:t>
            </a:r>
            <a:r>
              <a:rPr lang="en-US" sz="2200" b="0" dirty="0" err="1">
                <a:solidFill>
                  <a:srgbClr val="9CDCFE"/>
                </a:solidFill>
                <a:effectLst/>
                <a:latin typeface="Consolas" panose="020B0609020204030204" pitchFamily="49" charset="0"/>
              </a:rPr>
              <a:t>u</a:t>
            </a:r>
            <a:r>
              <a:rPr lang="en-US" sz="2200" b="0" dirty="0" err="1">
                <a:solidFill>
                  <a:srgbClr val="D4D4D4"/>
                </a:solidFill>
                <a:effectLst/>
                <a:latin typeface="Consolas" panose="020B0609020204030204" pitchFamily="49" charset="0"/>
              </a:rPr>
              <a:t>.</a:t>
            </a:r>
            <a:r>
              <a:rPr lang="en-US" sz="2200" b="0" dirty="0" err="1">
                <a:solidFill>
                  <a:srgbClr val="9CDCFE"/>
                </a:solidFill>
                <a:effectLst/>
                <a:latin typeface="Consolas" panose="020B0609020204030204" pitchFamily="49" charset="0"/>
              </a:rPr>
              <a:t>parent</a:t>
            </a:r>
            <a:r>
              <a:rPr lang="en-US" sz="2200" b="0" dirty="0" err="1">
                <a:solidFill>
                  <a:srgbClr val="D4D4D4"/>
                </a:solidFill>
                <a:effectLst/>
                <a:latin typeface="Consolas" panose="020B0609020204030204" pitchFamily="49" charset="0"/>
              </a:rPr>
              <a:t>.</a:t>
            </a:r>
            <a:r>
              <a:rPr lang="en-US" sz="2200" b="0" dirty="0" err="1">
                <a:solidFill>
                  <a:srgbClr val="9CDCFE"/>
                </a:solidFill>
                <a:effectLst/>
                <a:latin typeface="Consolas" panose="020B0609020204030204" pitchFamily="49" charset="0"/>
              </a:rPr>
              <a:t>left</a:t>
            </a:r>
            <a:r>
              <a:rPr lang="en-US" sz="2200" b="0" dirty="0">
                <a:solidFill>
                  <a:srgbClr val="D4D4D4"/>
                </a:solidFill>
                <a:effectLst/>
                <a:latin typeface="Consolas" panose="020B0609020204030204" pitchFamily="49" charset="0"/>
              </a:rPr>
              <a:t>) {</a:t>
            </a:r>
          </a:p>
          <a:p>
            <a:pPr marL="0" indent="0">
              <a:buNone/>
            </a:pPr>
            <a:r>
              <a:rPr lang="en-US" sz="2200" b="0" dirty="0">
                <a:solidFill>
                  <a:srgbClr val="D4D4D4"/>
                </a:solidFill>
                <a:effectLst/>
                <a:latin typeface="Consolas" panose="020B0609020204030204" pitchFamily="49" charset="0"/>
              </a:rPr>
              <a:t>       </a:t>
            </a:r>
            <a:r>
              <a:rPr lang="en-US" sz="2200" b="0" dirty="0" err="1">
                <a:solidFill>
                  <a:srgbClr val="9CDCFE"/>
                </a:solidFill>
                <a:effectLst/>
                <a:latin typeface="Consolas" panose="020B0609020204030204" pitchFamily="49" charset="0"/>
              </a:rPr>
              <a:t>u</a:t>
            </a:r>
            <a:r>
              <a:rPr lang="en-US" sz="2200" b="0" dirty="0" err="1">
                <a:solidFill>
                  <a:srgbClr val="D4D4D4"/>
                </a:solidFill>
                <a:effectLst/>
                <a:latin typeface="Consolas" panose="020B0609020204030204" pitchFamily="49" charset="0"/>
              </a:rPr>
              <a:t>.</a:t>
            </a:r>
            <a:r>
              <a:rPr lang="en-US" sz="2200" b="0" dirty="0" err="1">
                <a:solidFill>
                  <a:srgbClr val="9CDCFE"/>
                </a:solidFill>
                <a:effectLst/>
                <a:latin typeface="Consolas" panose="020B0609020204030204" pitchFamily="49" charset="0"/>
              </a:rPr>
              <a:t>parent</a:t>
            </a:r>
            <a:r>
              <a:rPr lang="en-US" sz="2200" b="0" dirty="0" err="1">
                <a:solidFill>
                  <a:srgbClr val="D4D4D4"/>
                </a:solidFill>
                <a:effectLst/>
                <a:latin typeface="Consolas" panose="020B0609020204030204" pitchFamily="49" charset="0"/>
              </a:rPr>
              <a:t>.</a:t>
            </a:r>
            <a:r>
              <a:rPr lang="en-US" sz="2200" b="0" dirty="0" err="1">
                <a:solidFill>
                  <a:srgbClr val="9CDCFE"/>
                </a:solidFill>
                <a:effectLst/>
                <a:latin typeface="Consolas" panose="020B0609020204030204" pitchFamily="49" charset="0"/>
              </a:rPr>
              <a:t>left</a:t>
            </a:r>
            <a:r>
              <a:rPr lang="en-US" sz="2200" b="0" dirty="0">
                <a:solidFill>
                  <a:srgbClr val="D4D4D4"/>
                </a:solidFill>
                <a:effectLst/>
                <a:latin typeface="Consolas" panose="020B0609020204030204" pitchFamily="49" charset="0"/>
              </a:rPr>
              <a:t> = </a:t>
            </a:r>
            <a:r>
              <a:rPr lang="en-US" sz="2200" b="0" dirty="0">
                <a:solidFill>
                  <a:srgbClr val="9CDCFE"/>
                </a:solidFill>
                <a:effectLst/>
                <a:latin typeface="Consolas" panose="020B0609020204030204" pitchFamily="49" charset="0"/>
              </a:rPr>
              <a:t>v</a:t>
            </a:r>
            <a:r>
              <a:rPr lang="en-US" sz="2200" b="0" dirty="0">
                <a:solidFill>
                  <a:srgbClr val="D4D4D4"/>
                </a:solidFill>
                <a:effectLst/>
                <a:latin typeface="Consolas" panose="020B0609020204030204" pitchFamily="49" charset="0"/>
              </a:rPr>
              <a:t>;</a:t>
            </a:r>
          </a:p>
          <a:p>
            <a:pPr marL="0" indent="0">
              <a:buNone/>
            </a:pPr>
            <a:r>
              <a:rPr lang="en-US" sz="2200" b="0" dirty="0">
                <a:solidFill>
                  <a:srgbClr val="D4D4D4"/>
                </a:solidFill>
                <a:effectLst/>
                <a:latin typeface="Consolas" panose="020B0609020204030204" pitchFamily="49" charset="0"/>
              </a:rPr>
              <a:t>    } </a:t>
            </a:r>
          </a:p>
          <a:p>
            <a:pPr marL="0" indent="0">
              <a:buNone/>
            </a:pPr>
            <a:r>
              <a:rPr lang="en-US" sz="2200" b="0" dirty="0">
                <a:solidFill>
                  <a:srgbClr val="D4D4D4"/>
                </a:solidFill>
                <a:effectLst/>
                <a:latin typeface="Consolas" panose="020B0609020204030204" pitchFamily="49" charset="0"/>
              </a:rPr>
              <a:t>    </a:t>
            </a:r>
            <a:r>
              <a:rPr lang="en-US" sz="2200" b="0" dirty="0">
                <a:solidFill>
                  <a:srgbClr val="C586C0"/>
                </a:solidFill>
                <a:effectLst/>
                <a:latin typeface="Consolas" panose="020B0609020204030204" pitchFamily="49" charset="0"/>
              </a:rPr>
              <a:t>else</a:t>
            </a:r>
            <a:r>
              <a:rPr lang="en-US" sz="2200" b="0" dirty="0">
                <a:solidFill>
                  <a:srgbClr val="D4D4D4"/>
                </a:solidFill>
                <a:effectLst/>
                <a:latin typeface="Consolas" panose="020B0609020204030204" pitchFamily="49" charset="0"/>
              </a:rPr>
              <a:t> {</a:t>
            </a:r>
          </a:p>
          <a:p>
            <a:pPr marL="0" indent="0">
              <a:buNone/>
            </a:pPr>
            <a:r>
              <a:rPr lang="en-US" sz="2200" b="0" dirty="0">
                <a:solidFill>
                  <a:srgbClr val="D4D4D4"/>
                </a:solidFill>
                <a:effectLst/>
                <a:latin typeface="Consolas" panose="020B0609020204030204" pitchFamily="49" charset="0"/>
              </a:rPr>
              <a:t>       </a:t>
            </a:r>
            <a:r>
              <a:rPr lang="en-US" sz="2200" b="0" dirty="0" err="1">
                <a:solidFill>
                  <a:srgbClr val="9CDCFE"/>
                </a:solidFill>
                <a:effectLst/>
                <a:latin typeface="Consolas" panose="020B0609020204030204" pitchFamily="49" charset="0"/>
              </a:rPr>
              <a:t>u</a:t>
            </a:r>
            <a:r>
              <a:rPr lang="en-US" sz="2200" b="0" dirty="0" err="1">
                <a:solidFill>
                  <a:srgbClr val="D4D4D4"/>
                </a:solidFill>
                <a:effectLst/>
                <a:latin typeface="Consolas" panose="020B0609020204030204" pitchFamily="49" charset="0"/>
              </a:rPr>
              <a:t>.</a:t>
            </a:r>
            <a:r>
              <a:rPr lang="en-US" sz="2200" b="0" dirty="0" err="1">
                <a:solidFill>
                  <a:srgbClr val="9CDCFE"/>
                </a:solidFill>
                <a:effectLst/>
                <a:latin typeface="Consolas" panose="020B0609020204030204" pitchFamily="49" charset="0"/>
              </a:rPr>
              <a:t>parent</a:t>
            </a:r>
            <a:r>
              <a:rPr lang="en-US" sz="2200" b="0" dirty="0" err="1">
                <a:solidFill>
                  <a:srgbClr val="D4D4D4"/>
                </a:solidFill>
                <a:effectLst/>
                <a:latin typeface="Consolas" panose="020B0609020204030204" pitchFamily="49" charset="0"/>
              </a:rPr>
              <a:t>.</a:t>
            </a:r>
            <a:r>
              <a:rPr lang="en-US" sz="2200" b="0" dirty="0" err="1">
                <a:solidFill>
                  <a:srgbClr val="9CDCFE"/>
                </a:solidFill>
                <a:effectLst/>
                <a:latin typeface="Consolas" panose="020B0609020204030204" pitchFamily="49" charset="0"/>
              </a:rPr>
              <a:t>right</a:t>
            </a:r>
            <a:r>
              <a:rPr lang="en-US" sz="2200" b="0" dirty="0">
                <a:solidFill>
                  <a:srgbClr val="D4D4D4"/>
                </a:solidFill>
                <a:effectLst/>
                <a:latin typeface="Consolas" panose="020B0609020204030204" pitchFamily="49" charset="0"/>
              </a:rPr>
              <a:t> = </a:t>
            </a:r>
            <a:r>
              <a:rPr lang="en-US" sz="2200" b="0" dirty="0">
                <a:solidFill>
                  <a:srgbClr val="9CDCFE"/>
                </a:solidFill>
                <a:effectLst/>
                <a:latin typeface="Consolas" panose="020B0609020204030204" pitchFamily="49" charset="0"/>
              </a:rPr>
              <a:t>v</a:t>
            </a:r>
            <a:r>
              <a:rPr lang="en-US" sz="2200" b="0" dirty="0">
                <a:solidFill>
                  <a:srgbClr val="D4D4D4"/>
                </a:solidFill>
                <a:effectLst/>
                <a:latin typeface="Consolas" panose="020B0609020204030204" pitchFamily="49" charset="0"/>
              </a:rPr>
              <a:t>;</a:t>
            </a:r>
          </a:p>
          <a:p>
            <a:pPr marL="0" indent="0">
              <a:buNone/>
            </a:pPr>
            <a:r>
              <a:rPr lang="en-US" sz="2200" b="0" dirty="0">
                <a:solidFill>
                  <a:srgbClr val="D4D4D4"/>
                </a:solidFill>
                <a:effectLst/>
                <a:latin typeface="Consolas" panose="020B0609020204030204" pitchFamily="49" charset="0"/>
              </a:rPr>
              <a:t>    }</a:t>
            </a:r>
          </a:p>
          <a:p>
            <a:pPr marL="0" indent="0">
              <a:buNone/>
            </a:pPr>
            <a:r>
              <a:rPr lang="en-US" sz="2200" b="0" dirty="0">
                <a:solidFill>
                  <a:srgbClr val="D4D4D4"/>
                </a:solidFill>
                <a:effectLst/>
                <a:latin typeface="Consolas" panose="020B0609020204030204" pitchFamily="49" charset="0"/>
              </a:rPr>
              <a:t>    </a:t>
            </a:r>
            <a:r>
              <a:rPr lang="en-US" sz="2200" b="0" dirty="0" err="1">
                <a:solidFill>
                  <a:srgbClr val="9CDCFE"/>
                </a:solidFill>
                <a:effectLst/>
                <a:latin typeface="Consolas" panose="020B0609020204030204" pitchFamily="49" charset="0"/>
              </a:rPr>
              <a:t>v</a:t>
            </a:r>
            <a:r>
              <a:rPr lang="en-US" sz="2200" b="0" dirty="0" err="1">
                <a:solidFill>
                  <a:srgbClr val="D4D4D4"/>
                </a:solidFill>
                <a:effectLst/>
                <a:latin typeface="Consolas" panose="020B0609020204030204" pitchFamily="49" charset="0"/>
              </a:rPr>
              <a:t>.</a:t>
            </a:r>
            <a:r>
              <a:rPr lang="en-US" sz="2200" b="0" dirty="0" err="1">
                <a:solidFill>
                  <a:srgbClr val="9CDCFE"/>
                </a:solidFill>
                <a:effectLst/>
                <a:latin typeface="Consolas" panose="020B0609020204030204" pitchFamily="49" charset="0"/>
              </a:rPr>
              <a:t>parent</a:t>
            </a:r>
            <a:r>
              <a:rPr lang="en-US" sz="2200" b="0" dirty="0">
                <a:solidFill>
                  <a:srgbClr val="D4D4D4"/>
                </a:solidFill>
                <a:effectLst/>
                <a:latin typeface="Consolas" panose="020B0609020204030204" pitchFamily="49" charset="0"/>
              </a:rPr>
              <a:t> = </a:t>
            </a:r>
            <a:r>
              <a:rPr lang="en-US" sz="2200" b="0" dirty="0" err="1">
                <a:solidFill>
                  <a:srgbClr val="9CDCFE"/>
                </a:solidFill>
                <a:effectLst/>
                <a:latin typeface="Consolas" panose="020B0609020204030204" pitchFamily="49" charset="0"/>
              </a:rPr>
              <a:t>u</a:t>
            </a:r>
            <a:r>
              <a:rPr lang="en-US" sz="2200" b="0" dirty="0" err="1">
                <a:solidFill>
                  <a:srgbClr val="D4D4D4"/>
                </a:solidFill>
                <a:effectLst/>
                <a:latin typeface="Consolas" panose="020B0609020204030204" pitchFamily="49" charset="0"/>
              </a:rPr>
              <a:t>.</a:t>
            </a:r>
            <a:r>
              <a:rPr lang="en-US" sz="2200" b="0" dirty="0" err="1">
                <a:solidFill>
                  <a:srgbClr val="9CDCFE"/>
                </a:solidFill>
                <a:effectLst/>
                <a:latin typeface="Consolas" panose="020B0609020204030204" pitchFamily="49" charset="0"/>
              </a:rPr>
              <a:t>parent</a:t>
            </a:r>
            <a:r>
              <a:rPr lang="en-US" sz="2200" b="0" dirty="0">
                <a:solidFill>
                  <a:srgbClr val="D4D4D4"/>
                </a:solidFill>
                <a:effectLst/>
                <a:latin typeface="Consolas" panose="020B0609020204030204" pitchFamily="49" charset="0"/>
              </a:rPr>
              <a:t>;</a:t>
            </a:r>
          </a:p>
          <a:p>
            <a:pPr marL="0" indent="0">
              <a:buNone/>
            </a:pPr>
            <a:r>
              <a:rPr lang="en-US" sz="2200" b="0" dirty="0">
                <a:solidFill>
                  <a:srgbClr val="D4D4D4"/>
                </a:solidFill>
                <a:effectLst/>
                <a:latin typeface="Consolas" panose="020B0609020204030204" pitchFamily="49" charset="0"/>
              </a:rPr>
              <a:t>    </a:t>
            </a:r>
            <a:r>
              <a:rPr lang="en-US" sz="2200" b="0" dirty="0" err="1">
                <a:solidFill>
                  <a:srgbClr val="9CDCFE"/>
                </a:solidFill>
                <a:effectLst/>
                <a:latin typeface="Consolas" panose="020B0609020204030204" pitchFamily="49" charset="0"/>
              </a:rPr>
              <a:t>successor</a:t>
            </a:r>
            <a:r>
              <a:rPr lang="en-US" sz="2200" b="0" dirty="0" err="1">
                <a:solidFill>
                  <a:srgbClr val="D4D4D4"/>
                </a:solidFill>
                <a:effectLst/>
                <a:latin typeface="Consolas" panose="020B0609020204030204" pitchFamily="49" charset="0"/>
              </a:rPr>
              <a:t>.</a:t>
            </a:r>
            <a:r>
              <a:rPr lang="en-US" sz="2200" b="0" dirty="0" err="1">
                <a:solidFill>
                  <a:srgbClr val="9CDCFE"/>
                </a:solidFill>
                <a:effectLst/>
                <a:latin typeface="Consolas" panose="020B0609020204030204" pitchFamily="49" charset="0"/>
              </a:rPr>
              <a:t>right</a:t>
            </a:r>
            <a:r>
              <a:rPr lang="en-US" sz="2200" b="0" dirty="0">
                <a:solidFill>
                  <a:srgbClr val="D4D4D4"/>
                </a:solidFill>
                <a:effectLst/>
                <a:latin typeface="Consolas" panose="020B0609020204030204" pitchFamily="49" charset="0"/>
              </a:rPr>
              <a:t> = </a:t>
            </a:r>
            <a:r>
              <a:rPr lang="en-US" sz="2200" b="0" dirty="0" err="1">
                <a:solidFill>
                  <a:srgbClr val="9CDCFE"/>
                </a:solidFill>
                <a:effectLst/>
                <a:latin typeface="Consolas" panose="020B0609020204030204" pitchFamily="49" charset="0"/>
              </a:rPr>
              <a:t>deleted_node</a:t>
            </a:r>
            <a:r>
              <a:rPr lang="en-US" sz="2200" b="0" dirty="0" err="1">
                <a:solidFill>
                  <a:srgbClr val="D4D4D4"/>
                </a:solidFill>
                <a:effectLst/>
                <a:latin typeface="Consolas" panose="020B0609020204030204" pitchFamily="49" charset="0"/>
              </a:rPr>
              <a:t>.</a:t>
            </a:r>
            <a:r>
              <a:rPr lang="en-US" sz="2200" b="0" dirty="0" err="1">
                <a:solidFill>
                  <a:srgbClr val="9CDCFE"/>
                </a:solidFill>
                <a:effectLst/>
                <a:latin typeface="Consolas" panose="020B0609020204030204" pitchFamily="49" charset="0"/>
              </a:rPr>
              <a:t>right</a:t>
            </a:r>
            <a:r>
              <a:rPr lang="en-US" sz="2200" b="0" dirty="0">
                <a:solidFill>
                  <a:srgbClr val="D4D4D4"/>
                </a:solidFill>
                <a:effectLst/>
                <a:latin typeface="Consolas" panose="020B0609020204030204" pitchFamily="49" charset="0"/>
              </a:rPr>
              <a:t>;</a:t>
            </a:r>
          </a:p>
          <a:p>
            <a:pPr marL="0" indent="0">
              <a:buNone/>
            </a:pPr>
            <a:r>
              <a:rPr lang="en-US" sz="2200" b="0" dirty="0">
                <a:solidFill>
                  <a:srgbClr val="D4D4D4"/>
                </a:solidFill>
                <a:effectLst/>
                <a:latin typeface="Consolas" panose="020B0609020204030204" pitchFamily="49" charset="0"/>
              </a:rPr>
              <a:t>    </a:t>
            </a:r>
            <a:r>
              <a:rPr lang="en-US" sz="2200" b="0" dirty="0" err="1">
                <a:solidFill>
                  <a:srgbClr val="9CDCFE"/>
                </a:solidFill>
                <a:effectLst/>
                <a:latin typeface="Consolas" panose="020B0609020204030204" pitchFamily="49" charset="0"/>
              </a:rPr>
              <a:t>successor</a:t>
            </a:r>
            <a:r>
              <a:rPr lang="en-US" sz="2200" b="0" dirty="0" err="1">
                <a:solidFill>
                  <a:srgbClr val="D4D4D4"/>
                </a:solidFill>
                <a:effectLst/>
                <a:latin typeface="Consolas" panose="020B0609020204030204" pitchFamily="49" charset="0"/>
              </a:rPr>
              <a:t>.</a:t>
            </a:r>
            <a:r>
              <a:rPr lang="en-US" sz="2200" b="0" dirty="0" err="1">
                <a:solidFill>
                  <a:srgbClr val="9CDCFE"/>
                </a:solidFill>
                <a:effectLst/>
                <a:latin typeface="Consolas" panose="020B0609020204030204" pitchFamily="49" charset="0"/>
              </a:rPr>
              <a:t>right</a:t>
            </a:r>
            <a:r>
              <a:rPr lang="en-US" sz="2200" b="0" dirty="0" err="1">
                <a:solidFill>
                  <a:srgbClr val="D4D4D4"/>
                </a:solidFill>
                <a:effectLst/>
                <a:latin typeface="Consolas" panose="020B0609020204030204" pitchFamily="49" charset="0"/>
              </a:rPr>
              <a:t>.</a:t>
            </a:r>
            <a:r>
              <a:rPr lang="en-US" sz="2200" b="0" dirty="0" err="1">
                <a:solidFill>
                  <a:srgbClr val="9CDCFE"/>
                </a:solidFill>
                <a:effectLst/>
                <a:latin typeface="Consolas" panose="020B0609020204030204" pitchFamily="49" charset="0"/>
              </a:rPr>
              <a:t>parent</a:t>
            </a:r>
            <a:r>
              <a:rPr lang="en-US" sz="2200" b="0" dirty="0">
                <a:solidFill>
                  <a:srgbClr val="D4D4D4"/>
                </a:solidFill>
                <a:effectLst/>
                <a:latin typeface="Consolas" panose="020B0609020204030204" pitchFamily="49" charset="0"/>
              </a:rPr>
              <a:t> = </a:t>
            </a:r>
            <a:r>
              <a:rPr lang="en-US" sz="2200" b="0" dirty="0">
                <a:solidFill>
                  <a:srgbClr val="9CDCFE"/>
                </a:solidFill>
                <a:effectLst/>
                <a:latin typeface="Consolas" panose="020B0609020204030204" pitchFamily="49" charset="0"/>
              </a:rPr>
              <a:t>successor</a:t>
            </a:r>
            <a:r>
              <a:rPr lang="en-US" sz="2200" b="0" dirty="0">
                <a:solidFill>
                  <a:srgbClr val="D4D4D4"/>
                </a:solidFill>
                <a:effectLst/>
                <a:latin typeface="Consolas" panose="020B0609020204030204" pitchFamily="49" charset="0"/>
              </a:rPr>
              <a:t>;</a:t>
            </a:r>
          </a:p>
          <a:p>
            <a:pPr marL="0" indent="0">
              <a:buNone/>
            </a:pPr>
            <a:r>
              <a:rPr lang="en-US" sz="22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04624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8A9B0-6E36-8A81-53A9-6F2CC72A9B22}"/>
              </a:ext>
            </a:extLst>
          </p:cNvPr>
          <p:cNvSpPr>
            <a:spLocks noGrp="1"/>
          </p:cNvSpPr>
          <p:nvPr>
            <p:ph type="title"/>
          </p:nvPr>
        </p:nvSpPr>
        <p:spPr>
          <a:xfrm>
            <a:off x="838200" y="365126"/>
            <a:ext cx="10515600" cy="513416"/>
          </a:xfrm>
        </p:spPr>
        <p:txBody>
          <a:bodyPr>
            <a:normAutofit/>
          </a:bodyPr>
          <a:lstStyle/>
          <a:p>
            <a:r>
              <a:rPr lang="en-US" sz="1600" dirty="0">
                <a:latin typeface="+mn-lt"/>
              </a:rPr>
              <a:t>3. If the deleted node has black color then balance the whole tree.</a:t>
            </a:r>
          </a:p>
        </p:txBody>
      </p:sp>
      <p:sp>
        <p:nvSpPr>
          <p:cNvPr id="3" name="Content Placeholder 2">
            <a:extLst>
              <a:ext uri="{FF2B5EF4-FFF2-40B4-BE49-F238E27FC236}">
                <a16:creationId xmlns:a16="http://schemas.microsoft.com/office/drawing/2014/main" id="{085BE5C5-9FA6-39B7-7E0F-28B36FD49612}"/>
              </a:ext>
            </a:extLst>
          </p:cNvPr>
          <p:cNvSpPr>
            <a:spLocks noGrp="1"/>
          </p:cNvSpPr>
          <p:nvPr>
            <p:ph sz="half" idx="1"/>
          </p:nvPr>
        </p:nvSpPr>
        <p:spPr>
          <a:xfrm>
            <a:off x="277906" y="878541"/>
            <a:ext cx="5741894" cy="5889811"/>
          </a:xfrm>
        </p:spPr>
        <p:txBody>
          <a:bodyPr>
            <a:normAutofit fontScale="92500" lnSpcReduction="20000"/>
          </a:bodyPr>
          <a:lstStyle/>
          <a:p>
            <a:r>
              <a:rPr lang="en-US" sz="1400" dirty="0"/>
              <a:t>Two main cases </a:t>
            </a:r>
          </a:p>
          <a:p>
            <a:r>
              <a:rPr lang="en-US" sz="1400" dirty="0"/>
              <a:t>1. If  the node from where we are balancing is left child of its parent.</a:t>
            </a:r>
          </a:p>
          <a:p>
            <a:r>
              <a:rPr lang="en-US" sz="1400" dirty="0"/>
              <a:t>2. If  the node from where we are balancing is left child of its parent.</a:t>
            </a:r>
          </a:p>
          <a:p>
            <a:r>
              <a:rPr lang="en-US" sz="1400" dirty="0"/>
              <a:t>In both the cases if the uncle of the node is red in color then the following should be done.</a:t>
            </a:r>
          </a:p>
          <a:p>
            <a:pPr marL="0" indent="0">
              <a:buNone/>
            </a:pPr>
            <a:r>
              <a:rPr lang="en-US" sz="1400" dirty="0"/>
              <a:t>Here s is the node from where we are balancing the tree.</a:t>
            </a:r>
          </a:p>
          <a:p>
            <a:pPr marL="0" indent="0">
              <a:buNone/>
            </a:pPr>
            <a:r>
              <a:rPr lang="en-US" sz="1400" dirty="0"/>
              <a:t>For the case 1</a:t>
            </a:r>
          </a:p>
          <a:p>
            <a:pPr marL="0" indent="0">
              <a:buNone/>
            </a:pPr>
            <a:r>
              <a:rPr lang="en-US" sz="1300" b="0" dirty="0">
                <a:solidFill>
                  <a:srgbClr val="9CDCFE"/>
                </a:solidFill>
                <a:effectLst/>
                <a:latin typeface="Consolas" panose="020B0609020204030204" pitchFamily="49" charset="0"/>
              </a:rPr>
              <a:t>s</a:t>
            </a:r>
            <a:r>
              <a:rPr lang="en-US" sz="1300" b="0" dirty="0">
                <a:solidFill>
                  <a:srgbClr val="D4D4D4"/>
                </a:solidFill>
                <a:effectLst/>
                <a:latin typeface="Consolas" panose="020B0609020204030204" pitchFamily="49" charset="0"/>
              </a:rPr>
              <a:t> = </a:t>
            </a:r>
            <a:r>
              <a:rPr lang="en-US" sz="1300" b="0" dirty="0" err="1">
                <a:solidFill>
                  <a:srgbClr val="9CDCFE"/>
                </a:solidFill>
                <a:effectLst/>
                <a:latin typeface="Consolas" panose="020B0609020204030204" pitchFamily="49" charset="0"/>
              </a:rPr>
              <a:t>x</a:t>
            </a:r>
            <a:r>
              <a:rPr lang="en-US" sz="1300" b="0" dirty="0" err="1">
                <a:solidFill>
                  <a:srgbClr val="D4D4D4"/>
                </a:solidFill>
                <a:effectLst/>
                <a:latin typeface="Consolas" panose="020B0609020204030204" pitchFamily="49" charset="0"/>
              </a:rPr>
              <a:t>.</a:t>
            </a:r>
            <a:r>
              <a:rPr lang="en-US" sz="1300" b="0" dirty="0" err="1">
                <a:solidFill>
                  <a:srgbClr val="9CDCFE"/>
                </a:solidFill>
                <a:effectLst/>
                <a:latin typeface="Consolas" panose="020B0609020204030204" pitchFamily="49" charset="0"/>
              </a:rPr>
              <a:t>parent</a:t>
            </a:r>
            <a:r>
              <a:rPr lang="en-US" sz="1300" b="0" dirty="0" err="1">
                <a:solidFill>
                  <a:srgbClr val="D4D4D4"/>
                </a:solidFill>
                <a:effectLst/>
                <a:latin typeface="Consolas" panose="020B0609020204030204" pitchFamily="49" charset="0"/>
              </a:rPr>
              <a:t>.</a:t>
            </a:r>
            <a:r>
              <a:rPr lang="en-US" sz="1300" b="0" dirty="0" err="1">
                <a:solidFill>
                  <a:srgbClr val="9CDCFE"/>
                </a:solidFill>
                <a:effectLst/>
                <a:latin typeface="Consolas" panose="020B0609020204030204" pitchFamily="49" charset="0"/>
              </a:rPr>
              <a:t>right</a:t>
            </a:r>
            <a:r>
              <a:rPr lang="en-US" sz="1300" b="0" dirty="0">
                <a:solidFill>
                  <a:srgbClr val="D4D4D4"/>
                </a:solidFill>
                <a:effectLst/>
                <a:latin typeface="Consolas" panose="020B0609020204030204" pitchFamily="49" charset="0"/>
              </a:rPr>
              <a:t>;</a:t>
            </a:r>
          </a:p>
          <a:p>
            <a:pPr marL="0" indent="0">
              <a:buNone/>
            </a:pPr>
            <a:r>
              <a:rPr lang="en-US" sz="1300" b="0" dirty="0">
                <a:solidFill>
                  <a:srgbClr val="C586C0"/>
                </a:solidFill>
                <a:effectLst/>
                <a:latin typeface="Consolas" panose="020B0609020204030204" pitchFamily="49" charset="0"/>
              </a:rPr>
              <a:t>if</a:t>
            </a:r>
            <a:r>
              <a:rPr lang="en-US" sz="1300" b="0" dirty="0">
                <a:solidFill>
                  <a:srgbClr val="D4D4D4"/>
                </a:solidFill>
                <a:effectLst/>
                <a:latin typeface="Consolas" panose="020B0609020204030204" pitchFamily="49" charset="0"/>
              </a:rPr>
              <a:t> (</a:t>
            </a:r>
            <a:r>
              <a:rPr lang="en-US" sz="1300" b="0" dirty="0" err="1">
                <a:solidFill>
                  <a:srgbClr val="9CDCFE"/>
                </a:solidFill>
                <a:effectLst/>
                <a:latin typeface="Consolas" panose="020B0609020204030204" pitchFamily="49" charset="0"/>
              </a:rPr>
              <a:t>s</a:t>
            </a:r>
            <a:r>
              <a:rPr lang="en-US" sz="1300" b="0" dirty="0" err="1">
                <a:solidFill>
                  <a:srgbClr val="D4D4D4"/>
                </a:solidFill>
                <a:effectLst/>
                <a:latin typeface="Consolas" panose="020B0609020204030204" pitchFamily="49" charset="0"/>
              </a:rPr>
              <a:t>.</a:t>
            </a:r>
            <a:r>
              <a:rPr lang="en-US" sz="1300" b="0" dirty="0" err="1">
                <a:solidFill>
                  <a:srgbClr val="9CDCFE"/>
                </a:solidFill>
                <a:effectLst/>
                <a:latin typeface="Consolas" panose="020B0609020204030204" pitchFamily="49" charset="0"/>
              </a:rPr>
              <a:t>color</a:t>
            </a:r>
            <a:r>
              <a:rPr lang="en-US" sz="1300" b="0" dirty="0">
                <a:solidFill>
                  <a:srgbClr val="D4D4D4"/>
                </a:solidFill>
                <a:effectLst/>
                <a:latin typeface="Consolas" panose="020B0609020204030204" pitchFamily="49" charset="0"/>
              </a:rPr>
              <a:t> == </a:t>
            </a:r>
            <a:r>
              <a:rPr lang="en-US" sz="1300" b="0" dirty="0">
                <a:solidFill>
                  <a:srgbClr val="B5CEA8"/>
                </a:solidFill>
                <a:effectLst/>
                <a:latin typeface="Consolas" panose="020B0609020204030204" pitchFamily="49" charset="0"/>
              </a:rPr>
              <a:t>1</a:t>
            </a:r>
            <a:r>
              <a:rPr lang="en-US" sz="1300" b="0" dirty="0">
                <a:solidFill>
                  <a:srgbClr val="D4D4D4"/>
                </a:solidFill>
                <a:effectLst/>
                <a:latin typeface="Consolas" panose="020B0609020204030204" pitchFamily="49" charset="0"/>
              </a:rPr>
              <a:t>) {</a:t>
            </a:r>
          </a:p>
          <a:p>
            <a:pPr marL="0" indent="0">
              <a:buNone/>
            </a:pPr>
            <a:r>
              <a:rPr lang="en-US" sz="1300" b="0" dirty="0" err="1">
                <a:solidFill>
                  <a:srgbClr val="9CDCFE"/>
                </a:solidFill>
                <a:effectLst/>
                <a:latin typeface="Consolas" panose="020B0609020204030204" pitchFamily="49" charset="0"/>
              </a:rPr>
              <a:t>s</a:t>
            </a:r>
            <a:r>
              <a:rPr lang="en-US" sz="1300" b="0" dirty="0" err="1">
                <a:solidFill>
                  <a:srgbClr val="D4D4D4"/>
                </a:solidFill>
                <a:effectLst/>
                <a:latin typeface="Consolas" panose="020B0609020204030204" pitchFamily="49" charset="0"/>
              </a:rPr>
              <a:t>.</a:t>
            </a:r>
            <a:r>
              <a:rPr lang="en-US" sz="1300" b="0" dirty="0" err="1">
                <a:solidFill>
                  <a:srgbClr val="9CDCFE"/>
                </a:solidFill>
                <a:effectLst/>
                <a:latin typeface="Consolas" panose="020B0609020204030204" pitchFamily="49" charset="0"/>
              </a:rPr>
              <a:t>color</a:t>
            </a:r>
            <a:r>
              <a:rPr lang="en-US" sz="1300" b="0" dirty="0">
                <a:solidFill>
                  <a:srgbClr val="D4D4D4"/>
                </a:solidFill>
                <a:effectLst/>
                <a:latin typeface="Consolas" panose="020B0609020204030204" pitchFamily="49" charset="0"/>
              </a:rPr>
              <a:t> = </a:t>
            </a:r>
            <a:r>
              <a:rPr lang="en-US" sz="1300" b="0" dirty="0">
                <a:solidFill>
                  <a:srgbClr val="B5CEA8"/>
                </a:solidFill>
                <a:effectLst/>
                <a:latin typeface="Consolas" panose="020B0609020204030204" pitchFamily="49" charset="0"/>
              </a:rPr>
              <a:t>0</a:t>
            </a:r>
            <a:r>
              <a:rPr lang="en-US" sz="1300" b="0" dirty="0">
                <a:solidFill>
                  <a:srgbClr val="D4D4D4"/>
                </a:solidFill>
                <a:effectLst/>
                <a:latin typeface="Consolas" panose="020B0609020204030204" pitchFamily="49" charset="0"/>
              </a:rPr>
              <a:t>;</a:t>
            </a:r>
          </a:p>
          <a:p>
            <a:pPr marL="0" indent="0">
              <a:buNone/>
            </a:pPr>
            <a:r>
              <a:rPr lang="en-US" sz="1300" b="0" dirty="0" err="1">
                <a:solidFill>
                  <a:srgbClr val="9CDCFE"/>
                </a:solidFill>
                <a:effectLst/>
                <a:latin typeface="Consolas" panose="020B0609020204030204" pitchFamily="49" charset="0"/>
              </a:rPr>
              <a:t>x</a:t>
            </a:r>
            <a:r>
              <a:rPr lang="en-US" sz="1300" b="0" dirty="0" err="1">
                <a:solidFill>
                  <a:srgbClr val="D4D4D4"/>
                </a:solidFill>
                <a:effectLst/>
                <a:latin typeface="Consolas" panose="020B0609020204030204" pitchFamily="49" charset="0"/>
              </a:rPr>
              <a:t>.</a:t>
            </a:r>
            <a:r>
              <a:rPr lang="en-US" sz="1300" b="0" dirty="0" err="1">
                <a:solidFill>
                  <a:srgbClr val="9CDCFE"/>
                </a:solidFill>
                <a:effectLst/>
                <a:latin typeface="Consolas" panose="020B0609020204030204" pitchFamily="49" charset="0"/>
              </a:rPr>
              <a:t>parent</a:t>
            </a:r>
            <a:r>
              <a:rPr lang="en-US" sz="1300" b="0" dirty="0" err="1">
                <a:solidFill>
                  <a:srgbClr val="D4D4D4"/>
                </a:solidFill>
                <a:effectLst/>
                <a:latin typeface="Consolas" panose="020B0609020204030204" pitchFamily="49" charset="0"/>
              </a:rPr>
              <a:t>.</a:t>
            </a:r>
            <a:r>
              <a:rPr lang="en-US" sz="1300" b="0" dirty="0" err="1">
                <a:solidFill>
                  <a:srgbClr val="9CDCFE"/>
                </a:solidFill>
                <a:effectLst/>
                <a:latin typeface="Consolas" panose="020B0609020204030204" pitchFamily="49" charset="0"/>
              </a:rPr>
              <a:t>color</a:t>
            </a:r>
            <a:r>
              <a:rPr lang="en-US" sz="1300" b="0" dirty="0">
                <a:solidFill>
                  <a:srgbClr val="D4D4D4"/>
                </a:solidFill>
                <a:effectLst/>
                <a:latin typeface="Consolas" panose="020B0609020204030204" pitchFamily="49" charset="0"/>
              </a:rPr>
              <a:t> = </a:t>
            </a:r>
            <a:r>
              <a:rPr lang="en-US" sz="1300" b="0" dirty="0">
                <a:solidFill>
                  <a:srgbClr val="B5CEA8"/>
                </a:solidFill>
                <a:effectLst/>
                <a:latin typeface="Consolas" panose="020B0609020204030204" pitchFamily="49" charset="0"/>
              </a:rPr>
              <a:t>1</a:t>
            </a:r>
            <a:r>
              <a:rPr lang="en-US" sz="1300" b="0" dirty="0">
                <a:solidFill>
                  <a:srgbClr val="D4D4D4"/>
                </a:solidFill>
                <a:effectLst/>
                <a:latin typeface="Consolas" panose="020B0609020204030204" pitchFamily="49" charset="0"/>
              </a:rPr>
              <a:t>;</a:t>
            </a:r>
          </a:p>
          <a:p>
            <a:pPr marL="0" indent="0">
              <a:buNone/>
            </a:pPr>
            <a:r>
              <a:rPr lang="en-US" sz="1300" b="0" dirty="0" err="1">
                <a:solidFill>
                  <a:srgbClr val="DCDCAA"/>
                </a:solidFill>
                <a:effectLst/>
                <a:latin typeface="Consolas" panose="020B0609020204030204" pitchFamily="49" charset="0"/>
              </a:rPr>
              <a:t>left_rotation</a:t>
            </a:r>
            <a:r>
              <a:rPr lang="en-US" sz="1300" b="0" dirty="0">
                <a:solidFill>
                  <a:srgbClr val="D4D4D4"/>
                </a:solidFill>
                <a:effectLst/>
                <a:latin typeface="Consolas" panose="020B0609020204030204" pitchFamily="49" charset="0"/>
              </a:rPr>
              <a:t>(</a:t>
            </a:r>
            <a:r>
              <a:rPr lang="en-US" sz="1300" b="0" dirty="0" err="1">
                <a:solidFill>
                  <a:srgbClr val="9CDCFE"/>
                </a:solidFill>
                <a:effectLst/>
                <a:latin typeface="Consolas" panose="020B0609020204030204" pitchFamily="49" charset="0"/>
              </a:rPr>
              <a:t>x</a:t>
            </a:r>
            <a:r>
              <a:rPr lang="en-US" sz="1300" b="0" dirty="0" err="1">
                <a:solidFill>
                  <a:srgbClr val="D4D4D4"/>
                </a:solidFill>
                <a:effectLst/>
                <a:latin typeface="Consolas" panose="020B0609020204030204" pitchFamily="49" charset="0"/>
              </a:rPr>
              <a:t>.</a:t>
            </a:r>
            <a:r>
              <a:rPr lang="en-US" sz="1300" b="0" dirty="0" err="1">
                <a:solidFill>
                  <a:srgbClr val="9CDCFE"/>
                </a:solidFill>
                <a:effectLst/>
                <a:latin typeface="Consolas" panose="020B0609020204030204" pitchFamily="49" charset="0"/>
              </a:rPr>
              <a:t>parent</a:t>
            </a:r>
            <a:r>
              <a:rPr lang="en-US" sz="1300" b="0" dirty="0">
                <a:solidFill>
                  <a:srgbClr val="D4D4D4"/>
                </a:solidFill>
                <a:effectLst/>
                <a:latin typeface="Consolas" panose="020B0609020204030204" pitchFamily="49" charset="0"/>
              </a:rPr>
              <a:t>);</a:t>
            </a:r>
          </a:p>
          <a:p>
            <a:pPr marL="0" indent="0">
              <a:buNone/>
            </a:pPr>
            <a:r>
              <a:rPr lang="en-US" sz="1300" b="0" dirty="0">
                <a:solidFill>
                  <a:srgbClr val="9CDCFE"/>
                </a:solidFill>
                <a:effectLst/>
                <a:latin typeface="Consolas" panose="020B0609020204030204" pitchFamily="49" charset="0"/>
              </a:rPr>
              <a:t>s</a:t>
            </a:r>
            <a:r>
              <a:rPr lang="en-US" sz="1300" b="0" dirty="0">
                <a:solidFill>
                  <a:srgbClr val="D4D4D4"/>
                </a:solidFill>
                <a:effectLst/>
                <a:latin typeface="Consolas" panose="020B0609020204030204" pitchFamily="49" charset="0"/>
              </a:rPr>
              <a:t> = </a:t>
            </a:r>
            <a:r>
              <a:rPr lang="en-US" sz="1300" b="0" dirty="0" err="1">
                <a:solidFill>
                  <a:srgbClr val="9CDCFE"/>
                </a:solidFill>
                <a:effectLst/>
                <a:latin typeface="Consolas" panose="020B0609020204030204" pitchFamily="49" charset="0"/>
              </a:rPr>
              <a:t>x</a:t>
            </a:r>
            <a:r>
              <a:rPr lang="en-US" sz="1300" b="0" dirty="0" err="1">
                <a:solidFill>
                  <a:srgbClr val="D4D4D4"/>
                </a:solidFill>
                <a:effectLst/>
                <a:latin typeface="Consolas" panose="020B0609020204030204" pitchFamily="49" charset="0"/>
              </a:rPr>
              <a:t>.</a:t>
            </a:r>
            <a:r>
              <a:rPr lang="en-US" sz="1300" b="0" dirty="0" err="1">
                <a:solidFill>
                  <a:srgbClr val="9CDCFE"/>
                </a:solidFill>
                <a:effectLst/>
                <a:latin typeface="Consolas" panose="020B0609020204030204" pitchFamily="49" charset="0"/>
              </a:rPr>
              <a:t>parent</a:t>
            </a:r>
            <a:r>
              <a:rPr lang="en-US" sz="1300" b="0" dirty="0" err="1">
                <a:solidFill>
                  <a:srgbClr val="D4D4D4"/>
                </a:solidFill>
                <a:effectLst/>
                <a:latin typeface="Consolas" panose="020B0609020204030204" pitchFamily="49" charset="0"/>
              </a:rPr>
              <a:t>.</a:t>
            </a:r>
            <a:r>
              <a:rPr lang="en-US" sz="1300" b="0" dirty="0" err="1">
                <a:solidFill>
                  <a:srgbClr val="9CDCFE"/>
                </a:solidFill>
                <a:effectLst/>
                <a:latin typeface="Consolas" panose="020B0609020204030204" pitchFamily="49" charset="0"/>
              </a:rPr>
              <a:t>right</a:t>
            </a:r>
            <a:r>
              <a:rPr lang="en-US" sz="1300" b="0" dirty="0">
                <a:solidFill>
                  <a:srgbClr val="D4D4D4"/>
                </a:solidFill>
                <a:effectLst/>
                <a:latin typeface="Consolas" panose="020B0609020204030204" pitchFamily="49" charset="0"/>
              </a:rPr>
              <a:t>;</a:t>
            </a:r>
          </a:p>
          <a:p>
            <a:pPr marL="0" indent="0">
              <a:buNone/>
            </a:pPr>
            <a:r>
              <a:rPr lang="en-US" sz="1300" b="0" dirty="0">
                <a:solidFill>
                  <a:srgbClr val="D4D4D4"/>
                </a:solidFill>
                <a:effectLst/>
                <a:latin typeface="Consolas" panose="020B0609020204030204" pitchFamily="49" charset="0"/>
              </a:rPr>
              <a:t>}</a:t>
            </a:r>
          </a:p>
          <a:p>
            <a:pPr marL="0" indent="0">
              <a:buNone/>
            </a:pPr>
            <a:r>
              <a:rPr lang="en-US" sz="1400" b="0" dirty="0">
                <a:effectLst/>
              </a:rPr>
              <a:t>For the case 2</a:t>
            </a:r>
          </a:p>
          <a:p>
            <a:pPr marL="0" indent="0">
              <a:buNone/>
            </a:pPr>
            <a:r>
              <a:rPr lang="en-US" sz="1300" b="0" dirty="0">
                <a:solidFill>
                  <a:srgbClr val="9CDCFE"/>
                </a:solidFill>
                <a:effectLst/>
                <a:latin typeface="Consolas" panose="020B0609020204030204" pitchFamily="49" charset="0"/>
              </a:rPr>
              <a:t>s</a:t>
            </a:r>
            <a:r>
              <a:rPr lang="en-US" sz="1300" b="0" dirty="0">
                <a:solidFill>
                  <a:srgbClr val="D4D4D4"/>
                </a:solidFill>
                <a:effectLst/>
                <a:latin typeface="Consolas" panose="020B0609020204030204" pitchFamily="49" charset="0"/>
              </a:rPr>
              <a:t> = </a:t>
            </a:r>
            <a:r>
              <a:rPr lang="en-US" sz="1300" b="0" dirty="0" err="1">
                <a:solidFill>
                  <a:srgbClr val="9CDCFE"/>
                </a:solidFill>
                <a:effectLst/>
                <a:latin typeface="Consolas" panose="020B0609020204030204" pitchFamily="49" charset="0"/>
              </a:rPr>
              <a:t>x</a:t>
            </a:r>
            <a:r>
              <a:rPr lang="en-US" sz="1300" b="0" dirty="0" err="1">
                <a:solidFill>
                  <a:srgbClr val="D4D4D4"/>
                </a:solidFill>
                <a:effectLst/>
                <a:latin typeface="Consolas" panose="020B0609020204030204" pitchFamily="49" charset="0"/>
              </a:rPr>
              <a:t>.</a:t>
            </a:r>
            <a:r>
              <a:rPr lang="en-US" sz="1300" b="0" dirty="0" err="1">
                <a:solidFill>
                  <a:srgbClr val="9CDCFE"/>
                </a:solidFill>
                <a:effectLst/>
                <a:latin typeface="Consolas" panose="020B0609020204030204" pitchFamily="49" charset="0"/>
              </a:rPr>
              <a:t>parent</a:t>
            </a:r>
            <a:r>
              <a:rPr lang="en-US" sz="1300" b="0" dirty="0" err="1">
                <a:solidFill>
                  <a:srgbClr val="D4D4D4"/>
                </a:solidFill>
                <a:effectLst/>
                <a:latin typeface="Consolas" panose="020B0609020204030204" pitchFamily="49" charset="0"/>
              </a:rPr>
              <a:t>.</a:t>
            </a:r>
            <a:r>
              <a:rPr lang="en-US" sz="1300" b="0" dirty="0" err="1">
                <a:solidFill>
                  <a:srgbClr val="9CDCFE"/>
                </a:solidFill>
                <a:effectLst/>
                <a:latin typeface="Consolas" panose="020B0609020204030204" pitchFamily="49" charset="0"/>
              </a:rPr>
              <a:t>left</a:t>
            </a:r>
            <a:r>
              <a:rPr lang="en-US" sz="1300" b="0" dirty="0">
                <a:solidFill>
                  <a:srgbClr val="D4D4D4"/>
                </a:solidFill>
                <a:effectLst/>
                <a:latin typeface="Consolas" panose="020B0609020204030204" pitchFamily="49" charset="0"/>
              </a:rPr>
              <a:t>;</a:t>
            </a:r>
          </a:p>
          <a:p>
            <a:pPr marL="0" indent="0">
              <a:buNone/>
            </a:pPr>
            <a:r>
              <a:rPr lang="en-US" sz="1300" b="0" dirty="0">
                <a:solidFill>
                  <a:srgbClr val="C586C0"/>
                </a:solidFill>
                <a:effectLst/>
                <a:latin typeface="Consolas" panose="020B0609020204030204" pitchFamily="49" charset="0"/>
              </a:rPr>
              <a:t>if</a:t>
            </a:r>
            <a:r>
              <a:rPr lang="en-US" sz="1300" b="0" dirty="0">
                <a:solidFill>
                  <a:srgbClr val="D4D4D4"/>
                </a:solidFill>
                <a:effectLst/>
                <a:latin typeface="Consolas" panose="020B0609020204030204" pitchFamily="49" charset="0"/>
              </a:rPr>
              <a:t> (</a:t>
            </a:r>
            <a:r>
              <a:rPr lang="en-US" sz="1300" b="0" dirty="0" err="1">
                <a:solidFill>
                  <a:srgbClr val="9CDCFE"/>
                </a:solidFill>
                <a:effectLst/>
                <a:latin typeface="Consolas" panose="020B0609020204030204" pitchFamily="49" charset="0"/>
              </a:rPr>
              <a:t>s</a:t>
            </a:r>
            <a:r>
              <a:rPr lang="en-US" sz="1300" b="0" dirty="0" err="1">
                <a:solidFill>
                  <a:srgbClr val="D4D4D4"/>
                </a:solidFill>
                <a:effectLst/>
                <a:latin typeface="Consolas" panose="020B0609020204030204" pitchFamily="49" charset="0"/>
              </a:rPr>
              <a:t>.</a:t>
            </a:r>
            <a:r>
              <a:rPr lang="en-US" sz="1300" b="0" dirty="0" err="1">
                <a:solidFill>
                  <a:srgbClr val="9CDCFE"/>
                </a:solidFill>
                <a:effectLst/>
                <a:latin typeface="Consolas" panose="020B0609020204030204" pitchFamily="49" charset="0"/>
              </a:rPr>
              <a:t>color</a:t>
            </a:r>
            <a:r>
              <a:rPr lang="en-US" sz="1300" b="0" dirty="0">
                <a:solidFill>
                  <a:srgbClr val="D4D4D4"/>
                </a:solidFill>
                <a:effectLst/>
                <a:latin typeface="Consolas" panose="020B0609020204030204" pitchFamily="49" charset="0"/>
              </a:rPr>
              <a:t> == </a:t>
            </a:r>
            <a:r>
              <a:rPr lang="en-US" sz="1300" b="0" dirty="0">
                <a:solidFill>
                  <a:srgbClr val="B5CEA8"/>
                </a:solidFill>
                <a:effectLst/>
                <a:latin typeface="Consolas" panose="020B0609020204030204" pitchFamily="49" charset="0"/>
              </a:rPr>
              <a:t>1</a:t>
            </a:r>
            <a:r>
              <a:rPr lang="en-US" sz="1300" b="0" dirty="0">
                <a:solidFill>
                  <a:srgbClr val="D4D4D4"/>
                </a:solidFill>
                <a:effectLst/>
                <a:latin typeface="Consolas" panose="020B0609020204030204" pitchFamily="49" charset="0"/>
              </a:rPr>
              <a:t>) {</a:t>
            </a:r>
          </a:p>
          <a:p>
            <a:pPr marL="0" indent="0">
              <a:buNone/>
            </a:pPr>
            <a:r>
              <a:rPr lang="en-US" sz="1300" b="0" dirty="0" err="1">
                <a:solidFill>
                  <a:srgbClr val="9CDCFE"/>
                </a:solidFill>
                <a:effectLst/>
                <a:latin typeface="Consolas" panose="020B0609020204030204" pitchFamily="49" charset="0"/>
              </a:rPr>
              <a:t>s</a:t>
            </a:r>
            <a:r>
              <a:rPr lang="en-US" sz="1300" b="0" dirty="0" err="1">
                <a:solidFill>
                  <a:srgbClr val="D4D4D4"/>
                </a:solidFill>
                <a:effectLst/>
                <a:latin typeface="Consolas" panose="020B0609020204030204" pitchFamily="49" charset="0"/>
              </a:rPr>
              <a:t>.</a:t>
            </a:r>
            <a:r>
              <a:rPr lang="en-US" sz="1300" b="0" dirty="0" err="1">
                <a:solidFill>
                  <a:srgbClr val="9CDCFE"/>
                </a:solidFill>
                <a:effectLst/>
                <a:latin typeface="Consolas" panose="020B0609020204030204" pitchFamily="49" charset="0"/>
              </a:rPr>
              <a:t>color</a:t>
            </a:r>
            <a:r>
              <a:rPr lang="en-US" sz="1300" b="0" dirty="0">
                <a:solidFill>
                  <a:srgbClr val="D4D4D4"/>
                </a:solidFill>
                <a:effectLst/>
                <a:latin typeface="Consolas" panose="020B0609020204030204" pitchFamily="49" charset="0"/>
              </a:rPr>
              <a:t> = </a:t>
            </a:r>
            <a:r>
              <a:rPr lang="en-US" sz="1300" b="0" dirty="0">
                <a:solidFill>
                  <a:srgbClr val="B5CEA8"/>
                </a:solidFill>
                <a:effectLst/>
                <a:latin typeface="Consolas" panose="020B0609020204030204" pitchFamily="49" charset="0"/>
              </a:rPr>
              <a:t>0</a:t>
            </a:r>
            <a:r>
              <a:rPr lang="en-US" sz="1300" b="0" dirty="0">
                <a:solidFill>
                  <a:srgbClr val="D4D4D4"/>
                </a:solidFill>
                <a:effectLst/>
                <a:latin typeface="Consolas" panose="020B0609020204030204" pitchFamily="49" charset="0"/>
              </a:rPr>
              <a:t>;</a:t>
            </a:r>
          </a:p>
          <a:p>
            <a:pPr marL="0" indent="0">
              <a:buNone/>
            </a:pPr>
            <a:r>
              <a:rPr lang="en-US" sz="1300" b="0" dirty="0" err="1">
                <a:solidFill>
                  <a:srgbClr val="9CDCFE"/>
                </a:solidFill>
                <a:effectLst/>
                <a:latin typeface="Consolas" panose="020B0609020204030204" pitchFamily="49" charset="0"/>
              </a:rPr>
              <a:t>x</a:t>
            </a:r>
            <a:r>
              <a:rPr lang="en-US" sz="1300" b="0" dirty="0" err="1">
                <a:solidFill>
                  <a:srgbClr val="D4D4D4"/>
                </a:solidFill>
                <a:effectLst/>
                <a:latin typeface="Consolas" panose="020B0609020204030204" pitchFamily="49" charset="0"/>
              </a:rPr>
              <a:t>.</a:t>
            </a:r>
            <a:r>
              <a:rPr lang="en-US" sz="1300" b="0" dirty="0" err="1">
                <a:solidFill>
                  <a:srgbClr val="9CDCFE"/>
                </a:solidFill>
                <a:effectLst/>
                <a:latin typeface="Consolas" panose="020B0609020204030204" pitchFamily="49" charset="0"/>
              </a:rPr>
              <a:t>parent</a:t>
            </a:r>
            <a:r>
              <a:rPr lang="en-US" sz="1300" b="0" dirty="0" err="1">
                <a:solidFill>
                  <a:srgbClr val="D4D4D4"/>
                </a:solidFill>
                <a:effectLst/>
                <a:latin typeface="Consolas" panose="020B0609020204030204" pitchFamily="49" charset="0"/>
              </a:rPr>
              <a:t>.</a:t>
            </a:r>
            <a:r>
              <a:rPr lang="en-US" sz="1300" b="0" dirty="0" err="1">
                <a:solidFill>
                  <a:srgbClr val="9CDCFE"/>
                </a:solidFill>
                <a:effectLst/>
                <a:latin typeface="Consolas" panose="020B0609020204030204" pitchFamily="49" charset="0"/>
              </a:rPr>
              <a:t>color</a:t>
            </a:r>
            <a:r>
              <a:rPr lang="en-US" sz="1300" b="0" dirty="0">
                <a:solidFill>
                  <a:srgbClr val="D4D4D4"/>
                </a:solidFill>
                <a:effectLst/>
                <a:latin typeface="Consolas" panose="020B0609020204030204" pitchFamily="49" charset="0"/>
              </a:rPr>
              <a:t> = </a:t>
            </a:r>
            <a:r>
              <a:rPr lang="en-US" sz="1300" b="0" dirty="0">
                <a:solidFill>
                  <a:srgbClr val="B5CEA8"/>
                </a:solidFill>
                <a:effectLst/>
                <a:latin typeface="Consolas" panose="020B0609020204030204" pitchFamily="49" charset="0"/>
              </a:rPr>
              <a:t>1</a:t>
            </a:r>
            <a:r>
              <a:rPr lang="en-US" sz="1300" b="0" dirty="0">
                <a:solidFill>
                  <a:srgbClr val="D4D4D4"/>
                </a:solidFill>
                <a:effectLst/>
                <a:latin typeface="Consolas" panose="020B0609020204030204" pitchFamily="49" charset="0"/>
              </a:rPr>
              <a:t>;</a:t>
            </a:r>
          </a:p>
          <a:p>
            <a:pPr marL="0" indent="0">
              <a:buNone/>
            </a:pPr>
            <a:r>
              <a:rPr lang="en-US" sz="1300" b="0" dirty="0" err="1">
                <a:solidFill>
                  <a:srgbClr val="DCDCAA"/>
                </a:solidFill>
                <a:effectLst/>
                <a:latin typeface="Consolas" panose="020B0609020204030204" pitchFamily="49" charset="0"/>
              </a:rPr>
              <a:t>right_rotation</a:t>
            </a:r>
            <a:r>
              <a:rPr lang="en-US" sz="1300" b="0" dirty="0">
                <a:solidFill>
                  <a:srgbClr val="D4D4D4"/>
                </a:solidFill>
                <a:effectLst/>
                <a:latin typeface="Consolas" panose="020B0609020204030204" pitchFamily="49" charset="0"/>
              </a:rPr>
              <a:t>(</a:t>
            </a:r>
            <a:r>
              <a:rPr lang="en-US" sz="1300" b="0" dirty="0" err="1">
                <a:solidFill>
                  <a:srgbClr val="9CDCFE"/>
                </a:solidFill>
                <a:effectLst/>
                <a:latin typeface="Consolas" panose="020B0609020204030204" pitchFamily="49" charset="0"/>
              </a:rPr>
              <a:t>x</a:t>
            </a:r>
            <a:r>
              <a:rPr lang="en-US" sz="1300" b="0" dirty="0" err="1">
                <a:solidFill>
                  <a:srgbClr val="D4D4D4"/>
                </a:solidFill>
                <a:effectLst/>
                <a:latin typeface="Consolas" panose="020B0609020204030204" pitchFamily="49" charset="0"/>
              </a:rPr>
              <a:t>.</a:t>
            </a:r>
            <a:r>
              <a:rPr lang="en-US" sz="1300" b="0" dirty="0" err="1">
                <a:solidFill>
                  <a:srgbClr val="9CDCFE"/>
                </a:solidFill>
                <a:effectLst/>
                <a:latin typeface="Consolas" panose="020B0609020204030204" pitchFamily="49" charset="0"/>
              </a:rPr>
              <a:t>parent</a:t>
            </a:r>
            <a:r>
              <a:rPr lang="en-US" sz="1300" b="0" dirty="0">
                <a:solidFill>
                  <a:srgbClr val="D4D4D4"/>
                </a:solidFill>
                <a:effectLst/>
                <a:latin typeface="Consolas" panose="020B0609020204030204" pitchFamily="49" charset="0"/>
              </a:rPr>
              <a:t>);</a:t>
            </a:r>
          </a:p>
          <a:p>
            <a:pPr marL="0" indent="0">
              <a:buNone/>
            </a:pPr>
            <a:r>
              <a:rPr lang="en-US" sz="1300" b="0" dirty="0">
                <a:solidFill>
                  <a:srgbClr val="9CDCFE"/>
                </a:solidFill>
                <a:effectLst/>
                <a:latin typeface="Consolas" panose="020B0609020204030204" pitchFamily="49" charset="0"/>
              </a:rPr>
              <a:t>s</a:t>
            </a:r>
            <a:r>
              <a:rPr lang="en-US" sz="1300" b="0" dirty="0">
                <a:solidFill>
                  <a:srgbClr val="D4D4D4"/>
                </a:solidFill>
                <a:effectLst/>
                <a:latin typeface="Consolas" panose="020B0609020204030204" pitchFamily="49" charset="0"/>
              </a:rPr>
              <a:t> = </a:t>
            </a:r>
            <a:r>
              <a:rPr lang="en-US" sz="1300" b="0" dirty="0" err="1">
                <a:solidFill>
                  <a:srgbClr val="9CDCFE"/>
                </a:solidFill>
                <a:effectLst/>
                <a:latin typeface="Consolas" panose="020B0609020204030204" pitchFamily="49" charset="0"/>
              </a:rPr>
              <a:t>x</a:t>
            </a:r>
            <a:r>
              <a:rPr lang="en-US" sz="1300" b="0" dirty="0" err="1">
                <a:solidFill>
                  <a:srgbClr val="D4D4D4"/>
                </a:solidFill>
                <a:effectLst/>
                <a:latin typeface="Consolas" panose="020B0609020204030204" pitchFamily="49" charset="0"/>
              </a:rPr>
              <a:t>.</a:t>
            </a:r>
            <a:r>
              <a:rPr lang="en-US" sz="1300" b="0" dirty="0" err="1">
                <a:solidFill>
                  <a:srgbClr val="9CDCFE"/>
                </a:solidFill>
                <a:effectLst/>
                <a:latin typeface="Consolas" panose="020B0609020204030204" pitchFamily="49" charset="0"/>
              </a:rPr>
              <a:t>parent</a:t>
            </a:r>
            <a:r>
              <a:rPr lang="en-US" sz="1300" b="0" dirty="0" err="1">
                <a:solidFill>
                  <a:srgbClr val="D4D4D4"/>
                </a:solidFill>
                <a:effectLst/>
                <a:latin typeface="Consolas" panose="020B0609020204030204" pitchFamily="49" charset="0"/>
              </a:rPr>
              <a:t>.</a:t>
            </a:r>
            <a:r>
              <a:rPr lang="en-US" sz="1300" b="0" dirty="0" err="1">
                <a:solidFill>
                  <a:srgbClr val="9CDCFE"/>
                </a:solidFill>
                <a:effectLst/>
                <a:latin typeface="Consolas" panose="020B0609020204030204" pitchFamily="49" charset="0"/>
              </a:rPr>
              <a:t>left</a:t>
            </a:r>
            <a:r>
              <a:rPr lang="en-US" sz="1300" b="0" dirty="0">
                <a:solidFill>
                  <a:srgbClr val="D4D4D4"/>
                </a:solidFill>
                <a:effectLst/>
                <a:latin typeface="Consolas" panose="020B0609020204030204" pitchFamily="49" charset="0"/>
              </a:rPr>
              <a:t>;</a:t>
            </a:r>
          </a:p>
          <a:p>
            <a:pPr marL="0" indent="0">
              <a:buNone/>
            </a:pPr>
            <a:r>
              <a:rPr lang="en-US" sz="1300" b="0" dirty="0">
                <a:solidFill>
                  <a:srgbClr val="D4D4D4"/>
                </a:solidFill>
                <a:effectLst/>
                <a:latin typeface="Consolas" panose="020B0609020204030204" pitchFamily="49" charset="0"/>
              </a:rPr>
              <a:t>}</a:t>
            </a:r>
            <a:endParaRPr lang="en-US" sz="1300" b="0" dirty="0">
              <a:effectLst/>
            </a:endParaRPr>
          </a:p>
          <a:p>
            <a:endParaRPr lang="en-US" sz="1400" dirty="0"/>
          </a:p>
          <a:p>
            <a:endParaRPr lang="en-US" sz="1400" dirty="0"/>
          </a:p>
        </p:txBody>
      </p:sp>
      <p:sp>
        <p:nvSpPr>
          <p:cNvPr id="4" name="Content Placeholder 3">
            <a:extLst>
              <a:ext uri="{FF2B5EF4-FFF2-40B4-BE49-F238E27FC236}">
                <a16:creationId xmlns:a16="http://schemas.microsoft.com/office/drawing/2014/main" id="{101D0340-338C-F4A3-0AE9-FCC65E790FC8}"/>
              </a:ext>
            </a:extLst>
          </p:cNvPr>
          <p:cNvSpPr>
            <a:spLocks noGrp="1"/>
          </p:cNvSpPr>
          <p:nvPr>
            <p:ph sz="half" idx="2"/>
          </p:nvPr>
        </p:nvSpPr>
        <p:spPr>
          <a:xfrm>
            <a:off x="6172200" y="878542"/>
            <a:ext cx="5181600" cy="5614332"/>
          </a:xfrm>
        </p:spPr>
        <p:txBody>
          <a:bodyPr>
            <a:normAutofit fontScale="92500" lnSpcReduction="20000"/>
          </a:bodyPr>
          <a:lstStyle/>
          <a:p>
            <a:r>
              <a:rPr lang="en-US" dirty="0"/>
              <a:t>Case 1 has three subcases</a:t>
            </a:r>
          </a:p>
          <a:p>
            <a:pPr marL="457200" lvl="1" indent="0">
              <a:buNone/>
            </a:pPr>
            <a:r>
              <a:rPr lang="en-US" sz="1500" dirty="0"/>
              <a:t>Case 1.a</a:t>
            </a:r>
          </a:p>
          <a:p>
            <a:pPr marL="457200" lvl="1" indent="0">
              <a:buNone/>
            </a:pPr>
            <a:r>
              <a:rPr lang="en-US" sz="1500" b="0" dirty="0">
                <a:solidFill>
                  <a:srgbClr val="C586C0"/>
                </a:solidFill>
                <a:effectLst/>
                <a:latin typeface="Consolas" panose="020B0609020204030204" pitchFamily="49" charset="0"/>
              </a:rPr>
              <a:t>if</a:t>
            </a:r>
            <a:r>
              <a:rPr lang="en-US" sz="1500" b="0" dirty="0">
                <a:solidFill>
                  <a:srgbClr val="D4D4D4"/>
                </a:solidFill>
                <a:effectLst/>
                <a:latin typeface="Consolas" panose="020B0609020204030204" pitchFamily="49" charset="0"/>
              </a:rPr>
              <a:t> (</a:t>
            </a:r>
            <a:r>
              <a:rPr lang="en-US" sz="1500" b="0" dirty="0" err="1">
                <a:solidFill>
                  <a:srgbClr val="9CDCFE"/>
                </a:solidFill>
                <a:effectLst/>
                <a:latin typeface="Consolas" panose="020B0609020204030204" pitchFamily="49" charset="0"/>
              </a:rPr>
              <a:t>s</a:t>
            </a:r>
            <a:r>
              <a:rPr lang="en-US" sz="1500" b="0" dirty="0" err="1">
                <a:solidFill>
                  <a:srgbClr val="D4D4D4"/>
                </a:solidFill>
                <a:effectLst/>
                <a:latin typeface="Consolas" panose="020B0609020204030204" pitchFamily="49" charset="0"/>
              </a:rPr>
              <a:t>.</a:t>
            </a:r>
            <a:r>
              <a:rPr lang="en-US" sz="1500" b="0" dirty="0" err="1">
                <a:solidFill>
                  <a:srgbClr val="9CDCFE"/>
                </a:solidFill>
                <a:effectLst/>
                <a:latin typeface="Consolas" panose="020B0609020204030204" pitchFamily="49" charset="0"/>
              </a:rPr>
              <a:t>left</a:t>
            </a:r>
            <a:r>
              <a:rPr lang="en-US" sz="1500" b="0" dirty="0" err="1">
                <a:solidFill>
                  <a:srgbClr val="D4D4D4"/>
                </a:solidFill>
                <a:effectLst/>
                <a:latin typeface="Consolas" panose="020B0609020204030204" pitchFamily="49" charset="0"/>
              </a:rPr>
              <a:t>.</a:t>
            </a:r>
            <a:r>
              <a:rPr lang="en-US" sz="1500" b="0" dirty="0" err="1">
                <a:solidFill>
                  <a:srgbClr val="9CDCFE"/>
                </a:solidFill>
                <a:effectLst/>
                <a:latin typeface="Consolas" panose="020B0609020204030204" pitchFamily="49" charset="0"/>
              </a:rPr>
              <a:t>color</a:t>
            </a:r>
            <a:r>
              <a:rPr lang="en-US" sz="1500" b="0" dirty="0">
                <a:solidFill>
                  <a:srgbClr val="D4D4D4"/>
                </a:solidFill>
                <a:effectLst/>
                <a:latin typeface="Consolas" panose="020B0609020204030204" pitchFamily="49" charset="0"/>
              </a:rPr>
              <a:t> == </a:t>
            </a:r>
            <a:r>
              <a:rPr lang="en-US" sz="1500" b="0" dirty="0">
                <a:solidFill>
                  <a:srgbClr val="B5CEA8"/>
                </a:solidFill>
                <a:effectLst/>
                <a:latin typeface="Consolas" panose="020B0609020204030204" pitchFamily="49" charset="0"/>
              </a:rPr>
              <a:t>0</a:t>
            </a:r>
            <a:r>
              <a:rPr lang="en-US" sz="1500" b="0" dirty="0">
                <a:solidFill>
                  <a:srgbClr val="D4D4D4"/>
                </a:solidFill>
                <a:effectLst/>
                <a:latin typeface="Consolas" panose="020B0609020204030204" pitchFamily="49" charset="0"/>
              </a:rPr>
              <a:t> &amp;&amp; </a:t>
            </a:r>
            <a:r>
              <a:rPr lang="en-US" sz="1500" b="0" dirty="0" err="1">
                <a:solidFill>
                  <a:srgbClr val="9CDCFE"/>
                </a:solidFill>
                <a:effectLst/>
                <a:latin typeface="Consolas" panose="020B0609020204030204" pitchFamily="49" charset="0"/>
              </a:rPr>
              <a:t>s</a:t>
            </a:r>
            <a:r>
              <a:rPr lang="en-US" sz="1500" b="0" dirty="0" err="1">
                <a:solidFill>
                  <a:srgbClr val="D4D4D4"/>
                </a:solidFill>
                <a:effectLst/>
                <a:latin typeface="Consolas" panose="020B0609020204030204" pitchFamily="49" charset="0"/>
              </a:rPr>
              <a:t>.</a:t>
            </a:r>
            <a:r>
              <a:rPr lang="en-US" sz="1500" b="0" dirty="0" err="1">
                <a:solidFill>
                  <a:srgbClr val="9CDCFE"/>
                </a:solidFill>
                <a:effectLst/>
                <a:latin typeface="Consolas" panose="020B0609020204030204" pitchFamily="49" charset="0"/>
              </a:rPr>
              <a:t>right</a:t>
            </a:r>
            <a:r>
              <a:rPr lang="en-US" sz="1500" b="0" dirty="0" err="1">
                <a:solidFill>
                  <a:srgbClr val="D4D4D4"/>
                </a:solidFill>
                <a:effectLst/>
                <a:latin typeface="Consolas" panose="020B0609020204030204" pitchFamily="49" charset="0"/>
              </a:rPr>
              <a:t>.</a:t>
            </a:r>
            <a:r>
              <a:rPr lang="en-US" sz="1500" b="0" dirty="0" err="1">
                <a:solidFill>
                  <a:srgbClr val="9CDCFE"/>
                </a:solidFill>
                <a:effectLst/>
                <a:latin typeface="Consolas" panose="020B0609020204030204" pitchFamily="49" charset="0"/>
              </a:rPr>
              <a:t>color</a:t>
            </a:r>
            <a:r>
              <a:rPr lang="en-US" sz="1500" b="0" dirty="0">
                <a:solidFill>
                  <a:srgbClr val="D4D4D4"/>
                </a:solidFill>
                <a:effectLst/>
                <a:latin typeface="Consolas" panose="020B0609020204030204" pitchFamily="49" charset="0"/>
              </a:rPr>
              <a:t> == </a:t>
            </a:r>
            <a:r>
              <a:rPr lang="en-US" sz="1500" b="0" dirty="0">
                <a:solidFill>
                  <a:srgbClr val="B5CEA8"/>
                </a:solidFill>
                <a:effectLst/>
                <a:latin typeface="Consolas" panose="020B0609020204030204" pitchFamily="49" charset="0"/>
              </a:rPr>
              <a:t>0</a:t>
            </a:r>
            <a:r>
              <a:rPr lang="en-US" sz="1500" b="0" dirty="0">
                <a:solidFill>
                  <a:srgbClr val="D4D4D4"/>
                </a:solidFill>
                <a:effectLst/>
                <a:latin typeface="Consolas" panose="020B0609020204030204" pitchFamily="49" charset="0"/>
              </a:rPr>
              <a:t>) {</a:t>
            </a:r>
          </a:p>
          <a:p>
            <a:pPr marL="0" indent="0">
              <a:buNone/>
            </a:pPr>
            <a:r>
              <a:rPr lang="en-US" sz="1500" b="0" dirty="0">
                <a:solidFill>
                  <a:srgbClr val="D4D4D4"/>
                </a:solidFill>
                <a:effectLst/>
                <a:latin typeface="Consolas" panose="020B0609020204030204" pitchFamily="49" charset="0"/>
              </a:rPr>
              <a:t>          </a:t>
            </a:r>
            <a:r>
              <a:rPr lang="en-US" sz="1500" b="0" dirty="0" err="1">
                <a:solidFill>
                  <a:srgbClr val="9CDCFE"/>
                </a:solidFill>
                <a:effectLst/>
                <a:latin typeface="Consolas" panose="020B0609020204030204" pitchFamily="49" charset="0"/>
              </a:rPr>
              <a:t>s</a:t>
            </a:r>
            <a:r>
              <a:rPr lang="en-US" sz="1500" b="0" dirty="0" err="1">
                <a:solidFill>
                  <a:srgbClr val="D4D4D4"/>
                </a:solidFill>
                <a:effectLst/>
                <a:latin typeface="Consolas" panose="020B0609020204030204" pitchFamily="49" charset="0"/>
              </a:rPr>
              <a:t>.</a:t>
            </a:r>
            <a:r>
              <a:rPr lang="en-US" sz="1500" b="0" dirty="0" err="1">
                <a:solidFill>
                  <a:srgbClr val="9CDCFE"/>
                </a:solidFill>
                <a:effectLst/>
                <a:latin typeface="Consolas" panose="020B0609020204030204" pitchFamily="49" charset="0"/>
              </a:rPr>
              <a:t>color</a:t>
            </a:r>
            <a:r>
              <a:rPr lang="en-US" sz="1500" b="0" dirty="0">
                <a:solidFill>
                  <a:srgbClr val="D4D4D4"/>
                </a:solidFill>
                <a:effectLst/>
                <a:latin typeface="Consolas" panose="020B0609020204030204" pitchFamily="49" charset="0"/>
              </a:rPr>
              <a:t> = </a:t>
            </a:r>
            <a:r>
              <a:rPr lang="en-US" sz="1500" b="0" dirty="0">
                <a:solidFill>
                  <a:srgbClr val="B5CEA8"/>
                </a:solidFill>
                <a:effectLst/>
                <a:latin typeface="Consolas" panose="020B0609020204030204" pitchFamily="49" charset="0"/>
              </a:rPr>
              <a:t>1</a:t>
            </a:r>
            <a:r>
              <a:rPr lang="en-US" sz="1500" b="0" dirty="0">
                <a:solidFill>
                  <a:srgbClr val="D4D4D4"/>
                </a:solidFill>
                <a:effectLst/>
                <a:latin typeface="Consolas" panose="020B0609020204030204" pitchFamily="49" charset="0"/>
              </a:rPr>
              <a:t>;</a:t>
            </a:r>
          </a:p>
          <a:p>
            <a:pPr marL="0" indent="0">
              <a:buNone/>
            </a:pPr>
            <a:r>
              <a:rPr lang="en-US" sz="1500" b="0" dirty="0">
                <a:solidFill>
                  <a:srgbClr val="D4D4D4"/>
                </a:solidFill>
                <a:effectLst/>
                <a:latin typeface="Consolas" panose="020B0609020204030204" pitchFamily="49" charset="0"/>
              </a:rPr>
              <a:t>          </a:t>
            </a:r>
            <a:r>
              <a:rPr lang="en-US" sz="1500" b="0" dirty="0">
                <a:solidFill>
                  <a:srgbClr val="9CDCFE"/>
                </a:solidFill>
                <a:effectLst/>
                <a:latin typeface="Consolas" panose="020B0609020204030204" pitchFamily="49" charset="0"/>
              </a:rPr>
              <a:t>x</a:t>
            </a:r>
            <a:r>
              <a:rPr lang="en-US" sz="1500" b="0" dirty="0">
                <a:solidFill>
                  <a:srgbClr val="D4D4D4"/>
                </a:solidFill>
                <a:effectLst/>
                <a:latin typeface="Consolas" panose="020B0609020204030204" pitchFamily="49" charset="0"/>
              </a:rPr>
              <a:t> = </a:t>
            </a:r>
            <a:r>
              <a:rPr lang="en-US" sz="1500" b="0" dirty="0" err="1">
                <a:solidFill>
                  <a:srgbClr val="9CDCFE"/>
                </a:solidFill>
                <a:effectLst/>
                <a:latin typeface="Consolas" panose="020B0609020204030204" pitchFamily="49" charset="0"/>
              </a:rPr>
              <a:t>x</a:t>
            </a:r>
            <a:r>
              <a:rPr lang="en-US" sz="1500" b="0" dirty="0" err="1">
                <a:solidFill>
                  <a:srgbClr val="D4D4D4"/>
                </a:solidFill>
                <a:effectLst/>
                <a:latin typeface="Consolas" panose="020B0609020204030204" pitchFamily="49" charset="0"/>
              </a:rPr>
              <a:t>.</a:t>
            </a:r>
            <a:r>
              <a:rPr lang="en-US" sz="1500" b="0" dirty="0" err="1">
                <a:solidFill>
                  <a:srgbClr val="9CDCFE"/>
                </a:solidFill>
                <a:effectLst/>
                <a:latin typeface="Consolas" panose="020B0609020204030204" pitchFamily="49" charset="0"/>
              </a:rPr>
              <a:t>parent</a:t>
            </a:r>
            <a:r>
              <a:rPr lang="en-US" sz="1500" b="0" dirty="0">
                <a:solidFill>
                  <a:srgbClr val="D4D4D4"/>
                </a:solidFill>
                <a:effectLst/>
                <a:latin typeface="Consolas" panose="020B0609020204030204" pitchFamily="49" charset="0"/>
              </a:rPr>
              <a:t>;</a:t>
            </a:r>
          </a:p>
          <a:p>
            <a:pPr marL="0" indent="0">
              <a:buNone/>
            </a:pPr>
            <a:r>
              <a:rPr lang="en-US" sz="1500" b="0" dirty="0">
                <a:solidFill>
                  <a:srgbClr val="D4D4D4"/>
                </a:solidFill>
                <a:effectLst/>
                <a:latin typeface="Consolas" panose="020B0609020204030204" pitchFamily="49" charset="0"/>
              </a:rPr>
              <a:t>     }</a:t>
            </a:r>
            <a:endParaRPr lang="en-US" sz="1500" dirty="0">
              <a:solidFill>
                <a:srgbClr val="D4D4D4"/>
              </a:solidFill>
              <a:latin typeface="Consolas" panose="020B0609020204030204" pitchFamily="49" charset="0"/>
            </a:endParaRPr>
          </a:p>
          <a:p>
            <a:pPr marL="0" indent="0">
              <a:buNone/>
            </a:pPr>
            <a:r>
              <a:rPr lang="en-US" sz="1500" dirty="0">
                <a:solidFill>
                  <a:srgbClr val="D4D4D4"/>
                </a:solidFill>
                <a:latin typeface="Consolas" panose="020B0609020204030204" pitchFamily="49" charset="0"/>
              </a:rPr>
              <a:t>     </a:t>
            </a:r>
            <a:r>
              <a:rPr lang="en-US" sz="1500" dirty="0"/>
              <a:t>Case 1.b</a:t>
            </a:r>
          </a:p>
          <a:p>
            <a:pPr marL="0" indent="0">
              <a:buNone/>
            </a:pPr>
            <a:r>
              <a:rPr lang="en-US" sz="1500" b="0" dirty="0">
                <a:solidFill>
                  <a:srgbClr val="D4D4D4"/>
                </a:solidFill>
                <a:effectLst/>
                <a:latin typeface="Consolas" panose="020B0609020204030204" pitchFamily="49" charset="0"/>
              </a:rPr>
              <a:t>          </a:t>
            </a:r>
            <a:r>
              <a:rPr lang="en-US" sz="1500" b="0" dirty="0" err="1">
                <a:solidFill>
                  <a:srgbClr val="9CDCFE"/>
                </a:solidFill>
                <a:effectLst/>
                <a:latin typeface="Consolas" panose="020B0609020204030204" pitchFamily="49" charset="0"/>
              </a:rPr>
              <a:t>s</a:t>
            </a:r>
            <a:r>
              <a:rPr lang="en-US" sz="1500" b="0" dirty="0" err="1">
                <a:solidFill>
                  <a:srgbClr val="D4D4D4"/>
                </a:solidFill>
                <a:effectLst/>
                <a:latin typeface="Consolas" panose="020B0609020204030204" pitchFamily="49" charset="0"/>
              </a:rPr>
              <a:t>.</a:t>
            </a:r>
            <a:r>
              <a:rPr lang="en-US" sz="1500" b="0" dirty="0" err="1">
                <a:solidFill>
                  <a:srgbClr val="9CDCFE"/>
                </a:solidFill>
                <a:effectLst/>
                <a:latin typeface="Consolas" panose="020B0609020204030204" pitchFamily="49" charset="0"/>
              </a:rPr>
              <a:t>color</a:t>
            </a:r>
            <a:r>
              <a:rPr lang="en-US" sz="1500" b="0" dirty="0">
                <a:solidFill>
                  <a:srgbClr val="D4D4D4"/>
                </a:solidFill>
                <a:effectLst/>
                <a:latin typeface="Consolas" panose="020B0609020204030204" pitchFamily="49" charset="0"/>
              </a:rPr>
              <a:t> = </a:t>
            </a:r>
            <a:r>
              <a:rPr lang="en-US" sz="1500" b="0" dirty="0" err="1">
                <a:solidFill>
                  <a:srgbClr val="9CDCFE"/>
                </a:solidFill>
                <a:effectLst/>
                <a:latin typeface="Consolas" panose="020B0609020204030204" pitchFamily="49" charset="0"/>
              </a:rPr>
              <a:t>x</a:t>
            </a:r>
            <a:r>
              <a:rPr lang="en-US" sz="1500" b="0" dirty="0" err="1">
                <a:solidFill>
                  <a:srgbClr val="D4D4D4"/>
                </a:solidFill>
                <a:effectLst/>
                <a:latin typeface="Consolas" panose="020B0609020204030204" pitchFamily="49" charset="0"/>
              </a:rPr>
              <a:t>.</a:t>
            </a:r>
            <a:r>
              <a:rPr lang="en-US" sz="1500" b="0" dirty="0" err="1">
                <a:solidFill>
                  <a:srgbClr val="9CDCFE"/>
                </a:solidFill>
                <a:effectLst/>
                <a:latin typeface="Consolas" panose="020B0609020204030204" pitchFamily="49" charset="0"/>
              </a:rPr>
              <a:t>parent</a:t>
            </a:r>
            <a:r>
              <a:rPr lang="en-US" sz="1500" b="0" dirty="0" err="1">
                <a:solidFill>
                  <a:srgbClr val="D4D4D4"/>
                </a:solidFill>
                <a:effectLst/>
                <a:latin typeface="Consolas" panose="020B0609020204030204" pitchFamily="49" charset="0"/>
              </a:rPr>
              <a:t>.</a:t>
            </a:r>
            <a:r>
              <a:rPr lang="en-US" sz="1500" b="0" dirty="0" err="1">
                <a:solidFill>
                  <a:srgbClr val="9CDCFE"/>
                </a:solidFill>
                <a:effectLst/>
                <a:latin typeface="Consolas" panose="020B0609020204030204" pitchFamily="49" charset="0"/>
              </a:rPr>
              <a:t>color</a:t>
            </a:r>
            <a:r>
              <a:rPr lang="en-US" sz="1500" b="0" dirty="0">
                <a:solidFill>
                  <a:srgbClr val="D4D4D4"/>
                </a:solidFill>
                <a:effectLst/>
                <a:latin typeface="Consolas" panose="020B0609020204030204" pitchFamily="49" charset="0"/>
              </a:rPr>
              <a:t>;</a:t>
            </a:r>
          </a:p>
          <a:p>
            <a:pPr marL="0" indent="0">
              <a:buNone/>
            </a:pPr>
            <a:r>
              <a:rPr lang="en-US" sz="1500" b="0" dirty="0">
                <a:solidFill>
                  <a:srgbClr val="D4D4D4"/>
                </a:solidFill>
                <a:effectLst/>
                <a:latin typeface="Consolas" panose="020B0609020204030204" pitchFamily="49" charset="0"/>
              </a:rPr>
              <a:t>          </a:t>
            </a:r>
            <a:r>
              <a:rPr lang="en-US" sz="1500" b="0" dirty="0" err="1">
                <a:solidFill>
                  <a:srgbClr val="9CDCFE"/>
                </a:solidFill>
                <a:effectLst/>
                <a:latin typeface="Consolas" panose="020B0609020204030204" pitchFamily="49" charset="0"/>
              </a:rPr>
              <a:t>x</a:t>
            </a:r>
            <a:r>
              <a:rPr lang="en-US" sz="1500" b="0" dirty="0" err="1">
                <a:solidFill>
                  <a:srgbClr val="D4D4D4"/>
                </a:solidFill>
                <a:effectLst/>
                <a:latin typeface="Consolas" panose="020B0609020204030204" pitchFamily="49" charset="0"/>
              </a:rPr>
              <a:t>.</a:t>
            </a:r>
            <a:r>
              <a:rPr lang="en-US" sz="1500" b="0" dirty="0" err="1">
                <a:solidFill>
                  <a:srgbClr val="9CDCFE"/>
                </a:solidFill>
                <a:effectLst/>
                <a:latin typeface="Consolas" panose="020B0609020204030204" pitchFamily="49" charset="0"/>
              </a:rPr>
              <a:t>parent</a:t>
            </a:r>
            <a:r>
              <a:rPr lang="en-US" sz="1500" b="0" dirty="0" err="1">
                <a:solidFill>
                  <a:srgbClr val="D4D4D4"/>
                </a:solidFill>
                <a:effectLst/>
                <a:latin typeface="Consolas" panose="020B0609020204030204" pitchFamily="49" charset="0"/>
              </a:rPr>
              <a:t>.</a:t>
            </a:r>
            <a:r>
              <a:rPr lang="en-US" sz="1500" b="0" dirty="0" err="1">
                <a:solidFill>
                  <a:srgbClr val="9CDCFE"/>
                </a:solidFill>
                <a:effectLst/>
                <a:latin typeface="Consolas" panose="020B0609020204030204" pitchFamily="49" charset="0"/>
              </a:rPr>
              <a:t>color</a:t>
            </a:r>
            <a:r>
              <a:rPr lang="en-US" sz="1500" b="0" dirty="0">
                <a:solidFill>
                  <a:srgbClr val="D4D4D4"/>
                </a:solidFill>
                <a:effectLst/>
                <a:latin typeface="Consolas" panose="020B0609020204030204" pitchFamily="49" charset="0"/>
              </a:rPr>
              <a:t> = </a:t>
            </a:r>
            <a:r>
              <a:rPr lang="en-US" sz="1500" b="0" dirty="0">
                <a:solidFill>
                  <a:srgbClr val="B5CEA8"/>
                </a:solidFill>
                <a:effectLst/>
                <a:latin typeface="Consolas" panose="020B0609020204030204" pitchFamily="49" charset="0"/>
              </a:rPr>
              <a:t>0</a:t>
            </a:r>
            <a:r>
              <a:rPr lang="en-US" sz="1500" b="0" dirty="0">
                <a:solidFill>
                  <a:srgbClr val="D4D4D4"/>
                </a:solidFill>
                <a:effectLst/>
                <a:latin typeface="Consolas" panose="020B0609020204030204" pitchFamily="49" charset="0"/>
              </a:rPr>
              <a:t>;</a:t>
            </a:r>
          </a:p>
          <a:p>
            <a:pPr marL="0" indent="0">
              <a:buNone/>
            </a:pPr>
            <a:r>
              <a:rPr lang="en-US" sz="1500" b="0" dirty="0">
                <a:solidFill>
                  <a:srgbClr val="D4D4D4"/>
                </a:solidFill>
                <a:effectLst/>
                <a:latin typeface="Consolas" panose="020B0609020204030204" pitchFamily="49" charset="0"/>
              </a:rPr>
              <a:t>          </a:t>
            </a:r>
            <a:r>
              <a:rPr lang="en-US" sz="1500" b="0" dirty="0" err="1">
                <a:solidFill>
                  <a:srgbClr val="9CDCFE"/>
                </a:solidFill>
                <a:effectLst/>
                <a:latin typeface="Consolas" panose="020B0609020204030204" pitchFamily="49" charset="0"/>
              </a:rPr>
              <a:t>s</a:t>
            </a:r>
            <a:r>
              <a:rPr lang="en-US" sz="1500" b="0" dirty="0" err="1">
                <a:solidFill>
                  <a:srgbClr val="D4D4D4"/>
                </a:solidFill>
                <a:effectLst/>
                <a:latin typeface="Consolas" panose="020B0609020204030204" pitchFamily="49" charset="0"/>
              </a:rPr>
              <a:t>.</a:t>
            </a:r>
            <a:r>
              <a:rPr lang="en-US" sz="1500" b="0" dirty="0" err="1">
                <a:solidFill>
                  <a:srgbClr val="9CDCFE"/>
                </a:solidFill>
                <a:effectLst/>
                <a:latin typeface="Consolas" panose="020B0609020204030204" pitchFamily="49" charset="0"/>
              </a:rPr>
              <a:t>right</a:t>
            </a:r>
            <a:r>
              <a:rPr lang="en-US" sz="1500" b="0" dirty="0" err="1">
                <a:solidFill>
                  <a:srgbClr val="D4D4D4"/>
                </a:solidFill>
                <a:effectLst/>
                <a:latin typeface="Consolas" panose="020B0609020204030204" pitchFamily="49" charset="0"/>
              </a:rPr>
              <a:t>.</a:t>
            </a:r>
            <a:r>
              <a:rPr lang="en-US" sz="1500" b="0" dirty="0" err="1">
                <a:solidFill>
                  <a:srgbClr val="9CDCFE"/>
                </a:solidFill>
                <a:effectLst/>
                <a:latin typeface="Consolas" panose="020B0609020204030204" pitchFamily="49" charset="0"/>
              </a:rPr>
              <a:t>color</a:t>
            </a:r>
            <a:r>
              <a:rPr lang="en-US" sz="1500" b="0" dirty="0">
                <a:solidFill>
                  <a:srgbClr val="D4D4D4"/>
                </a:solidFill>
                <a:effectLst/>
                <a:latin typeface="Consolas" panose="020B0609020204030204" pitchFamily="49" charset="0"/>
              </a:rPr>
              <a:t> = </a:t>
            </a:r>
            <a:r>
              <a:rPr lang="en-US" sz="1500" b="0" dirty="0">
                <a:solidFill>
                  <a:srgbClr val="B5CEA8"/>
                </a:solidFill>
                <a:effectLst/>
                <a:latin typeface="Consolas" panose="020B0609020204030204" pitchFamily="49" charset="0"/>
              </a:rPr>
              <a:t>0</a:t>
            </a:r>
            <a:r>
              <a:rPr lang="en-US" sz="1500" b="0" dirty="0">
                <a:solidFill>
                  <a:srgbClr val="D4D4D4"/>
                </a:solidFill>
                <a:effectLst/>
                <a:latin typeface="Consolas" panose="020B0609020204030204" pitchFamily="49" charset="0"/>
              </a:rPr>
              <a:t>;</a:t>
            </a:r>
          </a:p>
          <a:p>
            <a:pPr marL="0" indent="0">
              <a:buNone/>
            </a:pPr>
            <a:r>
              <a:rPr lang="en-US" sz="1500" b="0" dirty="0">
                <a:solidFill>
                  <a:srgbClr val="D4D4D4"/>
                </a:solidFill>
                <a:effectLst/>
                <a:latin typeface="Consolas" panose="020B0609020204030204" pitchFamily="49" charset="0"/>
              </a:rPr>
              <a:t>          </a:t>
            </a:r>
            <a:r>
              <a:rPr lang="en-US" sz="1500" b="0" dirty="0" err="1">
                <a:solidFill>
                  <a:srgbClr val="DCDCAA"/>
                </a:solidFill>
                <a:effectLst/>
                <a:latin typeface="Consolas" panose="020B0609020204030204" pitchFamily="49" charset="0"/>
              </a:rPr>
              <a:t>left_rotation</a:t>
            </a:r>
            <a:r>
              <a:rPr lang="en-US" sz="1500" b="0" dirty="0">
                <a:solidFill>
                  <a:srgbClr val="D4D4D4"/>
                </a:solidFill>
                <a:effectLst/>
                <a:latin typeface="Consolas" panose="020B0609020204030204" pitchFamily="49" charset="0"/>
              </a:rPr>
              <a:t>(</a:t>
            </a:r>
            <a:r>
              <a:rPr lang="en-US" sz="1500" b="0" dirty="0" err="1">
                <a:solidFill>
                  <a:srgbClr val="9CDCFE"/>
                </a:solidFill>
                <a:effectLst/>
                <a:latin typeface="Consolas" panose="020B0609020204030204" pitchFamily="49" charset="0"/>
              </a:rPr>
              <a:t>x</a:t>
            </a:r>
            <a:r>
              <a:rPr lang="en-US" sz="1500" b="0" dirty="0" err="1">
                <a:solidFill>
                  <a:srgbClr val="D4D4D4"/>
                </a:solidFill>
                <a:effectLst/>
                <a:latin typeface="Consolas" panose="020B0609020204030204" pitchFamily="49" charset="0"/>
              </a:rPr>
              <a:t>.</a:t>
            </a:r>
            <a:r>
              <a:rPr lang="en-US" sz="1500" b="0" dirty="0" err="1">
                <a:solidFill>
                  <a:srgbClr val="9CDCFE"/>
                </a:solidFill>
                <a:effectLst/>
                <a:latin typeface="Consolas" panose="020B0609020204030204" pitchFamily="49" charset="0"/>
              </a:rPr>
              <a:t>parent</a:t>
            </a:r>
            <a:r>
              <a:rPr lang="en-US" sz="1500" b="0" dirty="0">
                <a:solidFill>
                  <a:srgbClr val="D4D4D4"/>
                </a:solidFill>
                <a:effectLst/>
                <a:latin typeface="Consolas" panose="020B0609020204030204" pitchFamily="49" charset="0"/>
              </a:rPr>
              <a:t>);</a:t>
            </a:r>
          </a:p>
          <a:p>
            <a:pPr marL="0" indent="0">
              <a:buNone/>
            </a:pPr>
            <a:r>
              <a:rPr lang="en-US" sz="1500" b="0" dirty="0">
                <a:solidFill>
                  <a:srgbClr val="D4D4D4"/>
                </a:solidFill>
                <a:effectLst/>
                <a:latin typeface="Consolas" panose="020B0609020204030204" pitchFamily="49" charset="0"/>
              </a:rPr>
              <a:t>          </a:t>
            </a:r>
            <a:r>
              <a:rPr lang="en-US" sz="1500" b="0" dirty="0">
                <a:solidFill>
                  <a:srgbClr val="9CDCFE"/>
                </a:solidFill>
                <a:effectLst/>
                <a:latin typeface="Consolas" panose="020B0609020204030204" pitchFamily="49" charset="0"/>
              </a:rPr>
              <a:t>x</a:t>
            </a:r>
            <a:r>
              <a:rPr lang="en-US" sz="1500" b="0" dirty="0">
                <a:solidFill>
                  <a:srgbClr val="D4D4D4"/>
                </a:solidFill>
                <a:effectLst/>
                <a:latin typeface="Consolas" panose="020B0609020204030204" pitchFamily="49" charset="0"/>
              </a:rPr>
              <a:t> = </a:t>
            </a:r>
            <a:r>
              <a:rPr lang="en-US" sz="1500" b="0" dirty="0">
                <a:solidFill>
                  <a:srgbClr val="9CDCFE"/>
                </a:solidFill>
                <a:effectLst/>
                <a:latin typeface="Consolas" panose="020B0609020204030204" pitchFamily="49" charset="0"/>
              </a:rPr>
              <a:t>root</a:t>
            </a:r>
            <a:endParaRPr lang="en-US" sz="1500" b="0" dirty="0">
              <a:solidFill>
                <a:srgbClr val="D4D4D4"/>
              </a:solidFill>
              <a:effectLst/>
              <a:latin typeface="Consolas" panose="020B0609020204030204" pitchFamily="49" charset="0"/>
            </a:endParaRPr>
          </a:p>
          <a:p>
            <a:pPr marL="0" indent="0">
              <a:buNone/>
            </a:pPr>
            <a:endParaRPr lang="en-US" sz="15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905044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924BC-1F8B-EA35-6209-5042B46DEC69}"/>
              </a:ext>
            </a:extLst>
          </p:cNvPr>
          <p:cNvSpPr>
            <a:spLocks noGrp="1"/>
          </p:cNvSpPr>
          <p:nvPr>
            <p:ph type="title"/>
          </p:nvPr>
        </p:nvSpPr>
        <p:spPr>
          <a:xfrm>
            <a:off x="838200" y="365126"/>
            <a:ext cx="10515600" cy="405840"/>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65A742A8-1D55-6B17-AA74-E858D5DB5234}"/>
              </a:ext>
            </a:extLst>
          </p:cNvPr>
          <p:cNvSpPr>
            <a:spLocks noGrp="1"/>
          </p:cNvSpPr>
          <p:nvPr>
            <p:ph sz="half" idx="1"/>
          </p:nvPr>
        </p:nvSpPr>
        <p:spPr>
          <a:xfrm>
            <a:off x="838200" y="1129553"/>
            <a:ext cx="5181600" cy="5047410"/>
          </a:xfr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rgbClr val="D4D4D4"/>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Case 1.c</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rgbClr val="D4D4D4"/>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C586C0"/>
                </a:solidFill>
                <a:effectLst/>
                <a:uLnTx/>
                <a:uFillTx/>
                <a:latin typeface="Consolas" panose="020B0609020204030204" pitchFamily="49" charset="0"/>
                <a:ea typeface="+mn-ea"/>
                <a:cs typeface="+mn-cs"/>
              </a:rPr>
              <a:t> if</a:t>
            </a:r>
            <a:r>
              <a:rPr kumimoji="0" lang="en-US" sz="1400" b="0" i="0" u="none" strike="noStrike" kern="1200" cap="none" spc="0" normalizeH="0" baseline="0" noProof="0" dirty="0">
                <a:ln>
                  <a:noFill/>
                </a:ln>
                <a:solidFill>
                  <a:srgbClr val="D4D4D4"/>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9CDCFE"/>
                </a:solidFill>
                <a:effectLst/>
                <a:uLnTx/>
                <a:uFillTx/>
                <a:latin typeface="Consolas" panose="020B0609020204030204" pitchFamily="49" charset="0"/>
                <a:ea typeface="+mn-ea"/>
                <a:cs typeface="+mn-cs"/>
              </a:rPr>
              <a:t>s</a:t>
            </a:r>
            <a:r>
              <a:rPr kumimoji="0" lang="en-US" sz="1400" b="0" i="0" u="none" strike="noStrike" kern="1200" cap="none" spc="0" normalizeH="0" baseline="0" noProof="0" dirty="0" err="1">
                <a:ln>
                  <a:noFill/>
                </a:ln>
                <a:solidFill>
                  <a:srgbClr val="D4D4D4"/>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srgbClr val="9CDCFE"/>
                </a:solidFill>
                <a:effectLst/>
                <a:uLnTx/>
                <a:uFillTx/>
                <a:latin typeface="Consolas" panose="020B0609020204030204" pitchFamily="49" charset="0"/>
                <a:ea typeface="+mn-ea"/>
                <a:cs typeface="+mn-cs"/>
              </a:rPr>
              <a:t>right</a:t>
            </a:r>
            <a:r>
              <a:rPr kumimoji="0" lang="en-US" sz="1400" b="0" i="0" u="none" strike="noStrike" kern="1200" cap="none" spc="0" normalizeH="0" baseline="0" noProof="0" dirty="0" err="1">
                <a:ln>
                  <a:noFill/>
                </a:ln>
                <a:solidFill>
                  <a:srgbClr val="D4D4D4"/>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srgbClr val="9CDCFE"/>
                </a:solidFill>
                <a:effectLst/>
                <a:uLnTx/>
                <a:uFillTx/>
                <a:latin typeface="Consolas" panose="020B0609020204030204" pitchFamily="49" charset="0"/>
                <a:ea typeface="+mn-ea"/>
                <a:cs typeface="+mn-cs"/>
              </a:rPr>
              <a:t>color</a:t>
            </a:r>
            <a:r>
              <a:rPr kumimoji="0" lang="en-US" sz="1400" b="0" i="0" u="none" strike="noStrike" kern="1200" cap="none" spc="0" normalizeH="0" baseline="0" noProof="0" dirty="0">
                <a:ln>
                  <a:noFill/>
                </a:ln>
                <a:solidFill>
                  <a:srgbClr val="D4D4D4"/>
                </a:solidFill>
                <a:effectLst/>
                <a:uLnTx/>
                <a:uFillTx/>
                <a:latin typeface="Consolas" panose="020B0609020204030204" pitchFamily="49" charset="0"/>
                <a:ea typeface="+mn-ea"/>
                <a:cs typeface="+mn-cs"/>
              </a:rPr>
              <a:t> == </a:t>
            </a:r>
            <a:r>
              <a:rPr kumimoji="0" lang="en-US" sz="1400" b="0" i="0" u="none" strike="noStrike" kern="1200" cap="none" spc="0" normalizeH="0" baseline="0" noProof="0" dirty="0">
                <a:ln>
                  <a:noFill/>
                </a:ln>
                <a:solidFill>
                  <a:srgbClr val="B5CEA8"/>
                </a:solidFill>
                <a:effectLst/>
                <a:uLnTx/>
                <a:uFillTx/>
                <a:latin typeface="Consolas" panose="020B0609020204030204" pitchFamily="49" charset="0"/>
                <a:ea typeface="+mn-ea"/>
                <a:cs typeface="+mn-cs"/>
              </a:rPr>
              <a:t>0</a:t>
            </a:r>
            <a:r>
              <a:rPr kumimoji="0" lang="en-US" sz="1400" b="0" i="0" u="none" strike="noStrike" kern="1200" cap="none" spc="0" normalizeH="0" baseline="0" noProof="0" dirty="0">
                <a:ln>
                  <a:noFill/>
                </a:ln>
                <a:solidFill>
                  <a:srgbClr val="D4D4D4"/>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rgbClr val="D4D4D4"/>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9CDCFE"/>
                </a:solidFill>
                <a:effectLst/>
                <a:uLnTx/>
                <a:uFillTx/>
                <a:latin typeface="Consolas" panose="020B0609020204030204" pitchFamily="49" charset="0"/>
                <a:ea typeface="+mn-ea"/>
                <a:cs typeface="+mn-cs"/>
              </a:rPr>
              <a:t>s</a:t>
            </a:r>
            <a:r>
              <a:rPr kumimoji="0" lang="en-US" sz="1400" b="0" i="0" u="none" strike="noStrike" kern="1200" cap="none" spc="0" normalizeH="0" baseline="0" noProof="0" dirty="0" err="1">
                <a:ln>
                  <a:noFill/>
                </a:ln>
                <a:solidFill>
                  <a:srgbClr val="D4D4D4"/>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srgbClr val="9CDCFE"/>
                </a:solidFill>
                <a:effectLst/>
                <a:uLnTx/>
                <a:uFillTx/>
                <a:latin typeface="Consolas" panose="020B0609020204030204" pitchFamily="49" charset="0"/>
                <a:ea typeface="+mn-ea"/>
                <a:cs typeface="+mn-cs"/>
              </a:rPr>
              <a:t>left</a:t>
            </a:r>
            <a:r>
              <a:rPr kumimoji="0" lang="en-US" sz="1400" b="0" i="0" u="none" strike="noStrike" kern="1200" cap="none" spc="0" normalizeH="0" baseline="0" noProof="0" dirty="0" err="1">
                <a:ln>
                  <a:noFill/>
                </a:ln>
                <a:solidFill>
                  <a:srgbClr val="D4D4D4"/>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srgbClr val="9CDCFE"/>
                </a:solidFill>
                <a:effectLst/>
                <a:uLnTx/>
                <a:uFillTx/>
                <a:latin typeface="Consolas" panose="020B0609020204030204" pitchFamily="49" charset="0"/>
                <a:ea typeface="+mn-ea"/>
                <a:cs typeface="+mn-cs"/>
              </a:rPr>
              <a:t>color</a:t>
            </a:r>
            <a:r>
              <a:rPr kumimoji="0" lang="en-US" sz="1400" b="0" i="0" u="none" strike="noStrike" kern="1200" cap="none" spc="0" normalizeH="0" baseline="0" noProof="0" dirty="0">
                <a:ln>
                  <a:noFill/>
                </a:ln>
                <a:solidFill>
                  <a:srgbClr val="D4D4D4"/>
                </a:solidFill>
                <a:effectLst/>
                <a:uLnTx/>
                <a:uFillTx/>
                <a:latin typeface="Consolas" panose="020B0609020204030204" pitchFamily="49" charset="0"/>
                <a:ea typeface="+mn-ea"/>
                <a:cs typeface="+mn-cs"/>
              </a:rPr>
              <a:t> = </a:t>
            </a:r>
            <a:r>
              <a:rPr kumimoji="0" lang="en-US" sz="1400" b="0" i="0" u="none" strike="noStrike" kern="1200" cap="none" spc="0" normalizeH="0" baseline="0" noProof="0" dirty="0">
                <a:ln>
                  <a:noFill/>
                </a:ln>
                <a:solidFill>
                  <a:srgbClr val="B5CEA8"/>
                </a:solidFill>
                <a:effectLst/>
                <a:uLnTx/>
                <a:uFillTx/>
                <a:latin typeface="Consolas" panose="020B0609020204030204" pitchFamily="49" charset="0"/>
                <a:ea typeface="+mn-ea"/>
                <a:cs typeface="+mn-cs"/>
              </a:rPr>
              <a:t>0</a:t>
            </a:r>
            <a:r>
              <a:rPr kumimoji="0" lang="en-US" sz="1400" b="0" i="0" u="none" strike="noStrike" kern="1200" cap="none" spc="0" normalizeH="0" baseline="0" noProof="0" dirty="0">
                <a:ln>
                  <a:noFill/>
                </a:ln>
                <a:solidFill>
                  <a:srgbClr val="D4D4D4"/>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rgbClr val="D4D4D4"/>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9CDCFE"/>
                </a:solidFill>
                <a:effectLst/>
                <a:uLnTx/>
                <a:uFillTx/>
                <a:latin typeface="Consolas" panose="020B0609020204030204" pitchFamily="49" charset="0"/>
                <a:ea typeface="+mn-ea"/>
                <a:cs typeface="+mn-cs"/>
              </a:rPr>
              <a:t>s</a:t>
            </a:r>
            <a:r>
              <a:rPr kumimoji="0" lang="en-US" sz="1400" b="0" i="0" u="none" strike="noStrike" kern="1200" cap="none" spc="0" normalizeH="0" baseline="0" noProof="0" dirty="0" err="1">
                <a:ln>
                  <a:noFill/>
                </a:ln>
                <a:solidFill>
                  <a:srgbClr val="D4D4D4"/>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srgbClr val="9CDCFE"/>
                </a:solidFill>
                <a:effectLst/>
                <a:uLnTx/>
                <a:uFillTx/>
                <a:latin typeface="Consolas" panose="020B0609020204030204" pitchFamily="49" charset="0"/>
                <a:ea typeface="+mn-ea"/>
                <a:cs typeface="+mn-cs"/>
              </a:rPr>
              <a:t>color</a:t>
            </a:r>
            <a:r>
              <a:rPr kumimoji="0" lang="en-US" sz="1400" b="0" i="0" u="none" strike="noStrike" kern="1200" cap="none" spc="0" normalizeH="0" baseline="0" noProof="0" dirty="0">
                <a:ln>
                  <a:noFill/>
                </a:ln>
                <a:solidFill>
                  <a:srgbClr val="D4D4D4"/>
                </a:solidFill>
                <a:effectLst/>
                <a:uLnTx/>
                <a:uFillTx/>
                <a:latin typeface="Consolas" panose="020B0609020204030204" pitchFamily="49" charset="0"/>
                <a:ea typeface="+mn-ea"/>
                <a:cs typeface="+mn-cs"/>
              </a:rPr>
              <a:t> = </a:t>
            </a:r>
            <a:r>
              <a:rPr kumimoji="0" lang="en-US" sz="1400" b="0" i="0" u="none" strike="noStrike" kern="1200" cap="none" spc="0" normalizeH="0" baseline="0" noProof="0" dirty="0">
                <a:ln>
                  <a:noFill/>
                </a:ln>
                <a:solidFill>
                  <a:srgbClr val="B5CEA8"/>
                </a:solidFill>
                <a:effectLst/>
                <a:uLnTx/>
                <a:uFillTx/>
                <a:latin typeface="Consolas" panose="020B0609020204030204" pitchFamily="49" charset="0"/>
                <a:ea typeface="+mn-ea"/>
                <a:cs typeface="+mn-cs"/>
              </a:rPr>
              <a:t>1</a:t>
            </a:r>
            <a:r>
              <a:rPr kumimoji="0" lang="en-US" sz="1400" b="0" i="0" u="none" strike="noStrike" kern="1200" cap="none" spc="0" normalizeH="0" baseline="0" noProof="0" dirty="0">
                <a:ln>
                  <a:noFill/>
                </a:ln>
                <a:solidFill>
                  <a:srgbClr val="D4D4D4"/>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rgbClr val="D4D4D4"/>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DCDCAA"/>
                </a:solidFill>
                <a:effectLst/>
                <a:uLnTx/>
                <a:uFillTx/>
                <a:latin typeface="Consolas" panose="020B0609020204030204" pitchFamily="49" charset="0"/>
                <a:ea typeface="+mn-ea"/>
                <a:cs typeface="+mn-cs"/>
              </a:rPr>
              <a:t>right_rotation</a:t>
            </a:r>
            <a:r>
              <a:rPr kumimoji="0" lang="en-US" sz="1400" b="0" i="0" u="none" strike="noStrike" kern="1200" cap="none" spc="0" normalizeH="0" baseline="0" noProof="0" dirty="0">
                <a:ln>
                  <a:noFill/>
                </a:ln>
                <a:solidFill>
                  <a:srgbClr val="D4D4D4"/>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a:ln>
                  <a:noFill/>
                </a:ln>
                <a:solidFill>
                  <a:srgbClr val="9CDCFE"/>
                </a:solidFill>
                <a:effectLst/>
                <a:uLnTx/>
                <a:uFillTx/>
                <a:latin typeface="Consolas" panose="020B0609020204030204" pitchFamily="49" charset="0"/>
                <a:ea typeface="+mn-ea"/>
                <a:cs typeface="+mn-cs"/>
              </a:rPr>
              <a:t>s</a:t>
            </a:r>
            <a:r>
              <a:rPr kumimoji="0" lang="en-US" sz="1400" b="0" i="0" u="none" strike="noStrike" kern="1200" cap="none" spc="0" normalizeH="0" baseline="0" noProof="0" dirty="0">
                <a:ln>
                  <a:noFill/>
                </a:ln>
                <a:solidFill>
                  <a:srgbClr val="D4D4D4"/>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rgbClr val="D4D4D4"/>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9CDCFE"/>
                </a:solidFill>
                <a:effectLst/>
                <a:uLnTx/>
                <a:uFillTx/>
                <a:latin typeface="Consolas" panose="020B0609020204030204" pitchFamily="49" charset="0"/>
                <a:ea typeface="+mn-ea"/>
                <a:cs typeface="+mn-cs"/>
              </a:rPr>
              <a:t>s</a:t>
            </a:r>
            <a:r>
              <a:rPr kumimoji="0" lang="en-US" sz="1400" b="0" i="0" u="none" strike="noStrike" kern="1200" cap="none" spc="0" normalizeH="0" baseline="0" noProof="0" dirty="0">
                <a:ln>
                  <a:noFill/>
                </a:ln>
                <a:solidFill>
                  <a:srgbClr val="D4D4D4"/>
                </a:solidFill>
                <a:effectLst/>
                <a:uLnTx/>
                <a:uFillTx/>
                <a:latin typeface="Consolas" panose="020B0609020204030204" pitchFamily="49" charset="0"/>
                <a:ea typeface="+mn-ea"/>
                <a:cs typeface="+mn-cs"/>
              </a:rPr>
              <a:t> = </a:t>
            </a:r>
            <a:r>
              <a:rPr kumimoji="0" lang="en-US" sz="1400" b="0" i="0" u="none" strike="noStrike" kern="1200" cap="none" spc="0" normalizeH="0" baseline="0" noProof="0" dirty="0" err="1">
                <a:ln>
                  <a:noFill/>
                </a:ln>
                <a:solidFill>
                  <a:srgbClr val="9CDCFE"/>
                </a:solidFill>
                <a:effectLst/>
                <a:uLnTx/>
                <a:uFillTx/>
                <a:latin typeface="Consolas" panose="020B0609020204030204" pitchFamily="49" charset="0"/>
                <a:ea typeface="+mn-ea"/>
                <a:cs typeface="+mn-cs"/>
              </a:rPr>
              <a:t>x</a:t>
            </a:r>
            <a:r>
              <a:rPr kumimoji="0" lang="en-US" sz="1400" b="0" i="0" u="none" strike="noStrike" kern="1200" cap="none" spc="0" normalizeH="0" baseline="0" noProof="0" dirty="0" err="1">
                <a:ln>
                  <a:noFill/>
                </a:ln>
                <a:solidFill>
                  <a:srgbClr val="D4D4D4"/>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srgbClr val="9CDCFE"/>
                </a:solidFill>
                <a:effectLst/>
                <a:uLnTx/>
                <a:uFillTx/>
                <a:latin typeface="Consolas" panose="020B0609020204030204" pitchFamily="49" charset="0"/>
                <a:ea typeface="+mn-ea"/>
                <a:cs typeface="+mn-cs"/>
              </a:rPr>
              <a:t>parent</a:t>
            </a:r>
            <a:r>
              <a:rPr kumimoji="0" lang="en-US" sz="1400" b="0" i="0" u="none" strike="noStrike" kern="1200" cap="none" spc="0" normalizeH="0" baseline="0" noProof="0" dirty="0" err="1">
                <a:ln>
                  <a:noFill/>
                </a:ln>
                <a:solidFill>
                  <a:srgbClr val="D4D4D4"/>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srgbClr val="9CDCFE"/>
                </a:solidFill>
                <a:effectLst/>
                <a:uLnTx/>
                <a:uFillTx/>
                <a:latin typeface="Consolas" panose="020B0609020204030204" pitchFamily="49" charset="0"/>
                <a:ea typeface="+mn-ea"/>
                <a:cs typeface="+mn-cs"/>
              </a:rPr>
              <a:t>right</a:t>
            </a:r>
            <a:r>
              <a:rPr kumimoji="0" lang="en-US" sz="1400" b="0" i="0" u="none" strike="noStrike" kern="1200" cap="none" spc="0" normalizeH="0" baseline="0" noProof="0" dirty="0">
                <a:ln>
                  <a:noFill/>
                </a:ln>
                <a:solidFill>
                  <a:srgbClr val="D4D4D4"/>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rgbClr val="D4D4D4"/>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br>
              <a:rPr kumimoji="0" lang="en-US" sz="1400" b="0" i="0" u="none" strike="noStrike" kern="1200" cap="none" spc="0" normalizeH="0" baseline="0" noProof="0" dirty="0">
                <a:ln>
                  <a:noFill/>
                </a:ln>
                <a:solidFill>
                  <a:srgbClr val="D4D4D4"/>
                </a:solidFill>
                <a:effectLst/>
                <a:uLnTx/>
                <a:uFillTx/>
                <a:latin typeface="Consolas" panose="020B0609020204030204" pitchFamily="49" charset="0"/>
                <a:ea typeface="+mn-ea"/>
                <a:cs typeface="+mn-cs"/>
              </a:rPr>
            </a:br>
            <a:r>
              <a:rPr kumimoji="0" lang="en-US" sz="1400" b="0" i="0" u="none" strike="noStrike" kern="1200" cap="none" spc="0" normalizeH="0" baseline="0" noProof="0" dirty="0">
                <a:ln>
                  <a:noFill/>
                </a:ln>
                <a:solidFill>
                  <a:srgbClr val="D4D4D4"/>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9CDCFE"/>
                </a:solidFill>
                <a:effectLst/>
                <a:uLnTx/>
                <a:uFillTx/>
                <a:latin typeface="Consolas" panose="020B0609020204030204" pitchFamily="49" charset="0"/>
                <a:ea typeface="+mn-ea"/>
                <a:cs typeface="+mn-cs"/>
              </a:rPr>
              <a:t>s</a:t>
            </a:r>
            <a:r>
              <a:rPr kumimoji="0" lang="en-US" sz="1400" b="0" i="0" u="none" strike="noStrike" kern="1200" cap="none" spc="0" normalizeH="0" baseline="0" noProof="0" dirty="0" err="1">
                <a:ln>
                  <a:noFill/>
                </a:ln>
                <a:solidFill>
                  <a:srgbClr val="D4D4D4"/>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srgbClr val="9CDCFE"/>
                </a:solidFill>
                <a:effectLst/>
                <a:uLnTx/>
                <a:uFillTx/>
                <a:latin typeface="Consolas" panose="020B0609020204030204" pitchFamily="49" charset="0"/>
                <a:ea typeface="+mn-ea"/>
                <a:cs typeface="+mn-cs"/>
              </a:rPr>
              <a:t>color</a:t>
            </a:r>
            <a:r>
              <a:rPr kumimoji="0" lang="en-US" sz="1400" b="0" i="0" u="none" strike="noStrike" kern="1200" cap="none" spc="0" normalizeH="0" baseline="0" noProof="0" dirty="0">
                <a:ln>
                  <a:noFill/>
                </a:ln>
                <a:solidFill>
                  <a:srgbClr val="D4D4D4"/>
                </a:solidFill>
                <a:effectLst/>
                <a:uLnTx/>
                <a:uFillTx/>
                <a:latin typeface="Consolas" panose="020B0609020204030204" pitchFamily="49" charset="0"/>
                <a:ea typeface="+mn-ea"/>
                <a:cs typeface="+mn-cs"/>
              </a:rPr>
              <a:t> = </a:t>
            </a:r>
            <a:r>
              <a:rPr kumimoji="0" lang="en-US" sz="1400" b="0" i="0" u="none" strike="noStrike" kern="1200" cap="none" spc="0" normalizeH="0" baseline="0" noProof="0" dirty="0" err="1">
                <a:ln>
                  <a:noFill/>
                </a:ln>
                <a:solidFill>
                  <a:srgbClr val="9CDCFE"/>
                </a:solidFill>
                <a:effectLst/>
                <a:uLnTx/>
                <a:uFillTx/>
                <a:latin typeface="Consolas" panose="020B0609020204030204" pitchFamily="49" charset="0"/>
                <a:ea typeface="+mn-ea"/>
                <a:cs typeface="+mn-cs"/>
              </a:rPr>
              <a:t>x</a:t>
            </a:r>
            <a:r>
              <a:rPr kumimoji="0" lang="en-US" sz="1400" b="0" i="0" u="none" strike="noStrike" kern="1200" cap="none" spc="0" normalizeH="0" baseline="0" noProof="0" dirty="0" err="1">
                <a:ln>
                  <a:noFill/>
                </a:ln>
                <a:solidFill>
                  <a:srgbClr val="D4D4D4"/>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srgbClr val="9CDCFE"/>
                </a:solidFill>
                <a:effectLst/>
                <a:uLnTx/>
                <a:uFillTx/>
                <a:latin typeface="Consolas" panose="020B0609020204030204" pitchFamily="49" charset="0"/>
                <a:ea typeface="+mn-ea"/>
                <a:cs typeface="+mn-cs"/>
              </a:rPr>
              <a:t>parent</a:t>
            </a:r>
            <a:r>
              <a:rPr kumimoji="0" lang="en-US" sz="1400" b="0" i="0" u="none" strike="noStrike" kern="1200" cap="none" spc="0" normalizeH="0" baseline="0" noProof="0" dirty="0" err="1">
                <a:ln>
                  <a:noFill/>
                </a:ln>
                <a:solidFill>
                  <a:srgbClr val="D4D4D4"/>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srgbClr val="9CDCFE"/>
                </a:solidFill>
                <a:effectLst/>
                <a:uLnTx/>
                <a:uFillTx/>
                <a:latin typeface="Consolas" panose="020B0609020204030204" pitchFamily="49" charset="0"/>
                <a:ea typeface="+mn-ea"/>
                <a:cs typeface="+mn-cs"/>
              </a:rPr>
              <a:t>color</a:t>
            </a:r>
            <a:r>
              <a:rPr kumimoji="0" lang="en-US" sz="1400" b="0" i="0" u="none" strike="noStrike" kern="1200" cap="none" spc="0" normalizeH="0" baseline="0" noProof="0" dirty="0">
                <a:ln>
                  <a:noFill/>
                </a:ln>
                <a:solidFill>
                  <a:srgbClr val="D4D4D4"/>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rgbClr val="D4D4D4"/>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9CDCFE"/>
                </a:solidFill>
                <a:effectLst/>
                <a:uLnTx/>
                <a:uFillTx/>
                <a:latin typeface="Consolas" panose="020B0609020204030204" pitchFamily="49" charset="0"/>
                <a:ea typeface="+mn-ea"/>
                <a:cs typeface="+mn-cs"/>
              </a:rPr>
              <a:t>x</a:t>
            </a:r>
            <a:r>
              <a:rPr kumimoji="0" lang="en-US" sz="1400" b="0" i="0" u="none" strike="noStrike" kern="1200" cap="none" spc="0" normalizeH="0" baseline="0" noProof="0" dirty="0" err="1">
                <a:ln>
                  <a:noFill/>
                </a:ln>
                <a:solidFill>
                  <a:srgbClr val="D4D4D4"/>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srgbClr val="9CDCFE"/>
                </a:solidFill>
                <a:effectLst/>
                <a:uLnTx/>
                <a:uFillTx/>
                <a:latin typeface="Consolas" panose="020B0609020204030204" pitchFamily="49" charset="0"/>
                <a:ea typeface="+mn-ea"/>
                <a:cs typeface="+mn-cs"/>
              </a:rPr>
              <a:t>parent</a:t>
            </a:r>
            <a:r>
              <a:rPr kumimoji="0" lang="en-US" sz="1400" b="0" i="0" u="none" strike="noStrike" kern="1200" cap="none" spc="0" normalizeH="0" baseline="0" noProof="0" dirty="0" err="1">
                <a:ln>
                  <a:noFill/>
                </a:ln>
                <a:solidFill>
                  <a:srgbClr val="D4D4D4"/>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srgbClr val="9CDCFE"/>
                </a:solidFill>
                <a:effectLst/>
                <a:uLnTx/>
                <a:uFillTx/>
                <a:latin typeface="Consolas" panose="020B0609020204030204" pitchFamily="49" charset="0"/>
                <a:ea typeface="+mn-ea"/>
                <a:cs typeface="+mn-cs"/>
              </a:rPr>
              <a:t>color</a:t>
            </a:r>
            <a:r>
              <a:rPr kumimoji="0" lang="en-US" sz="1400" b="0" i="0" u="none" strike="noStrike" kern="1200" cap="none" spc="0" normalizeH="0" baseline="0" noProof="0" dirty="0">
                <a:ln>
                  <a:noFill/>
                </a:ln>
                <a:solidFill>
                  <a:srgbClr val="D4D4D4"/>
                </a:solidFill>
                <a:effectLst/>
                <a:uLnTx/>
                <a:uFillTx/>
                <a:latin typeface="Consolas" panose="020B0609020204030204" pitchFamily="49" charset="0"/>
                <a:ea typeface="+mn-ea"/>
                <a:cs typeface="+mn-cs"/>
              </a:rPr>
              <a:t> = </a:t>
            </a:r>
            <a:r>
              <a:rPr kumimoji="0" lang="en-US" sz="1400" b="0" i="0" u="none" strike="noStrike" kern="1200" cap="none" spc="0" normalizeH="0" baseline="0" noProof="0" dirty="0">
                <a:ln>
                  <a:noFill/>
                </a:ln>
                <a:solidFill>
                  <a:srgbClr val="B5CEA8"/>
                </a:solidFill>
                <a:effectLst/>
                <a:uLnTx/>
                <a:uFillTx/>
                <a:latin typeface="Consolas" panose="020B0609020204030204" pitchFamily="49" charset="0"/>
                <a:ea typeface="+mn-ea"/>
                <a:cs typeface="+mn-cs"/>
              </a:rPr>
              <a:t>0</a:t>
            </a:r>
            <a:r>
              <a:rPr kumimoji="0" lang="en-US" sz="1400" b="0" i="0" u="none" strike="noStrike" kern="1200" cap="none" spc="0" normalizeH="0" baseline="0" noProof="0" dirty="0">
                <a:ln>
                  <a:noFill/>
                </a:ln>
                <a:solidFill>
                  <a:srgbClr val="D4D4D4"/>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rgbClr val="D4D4D4"/>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9CDCFE"/>
                </a:solidFill>
                <a:effectLst/>
                <a:uLnTx/>
                <a:uFillTx/>
                <a:latin typeface="Consolas" panose="020B0609020204030204" pitchFamily="49" charset="0"/>
                <a:ea typeface="+mn-ea"/>
                <a:cs typeface="+mn-cs"/>
              </a:rPr>
              <a:t>s</a:t>
            </a:r>
            <a:r>
              <a:rPr kumimoji="0" lang="en-US" sz="1400" b="0" i="0" u="none" strike="noStrike" kern="1200" cap="none" spc="0" normalizeH="0" baseline="0" noProof="0" dirty="0" err="1">
                <a:ln>
                  <a:noFill/>
                </a:ln>
                <a:solidFill>
                  <a:srgbClr val="D4D4D4"/>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srgbClr val="9CDCFE"/>
                </a:solidFill>
                <a:effectLst/>
                <a:uLnTx/>
                <a:uFillTx/>
                <a:latin typeface="Consolas" panose="020B0609020204030204" pitchFamily="49" charset="0"/>
                <a:ea typeface="+mn-ea"/>
                <a:cs typeface="+mn-cs"/>
              </a:rPr>
              <a:t>right</a:t>
            </a:r>
            <a:r>
              <a:rPr kumimoji="0" lang="en-US" sz="1400" b="0" i="0" u="none" strike="noStrike" kern="1200" cap="none" spc="0" normalizeH="0" baseline="0" noProof="0" dirty="0" err="1">
                <a:ln>
                  <a:noFill/>
                </a:ln>
                <a:solidFill>
                  <a:srgbClr val="D4D4D4"/>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srgbClr val="9CDCFE"/>
                </a:solidFill>
                <a:effectLst/>
                <a:uLnTx/>
                <a:uFillTx/>
                <a:latin typeface="Consolas" panose="020B0609020204030204" pitchFamily="49" charset="0"/>
                <a:ea typeface="+mn-ea"/>
                <a:cs typeface="+mn-cs"/>
              </a:rPr>
              <a:t>color</a:t>
            </a:r>
            <a:r>
              <a:rPr kumimoji="0" lang="en-US" sz="1400" b="0" i="0" u="none" strike="noStrike" kern="1200" cap="none" spc="0" normalizeH="0" baseline="0" noProof="0" dirty="0">
                <a:ln>
                  <a:noFill/>
                </a:ln>
                <a:solidFill>
                  <a:srgbClr val="D4D4D4"/>
                </a:solidFill>
                <a:effectLst/>
                <a:uLnTx/>
                <a:uFillTx/>
                <a:latin typeface="Consolas" panose="020B0609020204030204" pitchFamily="49" charset="0"/>
                <a:ea typeface="+mn-ea"/>
                <a:cs typeface="+mn-cs"/>
              </a:rPr>
              <a:t> = </a:t>
            </a:r>
            <a:r>
              <a:rPr kumimoji="0" lang="en-US" sz="1400" b="0" i="0" u="none" strike="noStrike" kern="1200" cap="none" spc="0" normalizeH="0" baseline="0" noProof="0" dirty="0">
                <a:ln>
                  <a:noFill/>
                </a:ln>
                <a:solidFill>
                  <a:srgbClr val="B5CEA8"/>
                </a:solidFill>
                <a:effectLst/>
                <a:uLnTx/>
                <a:uFillTx/>
                <a:latin typeface="Consolas" panose="020B0609020204030204" pitchFamily="49" charset="0"/>
                <a:ea typeface="+mn-ea"/>
                <a:cs typeface="+mn-cs"/>
              </a:rPr>
              <a:t>0</a:t>
            </a:r>
            <a:r>
              <a:rPr kumimoji="0" lang="en-US" sz="1400" b="0" i="0" u="none" strike="noStrike" kern="1200" cap="none" spc="0" normalizeH="0" baseline="0" noProof="0" dirty="0">
                <a:ln>
                  <a:noFill/>
                </a:ln>
                <a:solidFill>
                  <a:srgbClr val="D4D4D4"/>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rgbClr val="D4D4D4"/>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DCDCAA"/>
                </a:solidFill>
                <a:effectLst/>
                <a:uLnTx/>
                <a:uFillTx/>
                <a:latin typeface="Consolas" panose="020B0609020204030204" pitchFamily="49" charset="0"/>
                <a:ea typeface="+mn-ea"/>
                <a:cs typeface="+mn-cs"/>
              </a:rPr>
              <a:t>left_rotation</a:t>
            </a:r>
            <a:r>
              <a:rPr kumimoji="0" lang="en-US" sz="1400" b="0" i="0" u="none" strike="noStrike" kern="1200" cap="none" spc="0" normalizeH="0" baseline="0" noProof="0" dirty="0">
                <a:ln>
                  <a:noFill/>
                </a:ln>
                <a:solidFill>
                  <a:srgbClr val="D4D4D4"/>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srgbClr val="9CDCFE"/>
                </a:solidFill>
                <a:effectLst/>
                <a:uLnTx/>
                <a:uFillTx/>
                <a:latin typeface="Consolas" panose="020B0609020204030204" pitchFamily="49" charset="0"/>
                <a:ea typeface="+mn-ea"/>
                <a:cs typeface="+mn-cs"/>
              </a:rPr>
              <a:t>x</a:t>
            </a:r>
            <a:r>
              <a:rPr kumimoji="0" lang="en-US" sz="1400" b="0" i="0" u="none" strike="noStrike" kern="1200" cap="none" spc="0" normalizeH="0" baseline="0" noProof="0" dirty="0" err="1">
                <a:ln>
                  <a:noFill/>
                </a:ln>
                <a:solidFill>
                  <a:srgbClr val="D4D4D4"/>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srgbClr val="9CDCFE"/>
                </a:solidFill>
                <a:effectLst/>
                <a:uLnTx/>
                <a:uFillTx/>
                <a:latin typeface="Consolas" panose="020B0609020204030204" pitchFamily="49" charset="0"/>
                <a:ea typeface="+mn-ea"/>
                <a:cs typeface="+mn-cs"/>
              </a:rPr>
              <a:t>parent</a:t>
            </a:r>
            <a:r>
              <a:rPr kumimoji="0" lang="en-US" sz="1400" b="0" i="0" u="none" strike="noStrike" kern="1200" cap="none" spc="0" normalizeH="0" baseline="0" noProof="0" dirty="0">
                <a:ln>
                  <a:noFill/>
                </a:ln>
                <a:solidFill>
                  <a:srgbClr val="D4D4D4"/>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rgbClr val="D4D4D4"/>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9CDCFE"/>
                </a:solidFill>
                <a:effectLst/>
                <a:uLnTx/>
                <a:uFillTx/>
                <a:latin typeface="Consolas" panose="020B0609020204030204" pitchFamily="49" charset="0"/>
                <a:ea typeface="+mn-ea"/>
                <a:cs typeface="+mn-cs"/>
              </a:rPr>
              <a:t>x</a:t>
            </a:r>
            <a:r>
              <a:rPr kumimoji="0" lang="en-US" sz="1400" b="0" i="0" u="none" strike="noStrike" kern="1200" cap="none" spc="0" normalizeH="0" baseline="0" noProof="0" dirty="0">
                <a:ln>
                  <a:noFill/>
                </a:ln>
                <a:solidFill>
                  <a:srgbClr val="D4D4D4"/>
                </a:solidFill>
                <a:effectLst/>
                <a:uLnTx/>
                <a:uFillTx/>
                <a:latin typeface="Consolas" panose="020B0609020204030204" pitchFamily="49" charset="0"/>
                <a:ea typeface="+mn-ea"/>
                <a:cs typeface="+mn-cs"/>
              </a:rPr>
              <a:t> = </a:t>
            </a:r>
            <a:r>
              <a:rPr kumimoji="0" lang="en-US" sz="1400" b="0" i="0" u="none" strike="noStrike" kern="1200" cap="none" spc="0" normalizeH="0" baseline="0" noProof="0" dirty="0">
                <a:ln>
                  <a:noFill/>
                </a:ln>
                <a:solidFill>
                  <a:srgbClr val="9CDCFE"/>
                </a:solidFill>
                <a:effectLst/>
                <a:uLnTx/>
                <a:uFillTx/>
                <a:latin typeface="Consolas" panose="020B0609020204030204" pitchFamily="49" charset="0"/>
                <a:ea typeface="+mn-ea"/>
                <a:cs typeface="+mn-cs"/>
              </a:rPr>
              <a:t>root</a:t>
            </a:r>
            <a:r>
              <a:rPr kumimoji="0" lang="en-US" sz="1400" b="0" i="0" u="none" strike="noStrike" kern="1200" cap="none" spc="0" normalizeH="0" baseline="0" noProof="0" dirty="0">
                <a:ln>
                  <a:noFill/>
                </a:ln>
                <a:solidFill>
                  <a:srgbClr val="D4D4D4"/>
                </a:solidFill>
                <a:effectLst/>
                <a:uLnTx/>
                <a:uFillTx/>
                <a:latin typeface="Consolas" panose="020B0609020204030204" pitchFamily="49" charset="0"/>
                <a:ea typeface="+mn-ea"/>
                <a:cs typeface="+mn-cs"/>
              </a:rPr>
              <a:t>;</a:t>
            </a:r>
            <a:endParaRPr lang="en-US" sz="1400" b="0" dirty="0">
              <a:solidFill>
                <a:srgbClr val="D4D4D4"/>
              </a:solidFill>
              <a:effectLst/>
            </a:endParaRPr>
          </a:p>
        </p:txBody>
      </p:sp>
      <p:sp>
        <p:nvSpPr>
          <p:cNvPr id="4" name="Content Placeholder 3">
            <a:extLst>
              <a:ext uri="{FF2B5EF4-FFF2-40B4-BE49-F238E27FC236}">
                <a16:creationId xmlns:a16="http://schemas.microsoft.com/office/drawing/2014/main" id="{2B8EB6D7-3C3C-4411-05A1-ABF3ACEE2FFC}"/>
              </a:ext>
            </a:extLst>
          </p:cNvPr>
          <p:cNvSpPr>
            <a:spLocks noGrp="1"/>
          </p:cNvSpPr>
          <p:nvPr>
            <p:ph sz="half" idx="2"/>
          </p:nvPr>
        </p:nvSpPr>
        <p:spPr>
          <a:xfrm>
            <a:off x="6172200" y="1129553"/>
            <a:ext cx="5181600" cy="5047410"/>
          </a:xfrm>
        </p:spPr>
        <p:txBody>
          <a:bodyPr/>
          <a:lstStyle/>
          <a:p>
            <a:r>
              <a:rPr lang="en-US" sz="1600" dirty="0"/>
              <a:t>Case 2 has Three subcases</a:t>
            </a:r>
          </a:p>
          <a:p>
            <a:r>
              <a:rPr lang="en-US" sz="1400" dirty="0"/>
              <a:t>Case 2.a</a:t>
            </a:r>
          </a:p>
          <a:p>
            <a:pPr marL="0" indent="0">
              <a:buNone/>
            </a:pPr>
            <a:r>
              <a:rPr lang="en-US" sz="1400" b="0" dirty="0">
                <a:solidFill>
                  <a:srgbClr val="C586C0"/>
                </a:solidFill>
                <a:effectLst/>
                <a:latin typeface="Consolas" panose="020B0609020204030204" pitchFamily="49" charset="0"/>
              </a:rPr>
              <a:t>if</a:t>
            </a: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s</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right</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color</a:t>
            </a:r>
            <a:r>
              <a:rPr lang="en-US" sz="1400" b="0" dirty="0">
                <a:solidFill>
                  <a:srgbClr val="D4D4D4"/>
                </a:solidFill>
                <a:effectLst/>
                <a:latin typeface="Consolas" panose="020B0609020204030204" pitchFamily="49" charset="0"/>
              </a:rPr>
              <a:t> == </a:t>
            </a:r>
            <a:r>
              <a:rPr lang="en-US" sz="1400" b="0" dirty="0">
                <a:solidFill>
                  <a:srgbClr val="B5CEA8"/>
                </a:solidFill>
                <a:effectLst/>
                <a:latin typeface="Consolas" panose="020B0609020204030204" pitchFamily="49" charset="0"/>
              </a:rPr>
              <a:t>0</a:t>
            </a:r>
            <a:r>
              <a:rPr lang="en-US" sz="1400" b="0" dirty="0">
                <a:solidFill>
                  <a:srgbClr val="D4D4D4"/>
                </a:solidFill>
                <a:effectLst/>
                <a:latin typeface="Consolas" panose="020B0609020204030204" pitchFamily="49" charset="0"/>
              </a:rPr>
              <a:t> &amp;&amp; </a:t>
            </a:r>
            <a:r>
              <a:rPr lang="en-US" sz="1400" b="0" dirty="0" err="1">
                <a:solidFill>
                  <a:srgbClr val="9CDCFE"/>
                </a:solidFill>
                <a:effectLst/>
                <a:latin typeface="Consolas" panose="020B0609020204030204" pitchFamily="49" charset="0"/>
              </a:rPr>
              <a:t>s</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right</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color</a:t>
            </a:r>
            <a:r>
              <a:rPr lang="en-US" sz="1400" b="0" dirty="0">
                <a:solidFill>
                  <a:srgbClr val="D4D4D4"/>
                </a:solidFill>
                <a:effectLst/>
                <a:latin typeface="Consolas" panose="020B0609020204030204" pitchFamily="49" charset="0"/>
              </a:rPr>
              <a:t> == </a:t>
            </a:r>
            <a:r>
              <a:rPr lang="en-US" sz="1400" b="0" dirty="0">
                <a:solidFill>
                  <a:srgbClr val="B5CEA8"/>
                </a:solidFill>
                <a:effectLst/>
                <a:latin typeface="Consolas" panose="020B0609020204030204" pitchFamily="49" charset="0"/>
              </a:rPr>
              <a:t>0</a:t>
            </a:r>
            <a:r>
              <a:rPr lang="en-US" sz="1400" b="0" dirty="0">
                <a:solidFill>
                  <a:srgbClr val="D4D4D4"/>
                </a:solidFill>
                <a:effectLst/>
                <a:latin typeface="Consolas" panose="020B0609020204030204" pitchFamily="49" charset="0"/>
              </a:rPr>
              <a:t>) {</a:t>
            </a:r>
          </a:p>
          <a:p>
            <a:pPr marL="0" indent="0">
              <a:buNone/>
            </a:pP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s</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color</a:t>
            </a:r>
            <a:r>
              <a:rPr lang="en-US" sz="1400" b="0" dirty="0">
                <a:solidFill>
                  <a:srgbClr val="D4D4D4"/>
                </a:solidFill>
                <a:effectLst/>
                <a:latin typeface="Consolas" panose="020B0609020204030204" pitchFamily="49" charset="0"/>
              </a:rPr>
              <a:t> = </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x</a:t>
            </a:r>
            <a:r>
              <a:rPr lang="en-US" sz="1400" b="0" dirty="0">
                <a:solidFill>
                  <a:srgbClr val="D4D4D4"/>
                </a:solidFill>
                <a:effectLst/>
                <a:latin typeface="Consolas" panose="020B0609020204030204" pitchFamily="49" charset="0"/>
              </a:rPr>
              <a:t> = </a:t>
            </a:r>
            <a:r>
              <a:rPr lang="en-US" sz="1400" b="0" dirty="0" err="1">
                <a:solidFill>
                  <a:srgbClr val="9CDCFE"/>
                </a:solidFill>
                <a:effectLst/>
                <a:latin typeface="Consolas" panose="020B0609020204030204" pitchFamily="49" charset="0"/>
              </a:rPr>
              <a:t>x</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parent</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a:t>
            </a:r>
          </a:p>
          <a:p>
            <a:r>
              <a:rPr lang="en-US" sz="1400" b="0" dirty="0">
                <a:effectLst/>
              </a:rPr>
              <a:t>Case 2.b</a:t>
            </a:r>
          </a:p>
          <a:p>
            <a:pPr marL="0" indent="0">
              <a:buNone/>
            </a:pPr>
            <a:r>
              <a:rPr lang="en-US" sz="1400" b="0" dirty="0" err="1">
                <a:solidFill>
                  <a:srgbClr val="9CDCFE"/>
                </a:solidFill>
                <a:effectLst/>
                <a:latin typeface="Consolas" panose="020B0609020204030204" pitchFamily="49" charset="0"/>
              </a:rPr>
              <a:t>s</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color</a:t>
            </a:r>
            <a:r>
              <a:rPr lang="en-US" sz="1400" b="0" dirty="0">
                <a:solidFill>
                  <a:srgbClr val="D4D4D4"/>
                </a:solidFill>
                <a:effectLst/>
                <a:latin typeface="Consolas" panose="020B0609020204030204" pitchFamily="49" charset="0"/>
              </a:rPr>
              <a:t> = </a:t>
            </a:r>
            <a:r>
              <a:rPr lang="en-US" sz="1400" b="0" dirty="0" err="1">
                <a:solidFill>
                  <a:srgbClr val="9CDCFE"/>
                </a:solidFill>
                <a:effectLst/>
                <a:latin typeface="Consolas" panose="020B0609020204030204" pitchFamily="49" charset="0"/>
              </a:rPr>
              <a:t>x</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parent</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color</a:t>
            </a:r>
            <a:r>
              <a:rPr lang="en-US" sz="1400" b="0" dirty="0">
                <a:solidFill>
                  <a:srgbClr val="D4D4D4"/>
                </a:solidFill>
                <a:effectLst/>
                <a:latin typeface="Consolas" panose="020B0609020204030204" pitchFamily="49" charset="0"/>
              </a:rPr>
              <a:t>;</a:t>
            </a:r>
          </a:p>
          <a:p>
            <a:pPr marL="0" indent="0">
              <a:buNone/>
            </a:pPr>
            <a:r>
              <a:rPr lang="en-US" sz="1400" b="0" dirty="0" err="1">
                <a:solidFill>
                  <a:srgbClr val="9CDCFE"/>
                </a:solidFill>
                <a:effectLst/>
                <a:latin typeface="Consolas" panose="020B0609020204030204" pitchFamily="49" charset="0"/>
              </a:rPr>
              <a:t>x</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parent</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color</a:t>
            </a:r>
            <a:r>
              <a:rPr lang="en-US" sz="1400" b="0" dirty="0">
                <a:solidFill>
                  <a:srgbClr val="D4D4D4"/>
                </a:solidFill>
                <a:effectLst/>
                <a:latin typeface="Consolas" panose="020B0609020204030204" pitchFamily="49" charset="0"/>
              </a:rPr>
              <a:t> = </a:t>
            </a:r>
            <a:r>
              <a:rPr lang="en-US" sz="1400" b="0" dirty="0">
                <a:solidFill>
                  <a:srgbClr val="B5CEA8"/>
                </a:solidFill>
                <a:effectLst/>
                <a:latin typeface="Consolas" panose="020B0609020204030204" pitchFamily="49" charset="0"/>
              </a:rPr>
              <a:t>0</a:t>
            </a:r>
            <a:r>
              <a:rPr lang="en-US" sz="1400" b="0" dirty="0">
                <a:solidFill>
                  <a:srgbClr val="D4D4D4"/>
                </a:solidFill>
                <a:effectLst/>
                <a:latin typeface="Consolas" panose="020B0609020204030204" pitchFamily="49" charset="0"/>
              </a:rPr>
              <a:t>;</a:t>
            </a:r>
          </a:p>
          <a:p>
            <a:pPr marL="0" indent="0">
              <a:buNone/>
            </a:pPr>
            <a:r>
              <a:rPr lang="en-US" sz="1400" b="0" dirty="0" err="1">
                <a:solidFill>
                  <a:srgbClr val="9CDCFE"/>
                </a:solidFill>
                <a:effectLst/>
                <a:latin typeface="Consolas" panose="020B0609020204030204" pitchFamily="49" charset="0"/>
              </a:rPr>
              <a:t>s</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left</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color</a:t>
            </a:r>
            <a:r>
              <a:rPr lang="en-US" sz="1400" b="0" dirty="0">
                <a:solidFill>
                  <a:srgbClr val="D4D4D4"/>
                </a:solidFill>
                <a:effectLst/>
                <a:latin typeface="Consolas" panose="020B0609020204030204" pitchFamily="49" charset="0"/>
              </a:rPr>
              <a:t> = </a:t>
            </a:r>
            <a:r>
              <a:rPr lang="en-US" sz="1400" b="0" dirty="0">
                <a:solidFill>
                  <a:srgbClr val="B5CEA8"/>
                </a:solidFill>
                <a:effectLst/>
                <a:latin typeface="Consolas" panose="020B0609020204030204" pitchFamily="49" charset="0"/>
              </a:rPr>
              <a:t>0</a:t>
            </a:r>
            <a:r>
              <a:rPr lang="en-US" sz="1400" b="0" dirty="0">
                <a:solidFill>
                  <a:srgbClr val="D4D4D4"/>
                </a:solidFill>
                <a:effectLst/>
                <a:latin typeface="Consolas" panose="020B0609020204030204" pitchFamily="49" charset="0"/>
              </a:rPr>
              <a:t>;</a:t>
            </a:r>
          </a:p>
          <a:p>
            <a:pPr marL="0" indent="0">
              <a:buNone/>
            </a:pPr>
            <a:r>
              <a:rPr lang="en-US" sz="1400" b="0" dirty="0" err="1">
                <a:solidFill>
                  <a:srgbClr val="DCDCAA"/>
                </a:solidFill>
                <a:effectLst/>
                <a:latin typeface="Consolas" panose="020B0609020204030204" pitchFamily="49" charset="0"/>
              </a:rPr>
              <a:t>right_rotation</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x</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parent</a:t>
            </a:r>
            <a:r>
              <a:rPr lang="en-US" sz="1400" b="0" dirty="0">
                <a:solidFill>
                  <a:srgbClr val="D4D4D4"/>
                </a:solidFill>
                <a:effectLst/>
                <a:latin typeface="Consolas" panose="020B0609020204030204" pitchFamily="49" charset="0"/>
              </a:rPr>
              <a:t>);</a:t>
            </a:r>
          </a:p>
          <a:p>
            <a:pPr marL="0" indent="0">
              <a:buNone/>
            </a:pPr>
            <a:r>
              <a:rPr lang="en-US" sz="1400" b="0" dirty="0">
                <a:solidFill>
                  <a:srgbClr val="9CDCFE"/>
                </a:solidFill>
                <a:effectLst/>
                <a:latin typeface="Consolas" panose="020B0609020204030204" pitchFamily="49" charset="0"/>
              </a:rPr>
              <a:t>x</a:t>
            </a:r>
            <a:r>
              <a:rPr lang="en-US" sz="1400" b="0" dirty="0">
                <a:solidFill>
                  <a:srgbClr val="D4D4D4"/>
                </a:solidFill>
                <a:effectLst/>
                <a:latin typeface="Consolas" panose="020B0609020204030204" pitchFamily="49" charset="0"/>
              </a:rPr>
              <a:t> = </a:t>
            </a:r>
            <a:r>
              <a:rPr lang="en-US" sz="1400" b="0" dirty="0">
                <a:solidFill>
                  <a:srgbClr val="9CDCFE"/>
                </a:solidFill>
                <a:effectLst/>
                <a:latin typeface="Consolas" panose="020B0609020204030204" pitchFamily="49" charset="0"/>
              </a:rPr>
              <a:t>root</a:t>
            </a:r>
            <a:r>
              <a:rPr lang="en-US" sz="1400" b="0" dirty="0">
                <a:solidFill>
                  <a:srgbClr val="D4D4D4"/>
                </a:solidFill>
                <a:effectLst/>
                <a:latin typeface="Consolas" panose="020B0609020204030204" pitchFamily="49" charset="0"/>
              </a:rPr>
              <a:t>;</a:t>
            </a:r>
          </a:p>
          <a:p>
            <a:pPr marL="0" indent="0">
              <a:buNone/>
            </a:pPr>
            <a:endParaRPr lang="en-US" sz="1400" dirty="0"/>
          </a:p>
        </p:txBody>
      </p:sp>
    </p:spTree>
    <p:extLst>
      <p:ext uri="{BB962C8B-B14F-4D97-AF65-F5344CB8AC3E}">
        <p14:creationId xmlns:p14="http://schemas.microsoft.com/office/powerpoint/2010/main" val="1045210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D9C62-964D-DCD2-DBEC-9A214939DACB}"/>
              </a:ext>
            </a:extLst>
          </p:cNvPr>
          <p:cNvSpPr>
            <a:spLocks noGrp="1"/>
          </p:cNvSpPr>
          <p:nvPr>
            <p:ph type="title"/>
          </p:nvPr>
        </p:nvSpPr>
        <p:spPr>
          <a:xfrm>
            <a:off x="838200" y="365126"/>
            <a:ext cx="10515600" cy="432734"/>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1EAE04DC-1CBE-D818-01BE-77E62D439088}"/>
              </a:ext>
            </a:extLst>
          </p:cNvPr>
          <p:cNvSpPr>
            <a:spLocks noGrp="1"/>
          </p:cNvSpPr>
          <p:nvPr>
            <p:ph sz="half" idx="1"/>
          </p:nvPr>
        </p:nvSpPr>
        <p:spPr>
          <a:xfrm>
            <a:off x="838200" y="1075765"/>
            <a:ext cx="5181600" cy="5101198"/>
          </a:xfrm>
        </p:spPr>
        <p:txBody>
          <a:bodyPr>
            <a:normAutofit/>
          </a:bodyPr>
          <a:lstStyle/>
          <a:p>
            <a:r>
              <a:rPr lang="en-US" sz="1600" dirty="0"/>
              <a:t>Case 2.c</a:t>
            </a:r>
          </a:p>
          <a:p>
            <a:pPr marL="0" indent="0">
              <a:buNone/>
            </a:pPr>
            <a:r>
              <a:rPr lang="en-US" sz="1400" b="0" dirty="0">
                <a:solidFill>
                  <a:srgbClr val="C586C0"/>
                </a:solidFill>
                <a:effectLst/>
                <a:latin typeface="Consolas" panose="020B0609020204030204" pitchFamily="49" charset="0"/>
              </a:rPr>
              <a:t>if</a:t>
            </a: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s</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left</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color</a:t>
            </a:r>
            <a:r>
              <a:rPr lang="en-US" sz="1400" b="0" dirty="0">
                <a:solidFill>
                  <a:srgbClr val="D4D4D4"/>
                </a:solidFill>
                <a:effectLst/>
                <a:latin typeface="Consolas" panose="020B0609020204030204" pitchFamily="49" charset="0"/>
              </a:rPr>
              <a:t> == </a:t>
            </a:r>
            <a:r>
              <a:rPr lang="en-US" sz="1400" b="0" dirty="0">
                <a:solidFill>
                  <a:srgbClr val="B5CEA8"/>
                </a:solidFill>
                <a:effectLst/>
                <a:latin typeface="Consolas" panose="020B0609020204030204" pitchFamily="49" charset="0"/>
              </a:rPr>
              <a:t>0</a:t>
            </a:r>
            <a:r>
              <a:rPr lang="en-US" sz="1400" b="0" dirty="0">
                <a:solidFill>
                  <a:srgbClr val="D4D4D4"/>
                </a:solidFill>
                <a:effectLst/>
                <a:latin typeface="Consolas" panose="020B0609020204030204" pitchFamily="49" charset="0"/>
              </a:rPr>
              <a:t>) {</a:t>
            </a:r>
          </a:p>
          <a:p>
            <a:pPr marL="0" indent="0">
              <a:buNone/>
            </a:pP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s</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right</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color</a:t>
            </a:r>
            <a:r>
              <a:rPr lang="en-US" sz="1400" b="0" dirty="0">
                <a:solidFill>
                  <a:srgbClr val="D4D4D4"/>
                </a:solidFill>
                <a:effectLst/>
                <a:latin typeface="Consolas" panose="020B0609020204030204" pitchFamily="49" charset="0"/>
              </a:rPr>
              <a:t> = </a:t>
            </a:r>
            <a:r>
              <a:rPr lang="en-US" sz="1400" b="0" dirty="0">
                <a:solidFill>
                  <a:srgbClr val="B5CEA8"/>
                </a:solidFill>
                <a:effectLst/>
                <a:latin typeface="Consolas" panose="020B0609020204030204" pitchFamily="49" charset="0"/>
              </a:rPr>
              <a:t>0</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s</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color</a:t>
            </a:r>
            <a:r>
              <a:rPr lang="en-US" sz="1400" b="0" dirty="0">
                <a:solidFill>
                  <a:srgbClr val="D4D4D4"/>
                </a:solidFill>
                <a:effectLst/>
                <a:latin typeface="Consolas" panose="020B0609020204030204" pitchFamily="49" charset="0"/>
              </a:rPr>
              <a:t> = </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     </a:t>
            </a:r>
            <a:r>
              <a:rPr lang="en-US" sz="1400" b="0" dirty="0" err="1">
                <a:solidFill>
                  <a:srgbClr val="DCDCAA"/>
                </a:solidFill>
                <a:effectLst/>
                <a:latin typeface="Consolas" panose="020B0609020204030204" pitchFamily="49" charset="0"/>
              </a:rPr>
              <a:t>left_rotation</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s</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s</a:t>
            </a:r>
            <a:r>
              <a:rPr lang="en-US" sz="1400" b="0" dirty="0">
                <a:solidFill>
                  <a:srgbClr val="D4D4D4"/>
                </a:solidFill>
                <a:effectLst/>
                <a:latin typeface="Consolas" panose="020B0609020204030204" pitchFamily="49" charset="0"/>
              </a:rPr>
              <a:t> = </a:t>
            </a:r>
            <a:r>
              <a:rPr lang="en-US" sz="1400" b="0" dirty="0" err="1">
                <a:solidFill>
                  <a:srgbClr val="9CDCFE"/>
                </a:solidFill>
                <a:effectLst/>
                <a:latin typeface="Consolas" panose="020B0609020204030204" pitchFamily="49" charset="0"/>
              </a:rPr>
              <a:t>x</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parent</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left</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a:t>
            </a:r>
          </a:p>
          <a:p>
            <a:pPr marL="0" indent="0">
              <a:buNone/>
            </a:pPr>
            <a:br>
              <a:rPr lang="en-US" sz="1400" b="0" dirty="0">
                <a:solidFill>
                  <a:srgbClr val="D4D4D4"/>
                </a:solidFill>
                <a:effectLst/>
                <a:latin typeface="Consolas" panose="020B0609020204030204" pitchFamily="49" charset="0"/>
              </a:rPr>
            </a:br>
            <a:r>
              <a:rPr lang="en-US" sz="1400" b="0" dirty="0" err="1">
                <a:solidFill>
                  <a:srgbClr val="9CDCFE"/>
                </a:solidFill>
                <a:effectLst/>
                <a:latin typeface="Consolas" panose="020B0609020204030204" pitchFamily="49" charset="0"/>
              </a:rPr>
              <a:t>s</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color</a:t>
            </a:r>
            <a:r>
              <a:rPr lang="en-US" sz="1400" b="0" dirty="0">
                <a:solidFill>
                  <a:srgbClr val="D4D4D4"/>
                </a:solidFill>
                <a:effectLst/>
                <a:latin typeface="Consolas" panose="020B0609020204030204" pitchFamily="49" charset="0"/>
              </a:rPr>
              <a:t> = </a:t>
            </a:r>
            <a:r>
              <a:rPr lang="en-US" sz="1400" b="0" dirty="0" err="1">
                <a:solidFill>
                  <a:srgbClr val="9CDCFE"/>
                </a:solidFill>
                <a:effectLst/>
                <a:latin typeface="Consolas" panose="020B0609020204030204" pitchFamily="49" charset="0"/>
              </a:rPr>
              <a:t>x</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parent</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color</a:t>
            </a:r>
            <a:r>
              <a:rPr lang="en-US" sz="1400" b="0" dirty="0">
                <a:solidFill>
                  <a:srgbClr val="D4D4D4"/>
                </a:solidFill>
                <a:effectLst/>
                <a:latin typeface="Consolas" panose="020B0609020204030204" pitchFamily="49" charset="0"/>
              </a:rPr>
              <a:t>;</a:t>
            </a:r>
          </a:p>
          <a:p>
            <a:pPr marL="0" indent="0">
              <a:buNone/>
            </a:pPr>
            <a:r>
              <a:rPr lang="en-US" sz="1400" b="0" dirty="0" err="1">
                <a:solidFill>
                  <a:srgbClr val="9CDCFE"/>
                </a:solidFill>
                <a:effectLst/>
                <a:latin typeface="Consolas" panose="020B0609020204030204" pitchFamily="49" charset="0"/>
              </a:rPr>
              <a:t>x</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parent</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color</a:t>
            </a:r>
            <a:r>
              <a:rPr lang="en-US" sz="1400" b="0" dirty="0">
                <a:solidFill>
                  <a:srgbClr val="D4D4D4"/>
                </a:solidFill>
                <a:effectLst/>
                <a:latin typeface="Consolas" panose="020B0609020204030204" pitchFamily="49" charset="0"/>
              </a:rPr>
              <a:t> = </a:t>
            </a:r>
            <a:r>
              <a:rPr lang="en-US" sz="1400" b="0" dirty="0">
                <a:solidFill>
                  <a:srgbClr val="B5CEA8"/>
                </a:solidFill>
                <a:effectLst/>
                <a:latin typeface="Consolas" panose="020B0609020204030204" pitchFamily="49" charset="0"/>
              </a:rPr>
              <a:t>0</a:t>
            </a:r>
            <a:r>
              <a:rPr lang="en-US" sz="1400" b="0" dirty="0">
                <a:solidFill>
                  <a:srgbClr val="D4D4D4"/>
                </a:solidFill>
                <a:effectLst/>
                <a:latin typeface="Consolas" panose="020B0609020204030204" pitchFamily="49" charset="0"/>
              </a:rPr>
              <a:t>;</a:t>
            </a:r>
          </a:p>
          <a:p>
            <a:pPr marL="0" indent="0">
              <a:buNone/>
            </a:pPr>
            <a:r>
              <a:rPr lang="en-US" sz="1400" b="0" dirty="0" err="1">
                <a:solidFill>
                  <a:srgbClr val="9CDCFE"/>
                </a:solidFill>
                <a:effectLst/>
                <a:latin typeface="Consolas" panose="020B0609020204030204" pitchFamily="49" charset="0"/>
              </a:rPr>
              <a:t>s</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left</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color</a:t>
            </a:r>
            <a:r>
              <a:rPr lang="en-US" sz="1400" b="0" dirty="0">
                <a:solidFill>
                  <a:srgbClr val="D4D4D4"/>
                </a:solidFill>
                <a:effectLst/>
                <a:latin typeface="Consolas" panose="020B0609020204030204" pitchFamily="49" charset="0"/>
              </a:rPr>
              <a:t> = </a:t>
            </a:r>
            <a:r>
              <a:rPr lang="en-US" sz="1400" b="0" dirty="0">
                <a:solidFill>
                  <a:srgbClr val="B5CEA8"/>
                </a:solidFill>
                <a:effectLst/>
                <a:latin typeface="Consolas" panose="020B0609020204030204" pitchFamily="49" charset="0"/>
              </a:rPr>
              <a:t>0</a:t>
            </a:r>
            <a:r>
              <a:rPr lang="en-US" sz="1400" b="0" dirty="0">
                <a:solidFill>
                  <a:srgbClr val="D4D4D4"/>
                </a:solidFill>
                <a:effectLst/>
                <a:latin typeface="Consolas" panose="020B0609020204030204" pitchFamily="49" charset="0"/>
              </a:rPr>
              <a:t>;</a:t>
            </a:r>
          </a:p>
          <a:p>
            <a:pPr marL="0" indent="0">
              <a:buNone/>
            </a:pPr>
            <a:r>
              <a:rPr lang="en-US" sz="1400" b="0" dirty="0" err="1">
                <a:solidFill>
                  <a:srgbClr val="DCDCAA"/>
                </a:solidFill>
                <a:effectLst/>
                <a:latin typeface="Consolas" panose="020B0609020204030204" pitchFamily="49" charset="0"/>
              </a:rPr>
              <a:t>right_rotation</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x</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parent</a:t>
            </a:r>
            <a:r>
              <a:rPr lang="en-US" sz="1400" b="0" dirty="0">
                <a:solidFill>
                  <a:srgbClr val="D4D4D4"/>
                </a:solidFill>
                <a:effectLst/>
                <a:latin typeface="Consolas" panose="020B0609020204030204" pitchFamily="49" charset="0"/>
              </a:rPr>
              <a:t>);</a:t>
            </a:r>
          </a:p>
          <a:p>
            <a:pPr marL="0" indent="0">
              <a:buNone/>
            </a:pPr>
            <a:r>
              <a:rPr lang="en-US" sz="1400" b="0" dirty="0">
                <a:solidFill>
                  <a:srgbClr val="9CDCFE"/>
                </a:solidFill>
                <a:effectLst/>
                <a:latin typeface="Consolas" panose="020B0609020204030204" pitchFamily="49" charset="0"/>
              </a:rPr>
              <a:t>x</a:t>
            </a:r>
            <a:r>
              <a:rPr lang="en-US" sz="1400" b="0" dirty="0">
                <a:solidFill>
                  <a:srgbClr val="D4D4D4"/>
                </a:solidFill>
                <a:effectLst/>
                <a:latin typeface="Consolas" panose="020B0609020204030204" pitchFamily="49" charset="0"/>
              </a:rPr>
              <a:t> = </a:t>
            </a:r>
            <a:r>
              <a:rPr lang="en-US" sz="1400" b="0" dirty="0">
                <a:solidFill>
                  <a:srgbClr val="9CDCFE"/>
                </a:solidFill>
                <a:effectLst/>
                <a:latin typeface="Consolas" panose="020B0609020204030204" pitchFamily="49" charset="0"/>
              </a:rPr>
              <a:t>root</a:t>
            </a:r>
            <a:r>
              <a:rPr lang="en-US" sz="1400" b="0" dirty="0">
                <a:solidFill>
                  <a:srgbClr val="D4D4D4"/>
                </a:solidFill>
                <a:effectLst/>
                <a:latin typeface="Consolas" panose="020B0609020204030204" pitchFamily="49" charset="0"/>
              </a:rPr>
              <a:t>;</a:t>
            </a:r>
          </a:p>
          <a:p>
            <a:pPr marL="0" indent="0">
              <a:buNone/>
            </a:pPr>
            <a:endParaRPr lang="en-US" sz="1600" dirty="0"/>
          </a:p>
        </p:txBody>
      </p:sp>
      <p:sp>
        <p:nvSpPr>
          <p:cNvPr id="4" name="Content Placeholder 3">
            <a:extLst>
              <a:ext uri="{FF2B5EF4-FFF2-40B4-BE49-F238E27FC236}">
                <a16:creationId xmlns:a16="http://schemas.microsoft.com/office/drawing/2014/main" id="{36F2E0BE-30C6-CA65-3489-D8E3CD21FA04}"/>
              </a:ext>
            </a:extLst>
          </p:cNvPr>
          <p:cNvSpPr>
            <a:spLocks noGrp="1"/>
          </p:cNvSpPr>
          <p:nvPr>
            <p:ph sz="half" idx="2"/>
          </p:nvPr>
        </p:nvSpPr>
        <p:spPr>
          <a:xfrm>
            <a:off x="6172200" y="1075765"/>
            <a:ext cx="5181600" cy="5101198"/>
          </a:xfrm>
        </p:spPr>
        <p:txBody>
          <a:bodyPr/>
          <a:lstStyle/>
          <a:p>
            <a:pPr marL="0" indent="0">
              <a:buNone/>
            </a:pPr>
            <a:r>
              <a:rPr lang="en-US" dirty="0"/>
              <a:t>Will loop through it until we reached the root node or the color of s node will be black.</a:t>
            </a:r>
          </a:p>
        </p:txBody>
      </p:sp>
    </p:spTree>
    <p:extLst>
      <p:ext uri="{BB962C8B-B14F-4D97-AF65-F5344CB8AC3E}">
        <p14:creationId xmlns:p14="http://schemas.microsoft.com/office/powerpoint/2010/main" val="847577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027AE9A-DB91-E066-D9FD-82497A3449D2}"/>
              </a:ext>
            </a:extLst>
          </p:cNvPr>
          <p:cNvSpPr>
            <a:spLocks noGrp="1"/>
          </p:cNvSpPr>
          <p:nvPr>
            <p:ph type="title"/>
          </p:nvPr>
        </p:nvSpPr>
        <p:spPr/>
        <p:txBody>
          <a:bodyPr/>
          <a:lstStyle/>
          <a:p>
            <a:pPr algn="ctr"/>
            <a:r>
              <a:rPr lang="en-US" dirty="0"/>
              <a:t>Thank You</a:t>
            </a:r>
          </a:p>
        </p:txBody>
      </p:sp>
    </p:spTree>
    <p:extLst>
      <p:ext uri="{BB962C8B-B14F-4D97-AF65-F5344CB8AC3E}">
        <p14:creationId xmlns:p14="http://schemas.microsoft.com/office/powerpoint/2010/main" val="207534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DF1F725-815B-D934-32AB-13296340D08F}"/>
              </a:ext>
            </a:extLst>
          </p:cNvPr>
          <p:cNvSpPr>
            <a:spLocks noGrp="1"/>
          </p:cNvSpPr>
          <p:nvPr>
            <p:ph type="title"/>
          </p:nvPr>
        </p:nvSpPr>
        <p:spPr>
          <a:xfrm>
            <a:off x="838200" y="365126"/>
            <a:ext cx="10515600" cy="1212662"/>
          </a:xfrm>
        </p:spPr>
        <p:txBody>
          <a:bodyPr>
            <a:noAutofit/>
          </a:bodyPr>
          <a:lstStyle/>
          <a:p>
            <a:pPr marL="0" indent="0"/>
            <a:r>
              <a:rPr lang="en-US" sz="2000" dirty="0">
                <a:latin typeface="+mn-lt"/>
              </a:rPr>
              <a:t>Red Black Trees are self-balancing, meaning that after every insertion or deletion, the tree automatically adjusts itself. By giving each node in the tree either a red or a black color, it uses a straightforward yet effective approach to keep things in balance. Its worst-case running time complexity is reasonable and effective.</a:t>
            </a:r>
          </a:p>
        </p:txBody>
      </p:sp>
      <p:sp>
        <p:nvSpPr>
          <p:cNvPr id="6" name="Content Placeholder 5">
            <a:extLst>
              <a:ext uri="{FF2B5EF4-FFF2-40B4-BE49-F238E27FC236}">
                <a16:creationId xmlns:a16="http://schemas.microsoft.com/office/drawing/2014/main" id="{F9C138A9-23AF-592E-84B6-77388E213EC5}"/>
              </a:ext>
            </a:extLst>
          </p:cNvPr>
          <p:cNvSpPr>
            <a:spLocks noGrp="1"/>
          </p:cNvSpPr>
          <p:nvPr>
            <p:ph idx="1"/>
          </p:nvPr>
        </p:nvSpPr>
        <p:spPr>
          <a:xfrm>
            <a:off x="838200" y="1757082"/>
            <a:ext cx="10515600" cy="4735792"/>
          </a:xfrm>
        </p:spPr>
        <p:txBody>
          <a:bodyPr>
            <a:normAutofit/>
          </a:bodyPr>
          <a:lstStyle/>
          <a:p>
            <a:r>
              <a:rPr lang="en-US" sz="2000" dirty="0"/>
              <a:t>Properties of Red Black Trees</a:t>
            </a:r>
          </a:p>
          <a:p>
            <a:pPr marL="0" indent="0">
              <a:buNone/>
            </a:pPr>
            <a:r>
              <a:rPr lang="en-US" sz="2000" dirty="0"/>
              <a:t>	1. The root node is always black.</a:t>
            </a:r>
          </a:p>
          <a:p>
            <a:pPr marL="0" indent="0">
              <a:buNone/>
            </a:pPr>
            <a:r>
              <a:rPr lang="en-US" sz="2000" dirty="0"/>
              <a:t>	2. Every leaf is a black node.</a:t>
            </a:r>
          </a:p>
          <a:p>
            <a:pPr marL="0" indent="0">
              <a:buNone/>
            </a:pPr>
            <a:r>
              <a:rPr lang="en-US" sz="2000" dirty="0"/>
              <a:t>	3. Children of Red node is a black node or a null node.</a:t>
            </a:r>
          </a:p>
          <a:p>
            <a:pPr marL="0" indent="0">
              <a:buNone/>
            </a:pPr>
            <a:r>
              <a:rPr lang="en-US" sz="2000" dirty="0"/>
              <a:t>	4. Every leaf has the same black depth.</a:t>
            </a:r>
          </a:p>
          <a:p>
            <a:pPr marL="0" indent="0">
              <a:buNone/>
            </a:pPr>
            <a:endParaRPr lang="en-US" sz="2000" dirty="0"/>
          </a:p>
          <a:p>
            <a:r>
              <a:rPr lang="en-US" sz="2000" dirty="0"/>
              <a:t>Black depth of a leaf means the number of black nodes in a path from root node to that leaf node.</a:t>
            </a:r>
          </a:p>
          <a:p>
            <a:r>
              <a:rPr lang="en-US" sz="2000" dirty="0"/>
              <a:t>Operation 	Time complexity</a:t>
            </a:r>
          </a:p>
          <a:p>
            <a:pPr marL="0" indent="0">
              <a:buNone/>
            </a:pPr>
            <a:r>
              <a:rPr lang="en-US" sz="2000" dirty="0"/>
              <a:t>      </a:t>
            </a:r>
            <a:r>
              <a:rPr lang="en-US" sz="1800" dirty="0"/>
              <a:t>Insert</a:t>
            </a:r>
            <a:r>
              <a:rPr lang="en-US" sz="2000" dirty="0"/>
              <a:t>		       </a:t>
            </a:r>
            <a:r>
              <a:rPr lang="en-US" sz="1400" b="0" i="0" dirty="0">
                <a:solidFill>
                  <a:srgbClr val="273239"/>
                </a:solidFill>
                <a:effectLst/>
                <a:latin typeface="Nunito" pitchFamily="2" charset="0"/>
              </a:rPr>
              <a:t>O(log n)</a:t>
            </a:r>
            <a:endParaRPr lang="en-US" sz="2000" dirty="0"/>
          </a:p>
          <a:p>
            <a:pPr marL="0" indent="0">
              <a:buNone/>
            </a:pPr>
            <a:r>
              <a:rPr lang="en-US" sz="2000" dirty="0"/>
              <a:t>      </a:t>
            </a:r>
            <a:r>
              <a:rPr lang="en-US" sz="1800" dirty="0"/>
              <a:t>Delete </a:t>
            </a:r>
            <a:r>
              <a:rPr lang="en-US" sz="2000" dirty="0"/>
              <a:t> 	       </a:t>
            </a:r>
            <a:r>
              <a:rPr lang="en-US" sz="1400" b="0" i="0" dirty="0">
                <a:solidFill>
                  <a:srgbClr val="273239"/>
                </a:solidFill>
                <a:effectLst/>
                <a:latin typeface="Nunito" pitchFamily="2" charset="0"/>
              </a:rPr>
              <a:t>O(log n)</a:t>
            </a:r>
            <a:endParaRPr lang="en-US" sz="2000" dirty="0"/>
          </a:p>
          <a:p>
            <a:pPr marL="0" indent="0">
              <a:buNone/>
            </a:pPr>
            <a:r>
              <a:rPr lang="en-US" sz="2000" dirty="0"/>
              <a:t>     </a:t>
            </a:r>
            <a:r>
              <a:rPr lang="en-US" sz="1800" dirty="0"/>
              <a:t> Search</a:t>
            </a:r>
            <a:r>
              <a:rPr lang="en-US" sz="2000" dirty="0"/>
              <a:t>	       </a:t>
            </a:r>
            <a:r>
              <a:rPr lang="en-US" sz="1400" b="0" i="0" dirty="0">
                <a:solidFill>
                  <a:srgbClr val="273239"/>
                </a:solidFill>
                <a:effectLst/>
                <a:latin typeface="Nunito" pitchFamily="2" charset="0"/>
              </a:rPr>
              <a:t>O(log n)</a:t>
            </a:r>
            <a:endParaRPr lang="en-US" sz="2000" dirty="0"/>
          </a:p>
          <a:p>
            <a:endParaRPr lang="en-US" sz="2000" dirty="0"/>
          </a:p>
        </p:txBody>
      </p:sp>
    </p:spTree>
    <p:extLst>
      <p:ext uri="{BB962C8B-B14F-4D97-AF65-F5344CB8AC3E}">
        <p14:creationId xmlns:p14="http://schemas.microsoft.com/office/powerpoint/2010/main" val="1018391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C653A29-5D94-B6CA-CF66-9F3A026E60F9}"/>
              </a:ext>
            </a:extLst>
          </p:cNvPr>
          <p:cNvSpPr>
            <a:spLocks noGrp="1"/>
          </p:cNvSpPr>
          <p:nvPr>
            <p:ph type="title"/>
          </p:nvPr>
        </p:nvSpPr>
        <p:spPr/>
        <p:txBody>
          <a:bodyPr/>
          <a:lstStyle/>
          <a:p>
            <a:endParaRPr lang="en-US" dirty="0"/>
          </a:p>
        </p:txBody>
      </p:sp>
      <p:sp>
        <p:nvSpPr>
          <p:cNvPr id="8" name="Content Placeholder 7">
            <a:extLst>
              <a:ext uri="{FF2B5EF4-FFF2-40B4-BE49-F238E27FC236}">
                <a16:creationId xmlns:a16="http://schemas.microsoft.com/office/drawing/2014/main" id="{8D6B32D9-EE0E-E196-EAEA-84CAE0840957}"/>
              </a:ext>
            </a:extLst>
          </p:cNvPr>
          <p:cNvSpPr>
            <a:spLocks noGrp="1"/>
          </p:cNvSpPr>
          <p:nvPr>
            <p:ph sz="half" idx="1"/>
          </p:nvPr>
        </p:nvSpPr>
        <p:spPr/>
        <p:txBody>
          <a:bodyPr>
            <a:normAutofit/>
          </a:bodyPr>
          <a:lstStyle/>
          <a:p>
            <a:r>
              <a:rPr lang="en-US" sz="1800" dirty="0"/>
              <a:t>Three operations are supported in this implementation.</a:t>
            </a:r>
          </a:p>
          <a:p>
            <a:pPr lvl="1"/>
            <a:r>
              <a:rPr lang="en-US" sz="1400" dirty="0"/>
              <a:t>Inserting a value</a:t>
            </a:r>
          </a:p>
          <a:p>
            <a:pPr lvl="1"/>
            <a:r>
              <a:rPr lang="en-US" sz="1400" dirty="0"/>
              <a:t>Deleting a value</a:t>
            </a:r>
          </a:p>
          <a:p>
            <a:pPr lvl="1"/>
            <a:r>
              <a:rPr lang="en-US" sz="1400" dirty="0"/>
              <a:t>Printing the tree</a:t>
            </a:r>
          </a:p>
          <a:p>
            <a:pPr lvl="1"/>
            <a:r>
              <a:rPr lang="en-US" sz="1400" dirty="0"/>
              <a:t>Searching a value</a:t>
            </a:r>
            <a:endParaRPr lang="en-US" sz="1800" dirty="0"/>
          </a:p>
          <a:p>
            <a:r>
              <a:rPr lang="en-US" sz="1800" dirty="0"/>
              <a:t>The following slides contains the implementation and explanation for the above specified operations while attaching the code snippets.</a:t>
            </a:r>
          </a:p>
          <a:p>
            <a:r>
              <a:rPr lang="en-US" sz="1800" dirty="0"/>
              <a:t>Every value in Red Black Tree is stored in a node class which has the following structure.</a:t>
            </a:r>
          </a:p>
          <a:p>
            <a:pPr marL="0" indent="0">
              <a:buNone/>
            </a:pPr>
            <a:endParaRPr lang="en-US" sz="1800" dirty="0"/>
          </a:p>
          <a:p>
            <a:endParaRPr lang="en-US" sz="1800" dirty="0"/>
          </a:p>
          <a:p>
            <a:pPr lvl="1"/>
            <a:endParaRPr lang="en-US" sz="1400" dirty="0"/>
          </a:p>
        </p:txBody>
      </p:sp>
      <p:sp>
        <p:nvSpPr>
          <p:cNvPr id="9" name="Content Placeholder 8">
            <a:extLst>
              <a:ext uri="{FF2B5EF4-FFF2-40B4-BE49-F238E27FC236}">
                <a16:creationId xmlns:a16="http://schemas.microsoft.com/office/drawing/2014/main" id="{B9C79200-2F76-C051-7062-6D29721D5EF7}"/>
              </a:ext>
            </a:extLst>
          </p:cNvPr>
          <p:cNvSpPr>
            <a:spLocks noGrp="1"/>
          </p:cNvSpPr>
          <p:nvPr>
            <p:ph sz="half" idx="2"/>
          </p:nvPr>
        </p:nvSpPr>
        <p:spPr/>
        <p:txBody>
          <a:bodyPr>
            <a:normAutofit/>
          </a:bodyPr>
          <a:lstStyle/>
          <a:p>
            <a:pPr marL="0" indent="0">
              <a:buNone/>
            </a:pPr>
            <a:r>
              <a:rPr lang="en-US" sz="1800" b="0" dirty="0">
                <a:solidFill>
                  <a:srgbClr val="569CD6"/>
                </a:solidFill>
                <a:effectLst/>
                <a:latin typeface="Consolas" panose="020B0609020204030204" pitchFamily="49" charset="0"/>
              </a:rPr>
              <a:t>class</a:t>
            </a:r>
            <a:r>
              <a:rPr lang="en-US" sz="1800" b="0" dirty="0">
                <a:solidFill>
                  <a:srgbClr val="D4D4D4"/>
                </a:solidFill>
                <a:effectLst/>
                <a:latin typeface="Consolas" panose="020B0609020204030204" pitchFamily="49" charset="0"/>
              </a:rPr>
              <a:t> </a:t>
            </a:r>
            <a:r>
              <a:rPr lang="en-US" sz="1800" b="0" dirty="0">
                <a:solidFill>
                  <a:srgbClr val="4EC9B0"/>
                </a:solidFill>
                <a:effectLst/>
                <a:latin typeface="Consolas" panose="020B0609020204030204" pitchFamily="49" charset="0"/>
              </a:rPr>
              <a:t>Node</a:t>
            </a:r>
            <a:r>
              <a:rPr lang="en-US" sz="1800" b="0" dirty="0">
                <a:solidFill>
                  <a:srgbClr val="D4D4D4"/>
                </a:solidFill>
                <a:effectLst/>
                <a:latin typeface="Consolas" panose="020B0609020204030204" pitchFamily="49" charset="0"/>
              </a:rPr>
              <a:t> {</a:t>
            </a:r>
          </a:p>
          <a:p>
            <a:pPr marL="0" indent="0">
              <a:buNone/>
            </a:pPr>
            <a:r>
              <a:rPr lang="en-US" sz="1800" b="0" dirty="0">
                <a:solidFill>
                  <a:srgbClr val="D4D4D4"/>
                </a:solidFill>
                <a:effectLst/>
                <a:latin typeface="Consolas" panose="020B0609020204030204" pitchFamily="49" charset="0"/>
              </a:rPr>
              <a:t>  </a:t>
            </a:r>
            <a:r>
              <a:rPr lang="en-US" sz="1800" b="0" dirty="0">
                <a:solidFill>
                  <a:srgbClr val="4EC9B0"/>
                </a:solidFill>
                <a:effectLst/>
                <a:latin typeface="Consolas" panose="020B0609020204030204" pitchFamily="49" charset="0"/>
              </a:rPr>
              <a:t>int</a:t>
            </a:r>
            <a:r>
              <a:rPr lang="en-US" sz="1800" b="0" dirty="0">
                <a:solidFill>
                  <a:srgbClr val="D4D4D4"/>
                </a:solidFill>
                <a:effectLst/>
                <a:latin typeface="Consolas" panose="020B0609020204030204" pitchFamily="49" charset="0"/>
              </a:rPr>
              <a:t> </a:t>
            </a:r>
            <a:r>
              <a:rPr lang="en-US" sz="1800" b="0" dirty="0">
                <a:solidFill>
                  <a:srgbClr val="9CDCFE"/>
                </a:solidFill>
                <a:effectLst/>
                <a:latin typeface="Consolas" panose="020B0609020204030204" pitchFamily="49" charset="0"/>
              </a:rPr>
              <a:t>value</a:t>
            </a:r>
            <a:r>
              <a:rPr lang="en-US" sz="1800" b="0" dirty="0">
                <a:solidFill>
                  <a:srgbClr val="D4D4D4"/>
                </a:solidFill>
                <a:effectLst/>
                <a:latin typeface="Consolas" panose="020B0609020204030204" pitchFamily="49" charset="0"/>
              </a:rPr>
              <a:t>;</a:t>
            </a:r>
          </a:p>
          <a:p>
            <a:pPr marL="0" indent="0">
              <a:buNone/>
            </a:pPr>
            <a:r>
              <a:rPr lang="en-US" sz="1800" b="0" dirty="0">
                <a:solidFill>
                  <a:srgbClr val="D4D4D4"/>
                </a:solidFill>
                <a:effectLst/>
                <a:latin typeface="Consolas" panose="020B0609020204030204" pitchFamily="49" charset="0"/>
              </a:rPr>
              <a:t>  </a:t>
            </a:r>
            <a:r>
              <a:rPr lang="en-US" sz="1800" b="0" dirty="0">
                <a:solidFill>
                  <a:srgbClr val="4EC9B0"/>
                </a:solidFill>
                <a:effectLst/>
                <a:latin typeface="Consolas" panose="020B0609020204030204" pitchFamily="49" charset="0"/>
              </a:rPr>
              <a:t>int</a:t>
            </a:r>
            <a:r>
              <a:rPr lang="en-US" sz="1800" b="0" dirty="0">
                <a:solidFill>
                  <a:srgbClr val="D4D4D4"/>
                </a:solidFill>
                <a:effectLst/>
                <a:latin typeface="Consolas" panose="020B0609020204030204" pitchFamily="49" charset="0"/>
              </a:rPr>
              <a:t> </a:t>
            </a:r>
            <a:r>
              <a:rPr lang="en-US" sz="1800" b="0" dirty="0">
                <a:solidFill>
                  <a:srgbClr val="9CDCFE"/>
                </a:solidFill>
                <a:effectLst/>
                <a:latin typeface="Consolas" panose="020B0609020204030204" pitchFamily="49" charset="0"/>
              </a:rPr>
              <a:t>color</a:t>
            </a:r>
            <a:r>
              <a:rPr lang="en-US" sz="1800" b="0" dirty="0">
                <a:solidFill>
                  <a:srgbClr val="D4D4D4"/>
                </a:solidFill>
                <a:effectLst/>
                <a:latin typeface="Consolas" panose="020B0609020204030204" pitchFamily="49" charset="0"/>
              </a:rPr>
              <a:t>;</a:t>
            </a:r>
          </a:p>
          <a:p>
            <a:pPr marL="0" indent="0">
              <a:buNone/>
            </a:pPr>
            <a:r>
              <a:rPr lang="en-US" sz="1800" b="0" dirty="0">
                <a:solidFill>
                  <a:srgbClr val="D4D4D4"/>
                </a:solidFill>
                <a:effectLst/>
                <a:latin typeface="Consolas" panose="020B0609020204030204" pitchFamily="49" charset="0"/>
              </a:rPr>
              <a:t>  </a:t>
            </a:r>
            <a:r>
              <a:rPr lang="en-US" sz="1800" b="0" dirty="0">
                <a:solidFill>
                  <a:srgbClr val="4EC9B0"/>
                </a:solidFill>
                <a:effectLst/>
                <a:latin typeface="Consolas" panose="020B0609020204030204" pitchFamily="49" charset="0"/>
              </a:rPr>
              <a:t>Node</a:t>
            </a:r>
            <a:r>
              <a:rPr lang="en-US" sz="1800" b="0" dirty="0">
                <a:solidFill>
                  <a:srgbClr val="D4D4D4"/>
                </a:solidFill>
                <a:effectLst/>
                <a:latin typeface="Consolas" panose="020B0609020204030204" pitchFamily="49" charset="0"/>
              </a:rPr>
              <a:t> </a:t>
            </a:r>
            <a:r>
              <a:rPr lang="en-US" sz="1800" b="0" dirty="0">
                <a:solidFill>
                  <a:srgbClr val="9CDCFE"/>
                </a:solidFill>
                <a:effectLst/>
                <a:latin typeface="Consolas" panose="020B0609020204030204" pitchFamily="49" charset="0"/>
              </a:rPr>
              <a:t>parent</a:t>
            </a:r>
            <a:r>
              <a:rPr lang="en-US" sz="1800" b="0" dirty="0">
                <a:solidFill>
                  <a:srgbClr val="D4D4D4"/>
                </a:solidFill>
                <a:effectLst/>
                <a:latin typeface="Consolas" panose="020B0609020204030204" pitchFamily="49" charset="0"/>
              </a:rPr>
              <a:t>;</a:t>
            </a:r>
          </a:p>
          <a:p>
            <a:pPr marL="0" indent="0">
              <a:buNone/>
            </a:pPr>
            <a:r>
              <a:rPr lang="en-US" sz="1800" b="0" dirty="0">
                <a:solidFill>
                  <a:srgbClr val="D4D4D4"/>
                </a:solidFill>
                <a:effectLst/>
                <a:latin typeface="Consolas" panose="020B0609020204030204" pitchFamily="49" charset="0"/>
              </a:rPr>
              <a:t>  </a:t>
            </a:r>
            <a:r>
              <a:rPr lang="en-US" sz="1800" b="0" dirty="0">
                <a:solidFill>
                  <a:srgbClr val="4EC9B0"/>
                </a:solidFill>
                <a:effectLst/>
                <a:latin typeface="Consolas" panose="020B0609020204030204" pitchFamily="49" charset="0"/>
              </a:rPr>
              <a:t>Node</a:t>
            </a:r>
            <a:r>
              <a:rPr lang="en-US" sz="1800" b="0" dirty="0">
                <a:solidFill>
                  <a:srgbClr val="D4D4D4"/>
                </a:solidFill>
                <a:effectLst/>
                <a:latin typeface="Consolas" panose="020B0609020204030204" pitchFamily="49" charset="0"/>
              </a:rPr>
              <a:t> </a:t>
            </a:r>
            <a:r>
              <a:rPr lang="en-US" sz="1800" b="0" dirty="0">
                <a:solidFill>
                  <a:srgbClr val="9CDCFE"/>
                </a:solidFill>
                <a:effectLst/>
                <a:latin typeface="Consolas" panose="020B0609020204030204" pitchFamily="49" charset="0"/>
              </a:rPr>
              <a:t>left</a:t>
            </a:r>
            <a:r>
              <a:rPr lang="en-US" sz="1800" b="0" dirty="0">
                <a:solidFill>
                  <a:srgbClr val="D4D4D4"/>
                </a:solidFill>
                <a:effectLst/>
                <a:latin typeface="Consolas" panose="020B0609020204030204" pitchFamily="49" charset="0"/>
              </a:rPr>
              <a:t>;</a:t>
            </a:r>
          </a:p>
          <a:p>
            <a:pPr marL="0" indent="0">
              <a:buNone/>
            </a:pPr>
            <a:r>
              <a:rPr lang="en-US" sz="1800" b="0" dirty="0">
                <a:solidFill>
                  <a:srgbClr val="D4D4D4"/>
                </a:solidFill>
                <a:effectLst/>
                <a:latin typeface="Consolas" panose="020B0609020204030204" pitchFamily="49" charset="0"/>
              </a:rPr>
              <a:t>  </a:t>
            </a:r>
            <a:r>
              <a:rPr lang="en-US" sz="1800" b="0" dirty="0">
                <a:solidFill>
                  <a:srgbClr val="4EC9B0"/>
                </a:solidFill>
                <a:effectLst/>
                <a:latin typeface="Consolas" panose="020B0609020204030204" pitchFamily="49" charset="0"/>
              </a:rPr>
              <a:t>Node</a:t>
            </a:r>
            <a:r>
              <a:rPr lang="en-US" sz="1800" b="0" dirty="0">
                <a:solidFill>
                  <a:srgbClr val="D4D4D4"/>
                </a:solidFill>
                <a:effectLst/>
                <a:latin typeface="Consolas" panose="020B0609020204030204" pitchFamily="49" charset="0"/>
              </a:rPr>
              <a:t> </a:t>
            </a:r>
            <a:r>
              <a:rPr lang="en-US" sz="1800" b="0" dirty="0">
                <a:solidFill>
                  <a:srgbClr val="9CDCFE"/>
                </a:solidFill>
                <a:effectLst/>
                <a:latin typeface="Consolas" panose="020B0609020204030204" pitchFamily="49" charset="0"/>
              </a:rPr>
              <a:t>right</a:t>
            </a:r>
            <a:r>
              <a:rPr lang="en-US" sz="1800" b="0" dirty="0">
                <a:solidFill>
                  <a:srgbClr val="D4D4D4"/>
                </a:solidFill>
                <a:effectLst/>
                <a:latin typeface="Consolas" panose="020B0609020204030204" pitchFamily="49" charset="0"/>
              </a:rPr>
              <a:t>;</a:t>
            </a:r>
          </a:p>
          <a:p>
            <a:pPr marL="0" indent="0">
              <a:buNone/>
            </a:pPr>
            <a:r>
              <a:rPr lang="en-US" sz="1800" b="0" dirty="0">
                <a:solidFill>
                  <a:srgbClr val="D4D4D4"/>
                </a:solidFill>
                <a:effectLst/>
                <a:latin typeface="Consolas" panose="020B0609020204030204" pitchFamily="49" charset="0"/>
              </a:rPr>
              <a:t>}</a:t>
            </a:r>
          </a:p>
          <a:p>
            <a:pPr marL="0" indent="0">
              <a:buNone/>
            </a:pPr>
            <a:endParaRPr lang="en-US" dirty="0"/>
          </a:p>
        </p:txBody>
      </p:sp>
    </p:spTree>
    <p:extLst>
      <p:ext uri="{BB962C8B-B14F-4D97-AF65-F5344CB8AC3E}">
        <p14:creationId xmlns:p14="http://schemas.microsoft.com/office/powerpoint/2010/main" val="492796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571BC-9B49-BA6E-6F9A-BBE744484E45}"/>
              </a:ext>
            </a:extLst>
          </p:cNvPr>
          <p:cNvSpPr>
            <a:spLocks noGrp="1"/>
          </p:cNvSpPr>
          <p:nvPr>
            <p:ph type="title"/>
          </p:nvPr>
        </p:nvSpPr>
        <p:spPr>
          <a:xfrm>
            <a:off x="838200" y="365126"/>
            <a:ext cx="10515600" cy="315912"/>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559FDF53-7AAB-3FB3-8D58-B1F1BDAA71B7}"/>
              </a:ext>
            </a:extLst>
          </p:cNvPr>
          <p:cNvSpPr>
            <a:spLocks noGrp="1"/>
          </p:cNvSpPr>
          <p:nvPr>
            <p:ph sz="half" idx="1"/>
          </p:nvPr>
        </p:nvSpPr>
        <p:spPr>
          <a:xfrm>
            <a:off x="224118" y="896471"/>
            <a:ext cx="3065929" cy="5280492"/>
          </a:xfrm>
        </p:spPr>
        <p:txBody>
          <a:bodyPr>
            <a:normAutofit/>
          </a:bodyPr>
          <a:lstStyle/>
          <a:p>
            <a:r>
              <a:rPr lang="en-US" sz="2000" dirty="0"/>
              <a:t>The </a:t>
            </a:r>
            <a:r>
              <a:rPr lang="en-US" sz="2000" dirty="0" err="1"/>
              <a:t>RBTree</a:t>
            </a:r>
            <a:r>
              <a:rPr lang="en-US" sz="2000" dirty="0"/>
              <a:t> class which contains the implementation of the Red black tree has the following attributes and methods.</a:t>
            </a:r>
          </a:p>
          <a:p>
            <a:r>
              <a:rPr lang="en-US" sz="2000" dirty="0"/>
              <a:t>The purpose of the specified methods will be explained in the subsequent sections.</a:t>
            </a:r>
          </a:p>
        </p:txBody>
      </p:sp>
      <p:sp>
        <p:nvSpPr>
          <p:cNvPr id="4" name="Content Placeholder 3">
            <a:extLst>
              <a:ext uri="{FF2B5EF4-FFF2-40B4-BE49-F238E27FC236}">
                <a16:creationId xmlns:a16="http://schemas.microsoft.com/office/drawing/2014/main" id="{29882AEE-FEE9-19A8-7CE1-2786F79A6FE5}"/>
              </a:ext>
            </a:extLst>
          </p:cNvPr>
          <p:cNvSpPr>
            <a:spLocks noGrp="1"/>
          </p:cNvSpPr>
          <p:nvPr>
            <p:ph sz="half" idx="2"/>
          </p:nvPr>
        </p:nvSpPr>
        <p:spPr>
          <a:xfrm>
            <a:off x="3290047" y="914401"/>
            <a:ext cx="9296400" cy="5764305"/>
          </a:xfrm>
        </p:spPr>
        <p:txBody>
          <a:bodyPr>
            <a:normAutofit/>
          </a:bodyPr>
          <a:lstStyle/>
          <a:p>
            <a:pPr marL="0" indent="0">
              <a:buNone/>
            </a:pPr>
            <a:r>
              <a:rPr lang="en-US" sz="1800" b="0" dirty="0">
                <a:solidFill>
                  <a:srgbClr val="569CD6"/>
                </a:solidFill>
                <a:effectLst/>
                <a:latin typeface="Consolas" panose="020B0609020204030204" pitchFamily="49" charset="0"/>
              </a:rPr>
              <a:t>public</a:t>
            </a:r>
            <a:r>
              <a:rPr lang="en-US" sz="1800" b="0" dirty="0">
                <a:solidFill>
                  <a:srgbClr val="D4D4D4"/>
                </a:solidFill>
                <a:effectLst/>
                <a:latin typeface="Consolas" panose="020B0609020204030204" pitchFamily="49" charset="0"/>
              </a:rPr>
              <a:t> </a:t>
            </a:r>
            <a:r>
              <a:rPr lang="en-US" sz="1800" b="0" dirty="0">
                <a:solidFill>
                  <a:srgbClr val="569CD6"/>
                </a:solidFill>
                <a:effectLst/>
                <a:latin typeface="Consolas" panose="020B0609020204030204" pitchFamily="49" charset="0"/>
              </a:rPr>
              <a:t>class</a:t>
            </a:r>
            <a:r>
              <a:rPr lang="en-US" sz="1800" b="0" dirty="0">
                <a:solidFill>
                  <a:srgbClr val="D4D4D4"/>
                </a:solidFill>
                <a:effectLst/>
                <a:latin typeface="Consolas" panose="020B0609020204030204" pitchFamily="49" charset="0"/>
              </a:rPr>
              <a:t> </a:t>
            </a:r>
            <a:r>
              <a:rPr lang="en-US" sz="1800" b="0" dirty="0" err="1">
                <a:solidFill>
                  <a:srgbClr val="4EC9B0"/>
                </a:solidFill>
                <a:effectLst/>
                <a:latin typeface="Consolas" panose="020B0609020204030204" pitchFamily="49" charset="0"/>
              </a:rPr>
              <a:t>RBTree</a:t>
            </a:r>
            <a:r>
              <a:rPr lang="en-US" sz="1800" b="0" dirty="0">
                <a:solidFill>
                  <a:srgbClr val="D4D4D4"/>
                </a:solidFill>
                <a:effectLst/>
                <a:latin typeface="Consolas" panose="020B0609020204030204" pitchFamily="49" charset="0"/>
              </a:rPr>
              <a:t> {</a:t>
            </a:r>
          </a:p>
          <a:p>
            <a:pPr marL="0" indent="0">
              <a:buNone/>
            </a:pPr>
            <a:r>
              <a:rPr lang="en-US" sz="1800" b="0" dirty="0">
                <a:solidFill>
                  <a:srgbClr val="D4D4D4"/>
                </a:solidFill>
                <a:effectLst/>
                <a:latin typeface="Consolas" panose="020B0609020204030204" pitchFamily="49" charset="0"/>
              </a:rPr>
              <a:t>  </a:t>
            </a:r>
            <a:r>
              <a:rPr lang="en-US" sz="1800" b="0" dirty="0">
                <a:solidFill>
                  <a:srgbClr val="569CD6"/>
                </a:solidFill>
                <a:effectLst/>
                <a:latin typeface="Consolas" panose="020B0609020204030204" pitchFamily="49" charset="0"/>
              </a:rPr>
              <a:t>public</a:t>
            </a:r>
            <a:r>
              <a:rPr lang="en-US" sz="1800" b="0" dirty="0">
                <a:solidFill>
                  <a:srgbClr val="D4D4D4"/>
                </a:solidFill>
                <a:effectLst/>
                <a:latin typeface="Consolas" panose="020B0609020204030204" pitchFamily="49" charset="0"/>
              </a:rPr>
              <a:t> </a:t>
            </a:r>
            <a:r>
              <a:rPr lang="en-US" sz="1800" b="0" dirty="0">
                <a:solidFill>
                  <a:srgbClr val="4EC9B0"/>
                </a:solidFill>
                <a:effectLst/>
                <a:latin typeface="Consolas" panose="020B0609020204030204" pitchFamily="49" charset="0"/>
              </a:rPr>
              <a:t>Node</a:t>
            </a:r>
            <a:r>
              <a:rPr lang="en-US" sz="1800" b="0" dirty="0">
                <a:solidFill>
                  <a:srgbClr val="D4D4D4"/>
                </a:solidFill>
                <a:effectLst/>
                <a:latin typeface="Consolas" panose="020B0609020204030204" pitchFamily="49" charset="0"/>
              </a:rPr>
              <a:t> </a:t>
            </a:r>
            <a:r>
              <a:rPr lang="en-US" sz="1800" b="0" dirty="0">
                <a:solidFill>
                  <a:srgbClr val="9CDCFE"/>
                </a:solidFill>
                <a:effectLst/>
                <a:latin typeface="Consolas" panose="020B0609020204030204" pitchFamily="49" charset="0"/>
              </a:rPr>
              <a:t>root</a:t>
            </a:r>
            <a:r>
              <a:rPr lang="en-US" sz="1800" b="0" dirty="0">
                <a:solidFill>
                  <a:srgbClr val="D4D4D4"/>
                </a:solidFill>
                <a:effectLst/>
                <a:latin typeface="Consolas" panose="020B0609020204030204" pitchFamily="49" charset="0"/>
              </a:rPr>
              <a:t>;</a:t>
            </a:r>
          </a:p>
          <a:p>
            <a:pPr marL="0" indent="0">
              <a:buNone/>
            </a:pPr>
            <a:r>
              <a:rPr lang="en-US" sz="1800" b="0" dirty="0">
                <a:solidFill>
                  <a:srgbClr val="D4D4D4"/>
                </a:solidFill>
                <a:effectLst/>
                <a:latin typeface="Consolas" panose="020B0609020204030204" pitchFamily="49" charset="0"/>
              </a:rPr>
              <a:t>  </a:t>
            </a:r>
            <a:r>
              <a:rPr lang="en-US" sz="1800" b="0" dirty="0">
                <a:solidFill>
                  <a:srgbClr val="569CD6"/>
                </a:solidFill>
                <a:effectLst/>
                <a:latin typeface="Consolas" panose="020B0609020204030204" pitchFamily="49" charset="0"/>
              </a:rPr>
              <a:t>public</a:t>
            </a:r>
            <a:r>
              <a:rPr lang="en-US" sz="1800" b="0" dirty="0">
                <a:solidFill>
                  <a:srgbClr val="D4D4D4"/>
                </a:solidFill>
                <a:effectLst/>
                <a:latin typeface="Consolas" panose="020B0609020204030204" pitchFamily="49" charset="0"/>
              </a:rPr>
              <a:t> </a:t>
            </a:r>
            <a:r>
              <a:rPr lang="en-US" sz="1800" b="0" dirty="0">
                <a:solidFill>
                  <a:srgbClr val="4EC9B0"/>
                </a:solidFill>
                <a:effectLst/>
                <a:latin typeface="Consolas" panose="020B0609020204030204" pitchFamily="49" charset="0"/>
              </a:rPr>
              <a:t>Node</a:t>
            </a:r>
            <a:r>
              <a:rPr lang="en-US" sz="1800" b="0" dirty="0">
                <a:solidFill>
                  <a:srgbClr val="D4D4D4"/>
                </a:solidFill>
                <a:effectLst/>
                <a:latin typeface="Consolas" panose="020B0609020204030204" pitchFamily="49" charset="0"/>
              </a:rPr>
              <a:t> </a:t>
            </a:r>
            <a:r>
              <a:rPr lang="en-US" sz="1800" b="0" dirty="0" err="1">
                <a:solidFill>
                  <a:srgbClr val="9CDCFE"/>
                </a:solidFill>
                <a:effectLst/>
                <a:latin typeface="Consolas" panose="020B0609020204030204" pitchFamily="49" charset="0"/>
              </a:rPr>
              <a:t>Null_Node</a:t>
            </a:r>
            <a:r>
              <a:rPr lang="en-US" sz="1800" b="0" dirty="0">
                <a:solidFill>
                  <a:srgbClr val="D4D4D4"/>
                </a:solidFill>
                <a:effectLst/>
                <a:latin typeface="Consolas" panose="020B0609020204030204" pitchFamily="49" charset="0"/>
              </a:rPr>
              <a:t>;</a:t>
            </a:r>
          </a:p>
          <a:p>
            <a:pPr marL="0" indent="0">
              <a:buNone/>
            </a:pPr>
            <a:r>
              <a:rPr lang="en-US" sz="1800" b="0" dirty="0">
                <a:solidFill>
                  <a:srgbClr val="569CD6"/>
                </a:solidFill>
                <a:effectLst/>
                <a:latin typeface="Consolas" panose="020B0609020204030204" pitchFamily="49" charset="0"/>
              </a:rPr>
              <a:t>  public</a:t>
            </a:r>
            <a:r>
              <a:rPr lang="en-US" sz="1800" b="0" dirty="0">
                <a:solidFill>
                  <a:srgbClr val="D4D4D4"/>
                </a:solidFill>
                <a:effectLst/>
                <a:latin typeface="Consolas" panose="020B0609020204030204" pitchFamily="49" charset="0"/>
              </a:rPr>
              <a:t> </a:t>
            </a:r>
            <a:r>
              <a:rPr lang="en-US" sz="1800" b="0" dirty="0" err="1">
                <a:solidFill>
                  <a:srgbClr val="DCDCAA"/>
                </a:solidFill>
                <a:effectLst/>
                <a:latin typeface="Consolas" panose="020B0609020204030204" pitchFamily="49" charset="0"/>
              </a:rPr>
              <a:t>RBTree</a:t>
            </a:r>
            <a:r>
              <a:rPr lang="en-US" sz="1800" b="0" dirty="0">
                <a:solidFill>
                  <a:srgbClr val="D4D4D4"/>
                </a:solidFill>
                <a:effectLst/>
                <a:latin typeface="Consolas" panose="020B0609020204030204" pitchFamily="49" charset="0"/>
              </a:rPr>
              <a:t>();</a:t>
            </a:r>
          </a:p>
          <a:p>
            <a:pPr marL="0" indent="0">
              <a:buNone/>
            </a:pPr>
            <a:r>
              <a:rPr lang="en-US" sz="1800" dirty="0">
                <a:solidFill>
                  <a:srgbClr val="D4D4D4"/>
                </a:solidFill>
                <a:latin typeface="Consolas" panose="020B0609020204030204" pitchFamily="49" charset="0"/>
              </a:rPr>
              <a:t>  </a:t>
            </a:r>
            <a:r>
              <a:rPr lang="en-US" sz="1800" b="0" dirty="0">
                <a:solidFill>
                  <a:srgbClr val="569CD6"/>
                </a:solidFill>
                <a:effectLst/>
                <a:latin typeface="Consolas" panose="020B0609020204030204" pitchFamily="49" charset="0"/>
              </a:rPr>
              <a:t>public</a:t>
            </a:r>
            <a:r>
              <a:rPr lang="en-US" sz="1800" b="0" dirty="0">
                <a:solidFill>
                  <a:srgbClr val="D4D4D4"/>
                </a:solidFill>
                <a:effectLst/>
                <a:latin typeface="Consolas" panose="020B0609020204030204" pitchFamily="49" charset="0"/>
              </a:rPr>
              <a:t> </a:t>
            </a:r>
            <a:r>
              <a:rPr lang="en-US" sz="1800" b="0" dirty="0">
                <a:solidFill>
                  <a:srgbClr val="4EC9B0"/>
                </a:solidFill>
                <a:effectLst/>
                <a:latin typeface="Consolas" panose="020B0609020204030204" pitchFamily="49" charset="0"/>
              </a:rPr>
              <a:t>void</a:t>
            </a:r>
            <a:r>
              <a:rPr lang="en-US" sz="1800" b="0" dirty="0">
                <a:solidFill>
                  <a:srgbClr val="D4D4D4"/>
                </a:solidFill>
                <a:effectLst/>
                <a:latin typeface="Consolas" panose="020B0609020204030204" pitchFamily="49" charset="0"/>
              </a:rPr>
              <a:t> </a:t>
            </a:r>
            <a:r>
              <a:rPr lang="en-US" sz="1800" b="0" dirty="0" err="1">
                <a:solidFill>
                  <a:srgbClr val="DCDCAA"/>
                </a:solidFill>
                <a:effectLst/>
                <a:latin typeface="Consolas" panose="020B0609020204030204" pitchFamily="49" charset="0"/>
              </a:rPr>
              <a:t>left_rotation</a:t>
            </a:r>
            <a:r>
              <a:rPr lang="en-US" sz="1800" b="0" dirty="0">
                <a:solidFill>
                  <a:srgbClr val="D4D4D4"/>
                </a:solidFill>
                <a:effectLst/>
                <a:latin typeface="Consolas" panose="020B0609020204030204" pitchFamily="49" charset="0"/>
              </a:rPr>
              <a:t>(</a:t>
            </a:r>
            <a:r>
              <a:rPr lang="en-US" sz="1800" b="0" dirty="0">
                <a:solidFill>
                  <a:srgbClr val="4EC9B0"/>
                </a:solidFill>
                <a:effectLst/>
                <a:latin typeface="Consolas" panose="020B0609020204030204" pitchFamily="49" charset="0"/>
              </a:rPr>
              <a:t>Node</a:t>
            </a:r>
            <a:r>
              <a:rPr lang="en-US" sz="1800" b="0" dirty="0">
                <a:solidFill>
                  <a:srgbClr val="D4D4D4"/>
                </a:solidFill>
                <a:effectLst/>
                <a:latin typeface="Consolas" panose="020B0609020204030204" pitchFamily="49" charset="0"/>
              </a:rPr>
              <a:t> </a:t>
            </a:r>
            <a:r>
              <a:rPr lang="en-US" sz="1800" b="0" dirty="0">
                <a:solidFill>
                  <a:srgbClr val="9CDCFE"/>
                </a:solidFill>
                <a:effectLst/>
                <a:latin typeface="Consolas" panose="020B0609020204030204" pitchFamily="49" charset="0"/>
              </a:rPr>
              <a:t>x</a:t>
            </a:r>
            <a:r>
              <a:rPr lang="en-US" sz="1800" b="0" dirty="0">
                <a:solidFill>
                  <a:srgbClr val="D4D4D4"/>
                </a:solidFill>
                <a:effectLst/>
                <a:latin typeface="Consolas" panose="020B0609020204030204" pitchFamily="49" charset="0"/>
              </a:rPr>
              <a:t>);</a:t>
            </a:r>
          </a:p>
          <a:p>
            <a:pPr marL="0" indent="0">
              <a:buNone/>
            </a:pPr>
            <a:r>
              <a:rPr lang="en-US" sz="1800" b="0" dirty="0">
                <a:solidFill>
                  <a:srgbClr val="569CD6"/>
                </a:solidFill>
                <a:effectLst/>
                <a:latin typeface="Consolas" panose="020B0609020204030204" pitchFamily="49" charset="0"/>
              </a:rPr>
              <a:t>  public</a:t>
            </a:r>
            <a:r>
              <a:rPr lang="en-US" sz="1800" b="0" dirty="0">
                <a:solidFill>
                  <a:srgbClr val="D4D4D4"/>
                </a:solidFill>
                <a:effectLst/>
                <a:latin typeface="Consolas" panose="020B0609020204030204" pitchFamily="49" charset="0"/>
              </a:rPr>
              <a:t> </a:t>
            </a:r>
            <a:r>
              <a:rPr lang="en-US" sz="1800" b="0" dirty="0">
                <a:solidFill>
                  <a:srgbClr val="4EC9B0"/>
                </a:solidFill>
                <a:effectLst/>
                <a:latin typeface="Consolas" panose="020B0609020204030204" pitchFamily="49" charset="0"/>
              </a:rPr>
              <a:t>void</a:t>
            </a:r>
            <a:r>
              <a:rPr lang="en-US" sz="1800" b="0" dirty="0">
                <a:solidFill>
                  <a:srgbClr val="D4D4D4"/>
                </a:solidFill>
                <a:effectLst/>
                <a:latin typeface="Consolas" panose="020B0609020204030204" pitchFamily="49" charset="0"/>
              </a:rPr>
              <a:t> </a:t>
            </a:r>
            <a:r>
              <a:rPr lang="en-US" sz="1800" b="0" dirty="0" err="1">
                <a:solidFill>
                  <a:srgbClr val="DCDCAA"/>
                </a:solidFill>
                <a:effectLst/>
                <a:latin typeface="Consolas" panose="020B0609020204030204" pitchFamily="49" charset="0"/>
              </a:rPr>
              <a:t>right_rotation</a:t>
            </a:r>
            <a:r>
              <a:rPr lang="en-US" sz="1800" b="0" dirty="0">
                <a:solidFill>
                  <a:srgbClr val="D4D4D4"/>
                </a:solidFill>
                <a:effectLst/>
                <a:latin typeface="Consolas" panose="020B0609020204030204" pitchFamily="49" charset="0"/>
              </a:rPr>
              <a:t>(</a:t>
            </a:r>
            <a:r>
              <a:rPr lang="en-US" sz="1800" b="0" dirty="0">
                <a:solidFill>
                  <a:srgbClr val="4EC9B0"/>
                </a:solidFill>
                <a:effectLst/>
                <a:latin typeface="Consolas" panose="020B0609020204030204" pitchFamily="49" charset="0"/>
              </a:rPr>
              <a:t>Node</a:t>
            </a:r>
            <a:r>
              <a:rPr lang="en-US" sz="1800" b="0" dirty="0">
                <a:solidFill>
                  <a:srgbClr val="D4D4D4"/>
                </a:solidFill>
                <a:effectLst/>
                <a:latin typeface="Consolas" panose="020B0609020204030204" pitchFamily="49" charset="0"/>
              </a:rPr>
              <a:t> </a:t>
            </a:r>
            <a:r>
              <a:rPr lang="en-US" sz="1800" b="0" dirty="0">
                <a:solidFill>
                  <a:srgbClr val="9CDCFE"/>
                </a:solidFill>
                <a:effectLst/>
                <a:latin typeface="Consolas" panose="020B0609020204030204" pitchFamily="49" charset="0"/>
              </a:rPr>
              <a:t>x</a:t>
            </a:r>
            <a:r>
              <a:rPr lang="en-US" sz="1800" b="0" dirty="0">
                <a:solidFill>
                  <a:srgbClr val="D4D4D4"/>
                </a:solidFill>
                <a:effectLst/>
                <a:latin typeface="Consolas" panose="020B0609020204030204" pitchFamily="49" charset="0"/>
              </a:rPr>
              <a:t>) {</a:t>
            </a:r>
          </a:p>
          <a:p>
            <a:pPr marL="0" indent="0">
              <a:buNone/>
            </a:pPr>
            <a:r>
              <a:rPr lang="en-US" sz="1600" b="0" dirty="0">
                <a:solidFill>
                  <a:srgbClr val="569CD6"/>
                </a:solidFill>
                <a:effectLst/>
                <a:latin typeface="Consolas" panose="020B0609020204030204" pitchFamily="49" charset="0"/>
              </a:rPr>
              <a:t>  private</a:t>
            </a:r>
            <a:r>
              <a:rPr lang="en-US" sz="1600" b="0" dirty="0">
                <a:solidFill>
                  <a:srgbClr val="D4D4D4"/>
                </a:solidFill>
                <a:effectLst/>
                <a:latin typeface="Consolas" panose="020B0609020204030204" pitchFamily="49" charset="0"/>
              </a:rPr>
              <a:t> </a:t>
            </a:r>
            <a:r>
              <a:rPr lang="en-US" sz="1600" b="0" dirty="0">
                <a:solidFill>
                  <a:srgbClr val="4EC9B0"/>
                </a:solidFill>
                <a:effectLst/>
                <a:latin typeface="Consolas" panose="020B0609020204030204" pitchFamily="49" charset="0"/>
              </a:rPr>
              <a:t>Node</a:t>
            </a:r>
            <a:r>
              <a:rPr lang="en-US" sz="1600" b="0" dirty="0">
                <a:solidFill>
                  <a:srgbClr val="D4D4D4"/>
                </a:solidFill>
                <a:effectLst/>
                <a:latin typeface="Consolas" panose="020B0609020204030204" pitchFamily="49" charset="0"/>
              </a:rPr>
              <a:t> </a:t>
            </a:r>
            <a:r>
              <a:rPr lang="en-US" sz="1600" b="0" dirty="0" err="1">
                <a:solidFill>
                  <a:srgbClr val="DCDCAA"/>
                </a:solidFill>
                <a:effectLst/>
                <a:latin typeface="Consolas" panose="020B0609020204030204" pitchFamily="49" charset="0"/>
              </a:rPr>
              <a:t>binary_search</a:t>
            </a:r>
            <a:r>
              <a:rPr lang="en-US" sz="1600" b="0" dirty="0">
                <a:solidFill>
                  <a:srgbClr val="D4D4D4"/>
                </a:solidFill>
                <a:effectLst/>
                <a:latin typeface="Consolas" panose="020B0609020204030204" pitchFamily="49" charset="0"/>
              </a:rPr>
              <a:t>(</a:t>
            </a:r>
            <a:r>
              <a:rPr lang="en-US" sz="1600" b="0" dirty="0">
                <a:solidFill>
                  <a:srgbClr val="4EC9B0"/>
                </a:solidFill>
                <a:effectLst/>
                <a:latin typeface="Consolas" panose="020B0609020204030204" pitchFamily="49" charset="0"/>
              </a:rPr>
              <a:t>Node</a:t>
            </a:r>
            <a:r>
              <a:rPr lang="en-US" sz="1600" b="0" dirty="0">
                <a:solidFill>
                  <a:srgbClr val="D4D4D4"/>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node</a:t>
            </a:r>
            <a:r>
              <a:rPr lang="en-US" sz="1600" b="0" dirty="0" err="1">
                <a:solidFill>
                  <a:srgbClr val="D4D4D4"/>
                </a:solidFill>
                <a:effectLst/>
                <a:latin typeface="Consolas" panose="020B0609020204030204" pitchFamily="49" charset="0"/>
              </a:rPr>
              <a:t>,</a:t>
            </a:r>
            <a:r>
              <a:rPr lang="en-US" sz="1600" b="0" dirty="0" err="1">
                <a:solidFill>
                  <a:srgbClr val="4EC9B0"/>
                </a:solidFill>
                <a:effectLst/>
                <a:latin typeface="Consolas" panose="020B0609020204030204" pitchFamily="49" charset="0"/>
              </a:rPr>
              <a:t>int</a:t>
            </a: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key</a:t>
            </a:r>
            <a:r>
              <a:rPr lang="en-US" sz="1600" b="0" dirty="0">
                <a:solidFill>
                  <a:srgbClr val="D4D4D4"/>
                </a:solidFill>
                <a:effectLst/>
                <a:latin typeface="Consolas" panose="020B0609020204030204" pitchFamily="49" charset="0"/>
              </a:rPr>
              <a:t>);</a:t>
            </a:r>
          </a:p>
          <a:p>
            <a:pPr marL="0" indent="0">
              <a:buNone/>
            </a:pPr>
            <a:r>
              <a:rPr lang="en-US" sz="1600" b="0" dirty="0">
                <a:solidFill>
                  <a:srgbClr val="569CD6"/>
                </a:solidFill>
                <a:effectLst/>
                <a:latin typeface="Consolas" panose="020B0609020204030204" pitchFamily="49" charset="0"/>
              </a:rPr>
              <a:t>  private</a:t>
            </a:r>
            <a:r>
              <a:rPr lang="en-US" sz="1600" b="0" dirty="0">
                <a:solidFill>
                  <a:srgbClr val="D4D4D4"/>
                </a:solidFill>
                <a:effectLst/>
                <a:latin typeface="Consolas" panose="020B0609020204030204" pitchFamily="49" charset="0"/>
              </a:rPr>
              <a:t> </a:t>
            </a:r>
            <a:r>
              <a:rPr lang="en-US" sz="1600" b="0" dirty="0">
                <a:solidFill>
                  <a:srgbClr val="4EC9B0"/>
                </a:solidFill>
                <a:effectLst/>
                <a:latin typeface="Consolas" panose="020B0609020204030204" pitchFamily="49" charset="0"/>
              </a:rPr>
              <a:t>void</a:t>
            </a:r>
            <a:r>
              <a:rPr lang="en-US" sz="1600" b="0" dirty="0">
                <a:solidFill>
                  <a:srgbClr val="D4D4D4"/>
                </a:solidFill>
                <a:effectLst/>
                <a:latin typeface="Consolas" panose="020B0609020204030204" pitchFamily="49" charset="0"/>
              </a:rPr>
              <a:t> </a:t>
            </a:r>
            <a:r>
              <a:rPr lang="en-US" sz="1600" b="0" dirty="0" err="1">
                <a:solidFill>
                  <a:srgbClr val="DCDCAA"/>
                </a:solidFill>
                <a:effectLst/>
                <a:latin typeface="Consolas" panose="020B0609020204030204" pitchFamily="49" charset="0"/>
              </a:rPr>
              <a:t>Tree_Balance_Delete</a:t>
            </a:r>
            <a:r>
              <a:rPr lang="en-US" sz="1600" b="0" dirty="0">
                <a:solidFill>
                  <a:srgbClr val="D4D4D4"/>
                </a:solidFill>
                <a:effectLst/>
                <a:latin typeface="Consolas" panose="020B0609020204030204" pitchFamily="49" charset="0"/>
              </a:rPr>
              <a:t>(</a:t>
            </a:r>
            <a:r>
              <a:rPr lang="en-US" sz="1600" b="0" dirty="0">
                <a:solidFill>
                  <a:srgbClr val="4EC9B0"/>
                </a:solidFill>
                <a:effectLst/>
                <a:latin typeface="Consolas" panose="020B0609020204030204" pitchFamily="49" charset="0"/>
              </a:rPr>
              <a:t>Node</a:t>
            </a: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x</a:t>
            </a:r>
            <a:r>
              <a:rPr lang="en-US" sz="1600" b="0" dirty="0">
                <a:solidFill>
                  <a:srgbClr val="D4D4D4"/>
                </a:solidFill>
                <a:effectLst/>
                <a:latin typeface="Consolas" panose="020B0609020204030204" pitchFamily="49" charset="0"/>
              </a:rPr>
              <a:t>) ;</a:t>
            </a:r>
          </a:p>
          <a:p>
            <a:pPr marL="0" indent="0">
              <a:buNone/>
            </a:pPr>
            <a:r>
              <a:rPr lang="en-US" sz="1600" b="0" dirty="0">
                <a:solidFill>
                  <a:srgbClr val="569CD6"/>
                </a:solidFill>
                <a:effectLst/>
                <a:latin typeface="Consolas" panose="020B0609020204030204" pitchFamily="49" charset="0"/>
              </a:rPr>
              <a:t>  public</a:t>
            </a:r>
            <a:r>
              <a:rPr lang="en-US" sz="1600" b="0" dirty="0">
                <a:solidFill>
                  <a:srgbClr val="D4D4D4"/>
                </a:solidFill>
                <a:effectLst/>
                <a:latin typeface="Consolas" panose="020B0609020204030204" pitchFamily="49" charset="0"/>
              </a:rPr>
              <a:t> </a:t>
            </a:r>
            <a:r>
              <a:rPr lang="en-US" sz="1600" b="0" dirty="0">
                <a:solidFill>
                  <a:srgbClr val="4EC9B0"/>
                </a:solidFill>
                <a:effectLst/>
                <a:latin typeface="Consolas" panose="020B0609020204030204" pitchFamily="49" charset="0"/>
              </a:rPr>
              <a:t>void</a:t>
            </a:r>
            <a:r>
              <a:rPr lang="en-US" sz="1600" b="0" dirty="0">
                <a:solidFill>
                  <a:srgbClr val="D4D4D4"/>
                </a:solidFill>
                <a:effectLst/>
                <a:latin typeface="Consolas" panose="020B0609020204030204" pitchFamily="49" charset="0"/>
              </a:rPr>
              <a:t> </a:t>
            </a:r>
            <a:r>
              <a:rPr lang="en-US" sz="1600" b="0" dirty="0" err="1">
                <a:solidFill>
                  <a:srgbClr val="DCDCAA"/>
                </a:solidFill>
                <a:effectLst/>
                <a:latin typeface="Consolas" panose="020B0609020204030204" pitchFamily="49" charset="0"/>
              </a:rPr>
              <a:t>delete_key</a:t>
            </a:r>
            <a:r>
              <a:rPr lang="en-US" sz="1600" b="0" dirty="0">
                <a:solidFill>
                  <a:srgbClr val="D4D4D4"/>
                </a:solidFill>
                <a:effectLst/>
                <a:latin typeface="Consolas" panose="020B0609020204030204" pitchFamily="49" charset="0"/>
              </a:rPr>
              <a:t>(</a:t>
            </a:r>
            <a:r>
              <a:rPr lang="en-US" sz="1600" b="0" dirty="0">
                <a:solidFill>
                  <a:srgbClr val="4EC9B0"/>
                </a:solidFill>
                <a:effectLst/>
                <a:latin typeface="Consolas" panose="020B0609020204030204" pitchFamily="49" charset="0"/>
              </a:rPr>
              <a:t>Node</a:t>
            </a:r>
            <a:r>
              <a:rPr lang="en-US" sz="1600" b="0" dirty="0">
                <a:solidFill>
                  <a:srgbClr val="D4D4D4"/>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root_node</a:t>
            </a:r>
            <a:r>
              <a:rPr lang="en-US" sz="1600" b="0" dirty="0" err="1">
                <a:solidFill>
                  <a:srgbClr val="D4D4D4"/>
                </a:solidFill>
                <a:effectLst/>
                <a:latin typeface="Consolas" panose="020B0609020204030204" pitchFamily="49" charset="0"/>
              </a:rPr>
              <a:t>,</a:t>
            </a:r>
            <a:r>
              <a:rPr lang="en-US" sz="1600" b="0" dirty="0" err="1">
                <a:solidFill>
                  <a:srgbClr val="4EC9B0"/>
                </a:solidFill>
                <a:effectLst/>
                <a:latin typeface="Consolas" panose="020B0609020204030204" pitchFamily="49" charset="0"/>
              </a:rPr>
              <a:t>int</a:t>
            </a: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key</a:t>
            </a:r>
            <a:r>
              <a:rPr lang="en-US" sz="1600" b="0" dirty="0">
                <a:solidFill>
                  <a:srgbClr val="D4D4D4"/>
                </a:solidFill>
                <a:effectLst/>
                <a:latin typeface="Consolas" panose="020B0609020204030204" pitchFamily="49" charset="0"/>
              </a:rPr>
              <a:t>) ;</a:t>
            </a:r>
          </a:p>
          <a:p>
            <a:pPr marL="0" indent="0">
              <a:buNone/>
            </a:pPr>
            <a:r>
              <a:rPr lang="en-US" sz="1600" b="0" dirty="0">
                <a:solidFill>
                  <a:srgbClr val="569CD6"/>
                </a:solidFill>
                <a:effectLst/>
                <a:latin typeface="Consolas" panose="020B0609020204030204" pitchFamily="49" charset="0"/>
              </a:rPr>
              <a:t>  private</a:t>
            </a:r>
            <a:r>
              <a:rPr lang="en-US" sz="1600" b="0" dirty="0">
                <a:solidFill>
                  <a:srgbClr val="D4D4D4"/>
                </a:solidFill>
                <a:effectLst/>
                <a:latin typeface="Consolas" panose="020B0609020204030204" pitchFamily="49" charset="0"/>
              </a:rPr>
              <a:t> </a:t>
            </a:r>
            <a:r>
              <a:rPr lang="en-US" sz="1600" b="0" dirty="0">
                <a:solidFill>
                  <a:srgbClr val="4EC9B0"/>
                </a:solidFill>
                <a:effectLst/>
                <a:latin typeface="Consolas" panose="020B0609020204030204" pitchFamily="49" charset="0"/>
              </a:rPr>
              <a:t>void</a:t>
            </a:r>
            <a:r>
              <a:rPr lang="en-US" sz="1600" b="0" dirty="0">
                <a:solidFill>
                  <a:srgbClr val="D4D4D4"/>
                </a:solidFill>
                <a:effectLst/>
                <a:latin typeface="Consolas" panose="020B0609020204030204" pitchFamily="49" charset="0"/>
              </a:rPr>
              <a:t> </a:t>
            </a:r>
            <a:r>
              <a:rPr lang="en-US" sz="1600" b="0" dirty="0" err="1">
                <a:solidFill>
                  <a:srgbClr val="DCDCAA"/>
                </a:solidFill>
                <a:effectLst/>
                <a:latin typeface="Consolas" panose="020B0609020204030204" pitchFamily="49" charset="0"/>
              </a:rPr>
              <a:t>Tree_Balance_Insert</a:t>
            </a:r>
            <a:r>
              <a:rPr lang="en-US" sz="1600" b="0" dirty="0">
                <a:solidFill>
                  <a:srgbClr val="D4D4D4"/>
                </a:solidFill>
                <a:effectLst/>
                <a:latin typeface="Consolas" panose="020B0609020204030204" pitchFamily="49" charset="0"/>
              </a:rPr>
              <a:t>(</a:t>
            </a:r>
            <a:r>
              <a:rPr lang="en-US" sz="1600" b="0" dirty="0">
                <a:solidFill>
                  <a:srgbClr val="4EC9B0"/>
                </a:solidFill>
                <a:effectLst/>
                <a:latin typeface="Consolas" panose="020B0609020204030204" pitchFamily="49" charset="0"/>
              </a:rPr>
              <a:t>Node</a:t>
            </a: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k</a:t>
            </a:r>
            <a:r>
              <a:rPr lang="en-US" sz="1600" b="0" dirty="0">
                <a:solidFill>
                  <a:srgbClr val="D4D4D4"/>
                </a:solidFill>
                <a:effectLst/>
                <a:latin typeface="Consolas" panose="020B0609020204030204" pitchFamily="49" charset="0"/>
              </a:rPr>
              <a:t>) ;</a:t>
            </a:r>
          </a:p>
          <a:p>
            <a:pPr marL="0" indent="0">
              <a:buNone/>
            </a:pPr>
            <a:r>
              <a:rPr lang="en-US" sz="1600" b="0" dirty="0">
                <a:solidFill>
                  <a:srgbClr val="569CD6"/>
                </a:solidFill>
                <a:effectLst/>
                <a:latin typeface="Consolas" panose="020B0609020204030204" pitchFamily="49" charset="0"/>
              </a:rPr>
              <a:t>  public</a:t>
            </a:r>
            <a:r>
              <a:rPr lang="en-US" sz="1600" b="0" dirty="0">
                <a:solidFill>
                  <a:srgbClr val="D4D4D4"/>
                </a:solidFill>
                <a:effectLst/>
                <a:latin typeface="Consolas" panose="020B0609020204030204" pitchFamily="49" charset="0"/>
              </a:rPr>
              <a:t> </a:t>
            </a:r>
            <a:r>
              <a:rPr lang="en-US" sz="1600" b="0" dirty="0">
                <a:solidFill>
                  <a:srgbClr val="4EC9B0"/>
                </a:solidFill>
                <a:effectLst/>
                <a:latin typeface="Consolas" panose="020B0609020204030204" pitchFamily="49" charset="0"/>
              </a:rPr>
              <a:t>void</a:t>
            </a:r>
            <a:r>
              <a:rPr lang="en-US" sz="1600" b="0" dirty="0">
                <a:solidFill>
                  <a:srgbClr val="D4D4D4"/>
                </a:solidFill>
                <a:effectLst/>
                <a:latin typeface="Consolas" panose="020B0609020204030204" pitchFamily="49" charset="0"/>
              </a:rPr>
              <a:t> </a:t>
            </a:r>
            <a:r>
              <a:rPr lang="en-US" sz="1600" b="0" dirty="0" err="1">
                <a:solidFill>
                  <a:srgbClr val="DCDCAA"/>
                </a:solidFill>
                <a:effectLst/>
                <a:latin typeface="Consolas" panose="020B0609020204030204" pitchFamily="49" charset="0"/>
              </a:rPr>
              <a:t>insert_key</a:t>
            </a:r>
            <a:r>
              <a:rPr lang="en-US" sz="1600" b="0" dirty="0">
                <a:solidFill>
                  <a:srgbClr val="D4D4D4"/>
                </a:solidFill>
                <a:effectLst/>
                <a:latin typeface="Consolas" panose="020B0609020204030204" pitchFamily="49" charset="0"/>
              </a:rPr>
              <a:t>(</a:t>
            </a:r>
            <a:r>
              <a:rPr lang="en-US" sz="1600" b="0" dirty="0">
                <a:solidFill>
                  <a:srgbClr val="4EC9B0"/>
                </a:solidFill>
                <a:effectLst/>
                <a:latin typeface="Consolas" panose="020B0609020204030204" pitchFamily="49" charset="0"/>
              </a:rPr>
              <a:t>int</a:t>
            </a: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key</a:t>
            </a:r>
            <a:r>
              <a:rPr lang="en-US" sz="1600" b="0" dirty="0">
                <a:solidFill>
                  <a:srgbClr val="D4D4D4"/>
                </a:solidFill>
                <a:effectLst/>
                <a:latin typeface="Consolas" panose="020B0609020204030204" pitchFamily="49" charset="0"/>
              </a:rPr>
              <a:t>) ;</a:t>
            </a:r>
          </a:p>
          <a:p>
            <a:pPr marL="0" indent="0">
              <a:buNone/>
            </a:pPr>
            <a:r>
              <a:rPr lang="en-US" sz="1600" b="0" dirty="0">
                <a:solidFill>
                  <a:srgbClr val="569CD6"/>
                </a:solidFill>
                <a:effectLst/>
                <a:latin typeface="Consolas" panose="020B0609020204030204" pitchFamily="49" charset="0"/>
              </a:rPr>
              <a:t>  public</a:t>
            </a:r>
            <a:r>
              <a:rPr lang="en-US" sz="1600" b="0" dirty="0">
                <a:solidFill>
                  <a:srgbClr val="D4D4D4"/>
                </a:solidFill>
                <a:effectLst/>
                <a:latin typeface="Consolas" panose="020B0609020204030204" pitchFamily="49" charset="0"/>
              </a:rPr>
              <a:t> </a:t>
            </a:r>
            <a:r>
              <a:rPr lang="en-US" sz="1600" b="0" dirty="0">
                <a:solidFill>
                  <a:srgbClr val="4EC9B0"/>
                </a:solidFill>
                <a:effectLst/>
                <a:latin typeface="Consolas" panose="020B0609020204030204" pitchFamily="49" charset="0"/>
              </a:rPr>
              <a:t>void</a:t>
            </a:r>
            <a:r>
              <a:rPr lang="en-US" sz="1600" b="0" dirty="0">
                <a:solidFill>
                  <a:srgbClr val="D4D4D4"/>
                </a:solidFill>
                <a:effectLst/>
                <a:latin typeface="Consolas" panose="020B0609020204030204" pitchFamily="49" charset="0"/>
              </a:rPr>
              <a:t> </a:t>
            </a:r>
            <a:r>
              <a:rPr lang="en-US" sz="1600" b="0" dirty="0" err="1">
                <a:solidFill>
                  <a:srgbClr val="DCDCAA"/>
                </a:solidFill>
                <a:effectLst/>
                <a:latin typeface="Consolas" panose="020B0609020204030204" pitchFamily="49" charset="0"/>
              </a:rPr>
              <a:t>print_tree</a:t>
            </a:r>
            <a:r>
              <a:rPr lang="en-US" sz="1600" b="0" dirty="0">
                <a:solidFill>
                  <a:srgbClr val="D4D4D4"/>
                </a:solidFill>
                <a:effectLst/>
                <a:latin typeface="Consolas" panose="020B0609020204030204" pitchFamily="49" charset="0"/>
              </a:rPr>
              <a:t>(</a:t>
            </a:r>
            <a:r>
              <a:rPr lang="en-US" sz="1600" b="0" dirty="0">
                <a:solidFill>
                  <a:srgbClr val="4EC9B0"/>
                </a:solidFill>
                <a:effectLst/>
                <a:latin typeface="Consolas" panose="020B0609020204030204" pitchFamily="49" charset="0"/>
              </a:rPr>
              <a:t>Node</a:t>
            </a: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root</a:t>
            </a:r>
            <a:r>
              <a:rPr lang="en-US" sz="1600" b="0" dirty="0">
                <a:solidFill>
                  <a:srgbClr val="D4D4D4"/>
                </a:solidFill>
                <a:effectLst/>
                <a:latin typeface="Consolas" panose="020B0609020204030204" pitchFamily="49" charset="0"/>
              </a:rPr>
              <a:t>, </a:t>
            </a:r>
            <a:r>
              <a:rPr lang="en-US" sz="1600" b="0" dirty="0">
                <a:solidFill>
                  <a:srgbClr val="4EC9B0"/>
                </a:solidFill>
                <a:effectLst/>
                <a:latin typeface="Consolas" panose="020B0609020204030204" pitchFamily="49" charset="0"/>
              </a:rPr>
              <a:t>String</a:t>
            </a: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indentation</a:t>
            </a:r>
            <a:r>
              <a:rPr lang="en-US" sz="1600" b="0" dirty="0">
                <a:solidFill>
                  <a:srgbClr val="D4D4D4"/>
                </a:solidFill>
                <a:effectLst/>
                <a:latin typeface="Consolas" panose="020B0609020204030204" pitchFamily="49" charset="0"/>
              </a:rPr>
              <a:t> ,</a:t>
            </a:r>
            <a:r>
              <a:rPr lang="en-US" sz="1600" b="0" dirty="0" err="1">
                <a:solidFill>
                  <a:srgbClr val="4EC9B0"/>
                </a:solidFill>
                <a:effectLst/>
                <a:latin typeface="Consolas" panose="020B0609020204030204" pitchFamily="49" charset="0"/>
              </a:rPr>
              <a:t>boolean</a:t>
            </a: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last</a:t>
            </a:r>
            <a:r>
              <a:rPr lang="en-US" sz="1600" b="0" dirty="0">
                <a:solidFill>
                  <a:srgbClr val="D4D4D4"/>
                </a:solidFill>
                <a:effectLst/>
                <a:latin typeface="Consolas" panose="020B0609020204030204" pitchFamily="49" charset="0"/>
              </a:rPr>
              <a:t>);</a:t>
            </a:r>
          </a:p>
          <a:p>
            <a:pPr marL="0" indent="0">
              <a:buNone/>
            </a:pPr>
            <a:r>
              <a:rPr lang="en-US" sz="1600" b="0" dirty="0">
                <a:solidFill>
                  <a:srgbClr val="569CD6"/>
                </a:solidFill>
                <a:effectLst/>
                <a:latin typeface="Consolas" panose="020B0609020204030204" pitchFamily="49" charset="0"/>
              </a:rPr>
              <a:t>  public</a:t>
            </a:r>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static</a:t>
            </a:r>
            <a:r>
              <a:rPr lang="en-US" sz="1600" b="0" dirty="0">
                <a:solidFill>
                  <a:srgbClr val="D4D4D4"/>
                </a:solidFill>
                <a:effectLst/>
                <a:latin typeface="Consolas" panose="020B0609020204030204" pitchFamily="49" charset="0"/>
              </a:rPr>
              <a:t> </a:t>
            </a:r>
            <a:r>
              <a:rPr lang="en-US" sz="1600" b="0" dirty="0">
                <a:solidFill>
                  <a:srgbClr val="4EC9B0"/>
                </a:solidFill>
                <a:effectLst/>
                <a:latin typeface="Consolas" panose="020B0609020204030204" pitchFamily="49" charset="0"/>
              </a:rPr>
              <a:t>void</a:t>
            </a:r>
            <a:r>
              <a:rPr lang="en-US" sz="1600" b="0" dirty="0">
                <a:solidFill>
                  <a:srgbClr val="D4D4D4"/>
                </a:solidFill>
                <a:effectLst/>
                <a:latin typeface="Consolas" panose="020B0609020204030204" pitchFamily="49" charset="0"/>
              </a:rPr>
              <a:t> </a:t>
            </a:r>
            <a:r>
              <a:rPr lang="en-US" sz="1600" b="0" dirty="0">
                <a:solidFill>
                  <a:srgbClr val="DCDCAA"/>
                </a:solidFill>
                <a:effectLst/>
                <a:latin typeface="Consolas" panose="020B0609020204030204" pitchFamily="49" charset="0"/>
              </a:rPr>
              <a:t>main</a:t>
            </a:r>
            <a:r>
              <a:rPr lang="en-US" sz="1600" b="0" dirty="0">
                <a:solidFill>
                  <a:srgbClr val="D4D4D4"/>
                </a:solidFill>
                <a:effectLst/>
                <a:latin typeface="Consolas" panose="020B0609020204030204" pitchFamily="49" charset="0"/>
              </a:rPr>
              <a:t>(</a:t>
            </a:r>
            <a:r>
              <a:rPr lang="en-US" sz="1600" b="0" dirty="0">
                <a:solidFill>
                  <a:srgbClr val="4EC9B0"/>
                </a:solidFill>
                <a:effectLst/>
                <a:latin typeface="Consolas" panose="020B0609020204030204" pitchFamily="49" charset="0"/>
              </a:rPr>
              <a:t>String</a:t>
            </a:r>
            <a:r>
              <a:rPr lang="en-US" sz="1600" b="0" dirty="0">
                <a:solidFill>
                  <a:srgbClr val="D4D4D4"/>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args</a:t>
            </a:r>
            <a:r>
              <a:rPr lang="en-US" sz="1600" b="0" dirty="0">
                <a:solidFill>
                  <a:srgbClr val="D4D4D4"/>
                </a:solidFill>
                <a:effectLst/>
                <a:latin typeface="Consolas" panose="020B0609020204030204" pitchFamily="49" charset="0"/>
              </a:rPr>
              <a:t>);</a:t>
            </a:r>
          </a:p>
          <a:p>
            <a:pPr marL="0" indent="0">
              <a:buNone/>
            </a:pPr>
            <a:r>
              <a:rPr lang="en-US" sz="1800" dirty="0">
                <a:solidFill>
                  <a:srgbClr val="D4D4D4"/>
                </a:solidFill>
                <a:latin typeface="Consolas" panose="020B0609020204030204" pitchFamily="49" charset="0"/>
              </a:rPr>
              <a:t>}</a:t>
            </a:r>
            <a:endParaRPr lang="en-US" sz="1800" b="0" dirty="0">
              <a:solidFill>
                <a:srgbClr val="D4D4D4"/>
              </a:solidFill>
              <a:effectLst/>
              <a:latin typeface="Consolas" panose="020B0609020204030204" pitchFamily="49" charset="0"/>
            </a:endParaRPr>
          </a:p>
          <a:p>
            <a:endParaRPr lang="en-US" sz="2000" b="0" dirty="0">
              <a:solidFill>
                <a:srgbClr val="D4D4D4"/>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a:p>
            <a:endParaRPr lang="en-US" dirty="0"/>
          </a:p>
        </p:txBody>
      </p:sp>
    </p:spTree>
    <p:extLst>
      <p:ext uri="{BB962C8B-B14F-4D97-AF65-F5344CB8AC3E}">
        <p14:creationId xmlns:p14="http://schemas.microsoft.com/office/powerpoint/2010/main" val="617696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CFCDFDF-A58A-909C-F445-6DC9AE47D20C}"/>
              </a:ext>
            </a:extLst>
          </p:cNvPr>
          <p:cNvSpPr>
            <a:spLocks noGrp="1"/>
          </p:cNvSpPr>
          <p:nvPr>
            <p:ph type="title"/>
          </p:nvPr>
        </p:nvSpPr>
        <p:spPr>
          <a:xfrm>
            <a:off x="838200" y="365125"/>
            <a:ext cx="10515600" cy="45719"/>
          </a:xfrm>
        </p:spPr>
        <p:txBody>
          <a:bodyPr>
            <a:normAutofit fontScale="90000"/>
          </a:bodyPr>
          <a:lstStyle/>
          <a:p>
            <a:endParaRPr lang="en-US" dirty="0"/>
          </a:p>
        </p:txBody>
      </p:sp>
      <p:sp>
        <p:nvSpPr>
          <p:cNvPr id="11" name="Content Placeholder 10">
            <a:extLst>
              <a:ext uri="{FF2B5EF4-FFF2-40B4-BE49-F238E27FC236}">
                <a16:creationId xmlns:a16="http://schemas.microsoft.com/office/drawing/2014/main" id="{1B75C7DD-7172-76EF-9103-8E6A72613E62}"/>
              </a:ext>
            </a:extLst>
          </p:cNvPr>
          <p:cNvSpPr>
            <a:spLocks noGrp="1"/>
          </p:cNvSpPr>
          <p:nvPr>
            <p:ph sz="half" idx="1"/>
          </p:nvPr>
        </p:nvSpPr>
        <p:spPr>
          <a:xfrm>
            <a:off x="838200" y="744071"/>
            <a:ext cx="3393141" cy="5432892"/>
          </a:xfrm>
        </p:spPr>
        <p:txBody>
          <a:bodyPr>
            <a:normAutofit/>
          </a:bodyPr>
          <a:lstStyle/>
          <a:p>
            <a:r>
              <a:rPr lang="en-US" sz="2000" dirty="0"/>
              <a:t>The constructor for the above class which initiates all the values to null and color of the node to black, as the null nodes are also considered as black nodes.</a:t>
            </a:r>
          </a:p>
          <a:p>
            <a:endParaRPr lang="en-US" sz="2000" dirty="0"/>
          </a:p>
          <a:p>
            <a:r>
              <a:rPr lang="en-US" sz="2000" dirty="0"/>
              <a:t>And the binary search method is used to find the node which has the specified key.</a:t>
            </a:r>
          </a:p>
          <a:p>
            <a:endParaRPr lang="en-US" sz="2000" dirty="0"/>
          </a:p>
        </p:txBody>
      </p:sp>
      <p:sp>
        <p:nvSpPr>
          <p:cNvPr id="12" name="Content Placeholder 11">
            <a:extLst>
              <a:ext uri="{FF2B5EF4-FFF2-40B4-BE49-F238E27FC236}">
                <a16:creationId xmlns:a16="http://schemas.microsoft.com/office/drawing/2014/main" id="{BB1EA85F-F1F4-994E-6CF2-93CB88C42F8E}"/>
              </a:ext>
            </a:extLst>
          </p:cNvPr>
          <p:cNvSpPr>
            <a:spLocks noGrp="1"/>
          </p:cNvSpPr>
          <p:nvPr>
            <p:ph sz="half" idx="2"/>
          </p:nvPr>
        </p:nvSpPr>
        <p:spPr>
          <a:xfrm>
            <a:off x="4500282" y="546847"/>
            <a:ext cx="6853518" cy="5630116"/>
          </a:xfrm>
        </p:spPr>
        <p:txBody>
          <a:bodyPr>
            <a:normAutofit/>
          </a:bodyPr>
          <a:lstStyle/>
          <a:p>
            <a:pPr marL="0" indent="0">
              <a:buNone/>
            </a:pPr>
            <a:r>
              <a:rPr lang="en-US" sz="1500" b="0" dirty="0">
                <a:solidFill>
                  <a:srgbClr val="569CD6"/>
                </a:solidFill>
                <a:effectLst/>
                <a:latin typeface="Consolas" panose="020B0609020204030204" pitchFamily="49" charset="0"/>
              </a:rPr>
              <a:t>public</a:t>
            </a:r>
            <a:r>
              <a:rPr lang="en-US" sz="1500" b="0" dirty="0">
                <a:solidFill>
                  <a:srgbClr val="D4D4D4"/>
                </a:solidFill>
                <a:effectLst/>
                <a:latin typeface="Consolas" panose="020B0609020204030204" pitchFamily="49" charset="0"/>
              </a:rPr>
              <a:t> </a:t>
            </a:r>
            <a:r>
              <a:rPr lang="en-US" sz="1500" b="0" dirty="0" err="1">
                <a:solidFill>
                  <a:srgbClr val="DCDCAA"/>
                </a:solidFill>
                <a:effectLst/>
                <a:latin typeface="Consolas" panose="020B0609020204030204" pitchFamily="49" charset="0"/>
              </a:rPr>
              <a:t>RBTree</a:t>
            </a:r>
            <a:r>
              <a:rPr lang="en-US" sz="1500" b="0" dirty="0">
                <a:solidFill>
                  <a:srgbClr val="D4D4D4"/>
                </a:solidFill>
                <a:effectLst/>
                <a:latin typeface="Consolas" panose="020B0609020204030204" pitchFamily="49" charset="0"/>
              </a:rPr>
              <a:t>() {</a:t>
            </a:r>
          </a:p>
          <a:p>
            <a:pPr marL="0" indent="0">
              <a:buNone/>
            </a:pPr>
            <a:r>
              <a:rPr lang="en-US" sz="1500" b="0" dirty="0">
                <a:solidFill>
                  <a:srgbClr val="D4D4D4"/>
                </a:solidFill>
                <a:effectLst/>
                <a:latin typeface="Consolas" panose="020B0609020204030204" pitchFamily="49" charset="0"/>
              </a:rPr>
              <a:t>    </a:t>
            </a:r>
            <a:r>
              <a:rPr lang="en-US" sz="1500" b="0" dirty="0" err="1">
                <a:solidFill>
                  <a:srgbClr val="9CDCFE"/>
                </a:solidFill>
                <a:effectLst/>
                <a:latin typeface="Consolas" panose="020B0609020204030204" pitchFamily="49" charset="0"/>
              </a:rPr>
              <a:t>Null_Node</a:t>
            </a:r>
            <a:r>
              <a:rPr lang="en-US" sz="1500" b="0" dirty="0">
                <a:solidFill>
                  <a:srgbClr val="D4D4D4"/>
                </a:solidFill>
                <a:effectLst/>
                <a:latin typeface="Consolas" panose="020B0609020204030204" pitchFamily="49" charset="0"/>
              </a:rPr>
              <a:t> = </a:t>
            </a:r>
            <a:r>
              <a:rPr lang="en-US" sz="1500" b="0" dirty="0">
                <a:solidFill>
                  <a:srgbClr val="C586C0"/>
                </a:solidFill>
                <a:effectLst/>
                <a:latin typeface="Consolas" panose="020B0609020204030204" pitchFamily="49" charset="0"/>
              </a:rPr>
              <a:t>new</a:t>
            </a:r>
            <a:r>
              <a:rPr lang="en-US" sz="1500" b="0" dirty="0">
                <a:solidFill>
                  <a:srgbClr val="D4D4D4"/>
                </a:solidFill>
                <a:effectLst/>
                <a:latin typeface="Consolas" panose="020B0609020204030204" pitchFamily="49" charset="0"/>
              </a:rPr>
              <a:t> </a:t>
            </a:r>
            <a:r>
              <a:rPr lang="en-US" sz="1500" b="0" dirty="0">
                <a:solidFill>
                  <a:srgbClr val="DCDCAA"/>
                </a:solidFill>
                <a:effectLst/>
                <a:latin typeface="Consolas" panose="020B0609020204030204" pitchFamily="49" charset="0"/>
              </a:rPr>
              <a:t>Node</a:t>
            </a:r>
            <a:r>
              <a:rPr lang="en-US" sz="1500" b="0" dirty="0">
                <a:solidFill>
                  <a:srgbClr val="D4D4D4"/>
                </a:solidFill>
                <a:effectLst/>
                <a:latin typeface="Consolas" panose="020B0609020204030204" pitchFamily="49" charset="0"/>
              </a:rPr>
              <a:t>();</a:t>
            </a:r>
          </a:p>
          <a:p>
            <a:pPr marL="0" indent="0">
              <a:buNone/>
            </a:pPr>
            <a:r>
              <a:rPr lang="en-US" sz="1500" b="0" dirty="0">
                <a:solidFill>
                  <a:srgbClr val="D4D4D4"/>
                </a:solidFill>
                <a:effectLst/>
                <a:latin typeface="Consolas" panose="020B0609020204030204" pitchFamily="49" charset="0"/>
              </a:rPr>
              <a:t>    </a:t>
            </a:r>
            <a:r>
              <a:rPr lang="en-US" sz="1500" b="0" dirty="0" err="1">
                <a:solidFill>
                  <a:srgbClr val="9CDCFE"/>
                </a:solidFill>
                <a:effectLst/>
                <a:latin typeface="Consolas" panose="020B0609020204030204" pitchFamily="49" charset="0"/>
              </a:rPr>
              <a:t>Null_Node</a:t>
            </a:r>
            <a:r>
              <a:rPr lang="en-US" sz="1500" b="0" dirty="0" err="1">
                <a:solidFill>
                  <a:srgbClr val="D4D4D4"/>
                </a:solidFill>
                <a:effectLst/>
                <a:latin typeface="Consolas" panose="020B0609020204030204" pitchFamily="49" charset="0"/>
              </a:rPr>
              <a:t>.</a:t>
            </a:r>
            <a:r>
              <a:rPr lang="en-US" sz="1500" b="0" dirty="0" err="1">
                <a:solidFill>
                  <a:srgbClr val="9CDCFE"/>
                </a:solidFill>
                <a:effectLst/>
                <a:latin typeface="Consolas" panose="020B0609020204030204" pitchFamily="49" charset="0"/>
              </a:rPr>
              <a:t>color</a:t>
            </a:r>
            <a:r>
              <a:rPr lang="en-US" sz="1500" b="0" dirty="0">
                <a:solidFill>
                  <a:srgbClr val="D4D4D4"/>
                </a:solidFill>
                <a:effectLst/>
                <a:latin typeface="Consolas" panose="020B0609020204030204" pitchFamily="49" charset="0"/>
              </a:rPr>
              <a:t> = </a:t>
            </a:r>
            <a:r>
              <a:rPr lang="en-US" sz="1500" b="0" dirty="0">
                <a:solidFill>
                  <a:srgbClr val="B5CEA8"/>
                </a:solidFill>
                <a:effectLst/>
                <a:latin typeface="Consolas" panose="020B0609020204030204" pitchFamily="49" charset="0"/>
              </a:rPr>
              <a:t>0</a:t>
            </a:r>
            <a:r>
              <a:rPr lang="en-US" sz="1500" b="0" dirty="0">
                <a:solidFill>
                  <a:srgbClr val="D4D4D4"/>
                </a:solidFill>
                <a:effectLst/>
                <a:latin typeface="Consolas" panose="020B0609020204030204" pitchFamily="49" charset="0"/>
              </a:rPr>
              <a:t>;</a:t>
            </a:r>
          </a:p>
          <a:p>
            <a:pPr marL="0" indent="0">
              <a:buNone/>
            </a:pPr>
            <a:r>
              <a:rPr lang="en-US" sz="1500" b="0" dirty="0">
                <a:solidFill>
                  <a:srgbClr val="D4D4D4"/>
                </a:solidFill>
                <a:effectLst/>
                <a:latin typeface="Consolas" panose="020B0609020204030204" pitchFamily="49" charset="0"/>
              </a:rPr>
              <a:t>    </a:t>
            </a:r>
            <a:r>
              <a:rPr lang="en-US" sz="1500" b="0" dirty="0" err="1">
                <a:solidFill>
                  <a:srgbClr val="9CDCFE"/>
                </a:solidFill>
                <a:effectLst/>
                <a:latin typeface="Consolas" panose="020B0609020204030204" pitchFamily="49" charset="0"/>
              </a:rPr>
              <a:t>Null_Node</a:t>
            </a:r>
            <a:r>
              <a:rPr lang="en-US" sz="1500" b="0" dirty="0" err="1">
                <a:solidFill>
                  <a:srgbClr val="D4D4D4"/>
                </a:solidFill>
                <a:effectLst/>
                <a:latin typeface="Consolas" panose="020B0609020204030204" pitchFamily="49" charset="0"/>
              </a:rPr>
              <a:t>.</a:t>
            </a:r>
            <a:r>
              <a:rPr lang="en-US" sz="1500" b="0" dirty="0" err="1">
                <a:solidFill>
                  <a:srgbClr val="9CDCFE"/>
                </a:solidFill>
                <a:effectLst/>
                <a:latin typeface="Consolas" panose="020B0609020204030204" pitchFamily="49" charset="0"/>
              </a:rPr>
              <a:t>left</a:t>
            </a:r>
            <a:r>
              <a:rPr lang="en-US" sz="1500" b="0" dirty="0">
                <a:solidFill>
                  <a:srgbClr val="D4D4D4"/>
                </a:solidFill>
                <a:effectLst/>
                <a:latin typeface="Consolas" panose="020B0609020204030204" pitchFamily="49" charset="0"/>
              </a:rPr>
              <a:t> = </a:t>
            </a:r>
            <a:r>
              <a:rPr lang="en-US" sz="1500" b="0" dirty="0">
                <a:solidFill>
                  <a:srgbClr val="569CD6"/>
                </a:solidFill>
                <a:effectLst/>
                <a:latin typeface="Consolas" panose="020B0609020204030204" pitchFamily="49" charset="0"/>
              </a:rPr>
              <a:t>null</a:t>
            </a:r>
            <a:r>
              <a:rPr lang="en-US" sz="1500" b="0" dirty="0">
                <a:solidFill>
                  <a:srgbClr val="D4D4D4"/>
                </a:solidFill>
                <a:effectLst/>
                <a:latin typeface="Consolas" panose="020B0609020204030204" pitchFamily="49" charset="0"/>
              </a:rPr>
              <a:t>;</a:t>
            </a:r>
          </a:p>
          <a:p>
            <a:pPr marL="0" indent="0">
              <a:buNone/>
            </a:pPr>
            <a:r>
              <a:rPr lang="en-US" sz="1500" b="0" dirty="0">
                <a:solidFill>
                  <a:srgbClr val="D4D4D4"/>
                </a:solidFill>
                <a:effectLst/>
                <a:latin typeface="Consolas" panose="020B0609020204030204" pitchFamily="49" charset="0"/>
              </a:rPr>
              <a:t>    </a:t>
            </a:r>
            <a:r>
              <a:rPr lang="en-US" sz="1500" b="0" dirty="0" err="1">
                <a:solidFill>
                  <a:srgbClr val="9CDCFE"/>
                </a:solidFill>
                <a:effectLst/>
                <a:latin typeface="Consolas" panose="020B0609020204030204" pitchFamily="49" charset="0"/>
              </a:rPr>
              <a:t>Null_Node</a:t>
            </a:r>
            <a:r>
              <a:rPr lang="en-US" sz="1500" b="0" dirty="0" err="1">
                <a:solidFill>
                  <a:srgbClr val="D4D4D4"/>
                </a:solidFill>
                <a:effectLst/>
                <a:latin typeface="Consolas" panose="020B0609020204030204" pitchFamily="49" charset="0"/>
              </a:rPr>
              <a:t>.</a:t>
            </a:r>
            <a:r>
              <a:rPr lang="en-US" sz="1500" b="0" dirty="0" err="1">
                <a:solidFill>
                  <a:srgbClr val="9CDCFE"/>
                </a:solidFill>
                <a:effectLst/>
                <a:latin typeface="Consolas" panose="020B0609020204030204" pitchFamily="49" charset="0"/>
              </a:rPr>
              <a:t>right</a:t>
            </a:r>
            <a:r>
              <a:rPr lang="en-US" sz="1500" b="0" dirty="0">
                <a:solidFill>
                  <a:srgbClr val="D4D4D4"/>
                </a:solidFill>
                <a:effectLst/>
                <a:latin typeface="Consolas" panose="020B0609020204030204" pitchFamily="49" charset="0"/>
              </a:rPr>
              <a:t> = </a:t>
            </a:r>
            <a:r>
              <a:rPr lang="en-US" sz="1500" b="0" dirty="0">
                <a:solidFill>
                  <a:srgbClr val="569CD6"/>
                </a:solidFill>
                <a:effectLst/>
                <a:latin typeface="Consolas" panose="020B0609020204030204" pitchFamily="49" charset="0"/>
              </a:rPr>
              <a:t>null</a:t>
            </a:r>
            <a:r>
              <a:rPr lang="en-US" sz="1500" b="0" dirty="0">
                <a:solidFill>
                  <a:srgbClr val="D4D4D4"/>
                </a:solidFill>
                <a:effectLst/>
                <a:latin typeface="Consolas" panose="020B0609020204030204" pitchFamily="49" charset="0"/>
              </a:rPr>
              <a:t>;</a:t>
            </a:r>
          </a:p>
          <a:p>
            <a:pPr marL="0" indent="0">
              <a:buNone/>
            </a:pPr>
            <a:r>
              <a:rPr lang="en-US" sz="1500" b="0" dirty="0">
                <a:solidFill>
                  <a:srgbClr val="D4D4D4"/>
                </a:solidFill>
                <a:effectLst/>
                <a:latin typeface="Consolas" panose="020B0609020204030204" pitchFamily="49" charset="0"/>
              </a:rPr>
              <a:t>    </a:t>
            </a:r>
            <a:r>
              <a:rPr lang="en-US" sz="1500" b="0" dirty="0">
                <a:solidFill>
                  <a:srgbClr val="9CDCFE"/>
                </a:solidFill>
                <a:effectLst/>
                <a:latin typeface="Consolas" panose="020B0609020204030204" pitchFamily="49" charset="0"/>
              </a:rPr>
              <a:t>root</a:t>
            </a:r>
            <a:r>
              <a:rPr lang="en-US" sz="1500" b="0" dirty="0">
                <a:solidFill>
                  <a:srgbClr val="D4D4D4"/>
                </a:solidFill>
                <a:effectLst/>
                <a:latin typeface="Consolas" panose="020B0609020204030204" pitchFamily="49" charset="0"/>
              </a:rPr>
              <a:t> = </a:t>
            </a:r>
            <a:r>
              <a:rPr lang="en-US" sz="1500" b="0" dirty="0" err="1">
                <a:solidFill>
                  <a:srgbClr val="9CDCFE"/>
                </a:solidFill>
                <a:effectLst/>
                <a:latin typeface="Consolas" panose="020B0609020204030204" pitchFamily="49" charset="0"/>
              </a:rPr>
              <a:t>Null_Node</a:t>
            </a:r>
            <a:r>
              <a:rPr lang="en-US" sz="1500" b="0" dirty="0">
                <a:solidFill>
                  <a:srgbClr val="D4D4D4"/>
                </a:solidFill>
                <a:effectLst/>
                <a:latin typeface="Consolas" panose="020B0609020204030204" pitchFamily="49" charset="0"/>
              </a:rPr>
              <a:t>;</a:t>
            </a:r>
          </a:p>
          <a:p>
            <a:pPr marL="0" indent="0">
              <a:buNone/>
            </a:pPr>
            <a:r>
              <a:rPr lang="en-US" sz="1500" b="0" dirty="0">
                <a:solidFill>
                  <a:srgbClr val="D4D4D4"/>
                </a:solidFill>
                <a:effectLst/>
                <a:latin typeface="Consolas" panose="020B0609020204030204" pitchFamily="49" charset="0"/>
              </a:rPr>
              <a:t>  }</a:t>
            </a:r>
          </a:p>
          <a:p>
            <a:pPr marL="0" indent="0">
              <a:buNone/>
            </a:pPr>
            <a:r>
              <a:rPr lang="en-US" sz="1500" b="0" dirty="0">
                <a:solidFill>
                  <a:srgbClr val="569CD6"/>
                </a:solidFill>
                <a:effectLst/>
                <a:latin typeface="Consolas" panose="020B0609020204030204" pitchFamily="49" charset="0"/>
              </a:rPr>
              <a:t>private</a:t>
            </a:r>
            <a:r>
              <a:rPr lang="en-US" sz="1500" b="0" dirty="0">
                <a:solidFill>
                  <a:srgbClr val="D4D4D4"/>
                </a:solidFill>
                <a:effectLst/>
                <a:latin typeface="Consolas" panose="020B0609020204030204" pitchFamily="49" charset="0"/>
              </a:rPr>
              <a:t> </a:t>
            </a:r>
            <a:r>
              <a:rPr lang="en-US" sz="1500" b="0" dirty="0">
                <a:solidFill>
                  <a:srgbClr val="4EC9B0"/>
                </a:solidFill>
                <a:effectLst/>
                <a:latin typeface="Consolas" panose="020B0609020204030204" pitchFamily="49" charset="0"/>
              </a:rPr>
              <a:t>Node</a:t>
            </a:r>
            <a:r>
              <a:rPr lang="en-US" sz="1500" b="0" dirty="0">
                <a:solidFill>
                  <a:srgbClr val="D4D4D4"/>
                </a:solidFill>
                <a:effectLst/>
                <a:latin typeface="Consolas" panose="020B0609020204030204" pitchFamily="49" charset="0"/>
              </a:rPr>
              <a:t> </a:t>
            </a:r>
            <a:r>
              <a:rPr lang="en-US" sz="1500" b="0" dirty="0" err="1">
                <a:solidFill>
                  <a:srgbClr val="DCDCAA"/>
                </a:solidFill>
                <a:effectLst/>
                <a:latin typeface="Consolas" panose="020B0609020204030204" pitchFamily="49" charset="0"/>
              </a:rPr>
              <a:t>binary_search</a:t>
            </a:r>
            <a:r>
              <a:rPr lang="en-US" sz="1500" b="0" dirty="0">
                <a:solidFill>
                  <a:srgbClr val="D4D4D4"/>
                </a:solidFill>
                <a:effectLst/>
                <a:latin typeface="Consolas" panose="020B0609020204030204" pitchFamily="49" charset="0"/>
              </a:rPr>
              <a:t>(</a:t>
            </a:r>
            <a:r>
              <a:rPr lang="en-US" sz="1500" b="0" dirty="0">
                <a:solidFill>
                  <a:srgbClr val="4EC9B0"/>
                </a:solidFill>
                <a:effectLst/>
                <a:latin typeface="Consolas" panose="020B0609020204030204" pitchFamily="49" charset="0"/>
              </a:rPr>
              <a:t>Node</a:t>
            </a:r>
            <a:r>
              <a:rPr lang="en-US" sz="1500" b="0" dirty="0">
                <a:solidFill>
                  <a:srgbClr val="D4D4D4"/>
                </a:solidFill>
                <a:effectLst/>
                <a:latin typeface="Consolas" panose="020B0609020204030204" pitchFamily="49" charset="0"/>
              </a:rPr>
              <a:t> </a:t>
            </a:r>
            <a:r>
              <a:rPr lang="en-US" sz="1500" b="0" dirty="0" err="1">
                <a:solidFill>
                  <a:srgbClr val="9CDCFE"/>
                </a:solidFill>
                <a:effectLst/>
                <a:latin typeface="Consolas" panose="020B0609020204030204" pitchFamily="49" charset="0"/>
              </a:rPr>
              <a:t>node</a:t>
            </a:r>
            <a:r>
              <a:rPr lang="en-US" sz="1500" b="0" dirty="0" err="1">
                <a:solidFill>
                  <a:srgbClr val="D4D4D4"/>
                </a:solidFill>
                <a:effectLst/>
                <a:latin typeface="Consolas" panose="020B0609020204030204" pitchFamily="49" charset="0"/>
              </a:rPr>
              <a:t>,</a:t>
            </a:r>
            <a:r>
              <a:rPr lang="en-US" sz="1500" b="0" dirty="0" err="1">
                <a:solidFill>
                  <a:srgbClr val="4EC9B0"/>
                </a:solidFill>
                <a:effectLst/>
                <a:latin typeface="Consolas" panose="020B0609020204030204" pitchFamily="49" charset="0"/>
              </a:rPr>
              <a:t>int</a:t>
            </a:r>
            <a:r>
              <a:rPr lang="en-US" sz="1500" b="0" dirty="0">
                <a:solidFill>
                  <a:srgbClr val="D4D4D4"/>
                </a:solidFill>
                <a:effectLst/>
                <a:latin typeface="Consolas" panose="020B0609020204030204" pitchFamily="49" charset="0"/>
              </a:rPr>
              <a:t> </a:t>
            </a:r>
            <a:r>
              <a:rPr lang="en-US" sz="1500" b="0" dirty="0">
                <a:solidFill>
                  <a:srgbClr val="9CDCFE"/>
                </a:solidFill>
                <a:effectLst/>
                <a:latin typeface="Consolas" panose="020B0609020204030204" pitchFamily="49" charset="0"/>
              </a:rPr>
              <a:t>key</a:t>
            </a:r>
            <a:r>
              <a:rPr lang="en-US" sz="1500" b="0" dirty="0">
                <a:solidFill>
                  <a:srgbClr val="D4D4D4"/>
                </a:solidFill>
                <a:effectLst/>
                <a:latin typeface="Consolas" panose="020B0609020204030204" pitchFamily="49" charset="0"/>
              </a:rPr>
              <a:t>){</a:t>
            </a:r>
          </a:p>
          <a:p>
            <a:pPr marL="0" indent="0">
              <a:buNone/>
            </a:pPr>
            <a:r>
              <a:rPr lang="en-US" sz="1500" b="0" dirty="0">
                <a:solidFill>
                  <a:srgbClr val="D4D4D4"/>
                </a:solidFill>
                <a:effectLst/>
                <a:latin typeface="Consolas" panose="020B0609020204030204" pitchFamily="49" charset="0"/>
              </a:rPr>
              <a:t>    </a:t>
            </a:r>
            <a:r>
              <a:rPr lang="en-US" sz="1500" b="0" dirty="0">
                <a:solidFill>
                  <a:srgbClr val="C586C0"/>
                </a:solidFill>
                <a:effectLst/>
                <a:latin typeface="Consolas" panose="020B0609020204030204" pitchFamily="49" charset="0"/>
              </a:rPr>
              <a:t>if</a:t>
            </a:r>
            <a:r>
              <a:rPr lang="en-US" sz="1500" b="0" dirty="0">
                <a:solidFill>
                  <a:srgbClr val="D4D4D4"/>
                </a:solidFill>
                <a:effectLst/>
                <a:latin typeface="Consolas" panose="020B0609020204030204" pitchFamily="49" charset="0"/>
              </a:rPr>
              <a:t>(</a:t>
            </a:r>
            <a:r>
              <a:rPr lang="en-US" sz="1500" b="0" dirty="0">
                <a:solidFill>
                  <a:srgbClr val="9CDCFE"/>
                </a:solidFill>
                <a:effectLst/>
                <a:latin typeface="Consolas" panose="020B0609020204030204" pitchFamily="49" charset="0"/>
              </a:rPr>
              <a:t>node</a:t>
            </a:r>
            <a:r>
              <a:rPr lang="en-US" sz="1500" b="0" dirty="0">
                <a:solidFill>
                  <a:srgbClr val="D4D4D4"/>
                </a:solidFill>
                <a:effectLst/>
                <a:latin typeface="Consolas" panose="020B0609020204030204" pitchFamily="49" charset="0"/>
              </a:rPr>
              <a:t> == </a:t>
            </a:r>
            <a:r>
              <a:rPr lang="en-US" sz="1500" b="0" dirty="0" err="1">
                <a:solidFill>
                  <a:srgbClr val="9CDCFE"/>
                </a:solidFill>
                <a:effectLst/>
                <a:latin typeface="Consolas" panose="020B0609020204030204" pitchFamily="49" charset="0"/>
              </a:rPr>
              <a:t>Null_Node</a:t>
            </a:r>
            <a:r>
              <a:rPr lang="en-US" sz="1500" b="0" dirty="0">
                <a:solidFill>
                  <a:srgbClr val="D4D4D4"/>
                </a:solidFill>
                <a:effectLst/>
                <a:latin typeface="Consolas" panose="020B0609020204030204" pitchFamily="49" charset="0"/>
              </a:rPr>
              <a:t>){</a:t>
            </a:r>
          </a:p>
          <a:p>
            <a:pPr marL="0" indent="0">
              <a:buNone/>
            </a:pPr>
            <a:r>
              <a:rPr lang="en-US" sz="1500" b="0" dirty="0">
                <a:solidFill>
                  <a:srgbClr val="D4D4D4"/>
                </a:solidFill>
                <a:effectLst/>
                <a:latin typeface="Consolas" panose="020B0609020204030204" pitchFamily="49" charset="0"/>
              </a:rPr>
              <a:t>      </a:t>
            </a:r>
            <a:r>
              <a:rPr lang="en-US" sz="1500" b="0" dirty="0">
                <a:solidFill>
                  <a:srgbClr val="C586C0"/>
                </a:solidFill>
                <a:effectLst/>
                <a:latin typeface="Consolas" panose="020B0609020204030204" pitchFamily="49" charset="0"/>
              </a:rPr>
              <a:t>return</a:t>
            </a:r>
            <a:r>
              <a:rPr lang="en-US" sz="1500" b="0" dirty="0">
                <a:solidFill>
                  <a:srgbClr val="D4D4D4"/>
                </a:solidFill>
                <a:effectLst/>
                <a:latin typeface="Consolas" panose="020B0609020204030204" pitchFamily="49" charset="0"/>
              </a:rPr>
              <a:t> </a:t>
            </a:r>
            <a:r>
              <a:rPr lang="en-US" sz="1500" b="0" dirty="0" err="1">
                <a:solidFill>
                  <a:srgbClr val="9CDCFE"/>
                </a:solidFill>
                <a:effectLst/>
                <a:latin typeface="Consolas" panose="020B0609020204030204" pitchFamily="49" charset="0"/>
              </a:rPr>
              <a:t>Null_Node</a:t>
            </a:r>
            <a:r>
              <a:rPr lang="en-US" sz="1500" b="0" dirty="0">
                <a:solidFill>
                  <a:srgbClr val="D4D4D4"/>
                </a:solidFill>
                <a:effectLst/>
                <a:latin typeface="Consolas" panose="020B0609020204030204" pitchFamily="49" charset="0"/>
              </a:rPr>
              <a:t>;</a:t>
            </a:r>
          </a:p>
          <a:p>
            <a:pPr marL="0" indent="0">
              <a:buNone/>
            </a:pPr>
            <a:r>
              <a:rPr lang="en-US" sz="1500" b="0" dirty="0">
                <a:solidFill>
                  <a:srgbClr val="D4D4D4"/>
                </a:solidFill>
                <a:effectLst/>
                <a:latin typeface="Consolas" panose="020B0609020204030204" pitchFamily="49" charset="0"/>
              </a:rPr>
              <a:t>    }</a:t>
            </a:r>
          </a:p>
          <a:p>
            <a:pPr marL="0" indent="0">
              <a:buNone/>
            </a:pPr>
            <a:r>
              <a:rPr lang="en-US" sz="1500" b="0" dirty="0">
                <a:solidFill>
                  <a:srgbClr val="D4D4D4"/>
                </a:solidFill>
                <a:effectLst/>
                <a:latin typeface="Consolas" panose="020B0609020204030204" pitchFamily="49" charset="0"/>
              </a:rPr>
              <a:t>    </a:t>
            </a:r>
            <a:r>
              <a:rPr lang="en-US" sz="1500" b="0" dirty="0">
                <a:solidFill>
                  <a:srgbClr val="C586C0"/>
                </a:solidFill>
                <a:effectLst/>
                <a:latin typeface="Consolas" panose="020B0609020204030204" pitchFamily="49" charset="0"/>
              </a:rPr>
              <a:t>if</a:t>
            </a:r>
            <a:r>
              <a:rPr lang="en-US" sz="1500" b="0" dirty="0">
                <a:solidFill>
                  <a:srgbClr val="D4D4D4"/>
                </a:solidFill>
                <a:effectLst/>
                <a:latin typeface="Consolas" panose="020B0609020204030204" pitchFamily="49" charset="0"/>
              </a:rPr>
              <a:t>(</a:t>
            </a:r>
            <a:r>
              <a:rPr lang="en-US" sz="1500" b="0" dirty="0" err="1">
                <a:solidFill>
                  <a:srgbClr val="9CDCFE"/>
                </a:solidFill>
                <a:effectLst/>
                <a:latin typeface="Consolas" panose="020B0609020204030204" pitchFamily="49" charset="0"/>
              </a:rPr>
              <a:t>node</a:t>
            </a:r>
            <a:r>
              <a:rPr lang="en-US" sz="1500" b="0" dirty="0" err="1">
                <a:solidFill>
                  <a:srgbClr val="D4D4D4"/>
                </a:solidFill>
                <a:effectLst/>
                <a:latin typeface="Consolas" panose="020B0609020204030204" pitchFamily="49" charset="0"/>
              </a:rPr>
              <a:t>.</a:t>
            </a:r>
            <a:r>
              <a:rPr lang="en-US" sz="1500" b="0" dirty="0" err="1">
                <a:solidFill>
                  <a:srgbClr val="9CDCFE"/>
                </a:solidFill>
                <a:effectLst/>
                <a:latin typeface="Consolas" panose="020B0609020204030204" pitchFamily="49" charset="0"/>
              </a:rPr>
              <a:t>value</a:t>
            </a:r>
            <a:r>
              <a:rPr lang="en-US" sz="1500" b="0" dirty="0">
                <a:solidFill>
                  <a:srgbClr val="D4D4D4"/>
                </a:solidFill>
                <a:effectLst/>
                <a:latin typeface="Consolas" panose="020B0609020204030204" pitchFamily="49" charset="0"/>
              </a:rPr>
              <a:t> == </a:t>
            </a:r>
            <a:r>
              <a:rPr lang="en-US" sz="1500" b="0" dirty="0">
                <a:solidFill>
                  <a:srgbClr val="9CDCFE"/>
                </a:solidFill>
                <a:effectLst/>
                <a:latin typeface="Consolas" panose="020B0609020204030204" pitchFamily="49" charset="0"/>
              </a:rPr>
              <a:t>key</a:t>
            </a:r>
            <a:r>
              <a:rPr lang="en-US" sz="1500" b="0" dirty="0">
                <a:solidFill>
                  <a:srgbClr val="D4D4D4"/>
                </a:solidFill>
                <a:effectLst/>
                <a:latin typeface="Consolas" panose="020B0609020204030204" pitchFamily="49" charset="0"/>
              </a:rPr>
              <a:t>){</a:t>
            </a:r>
          </a:p>
          <a:p>
            <a:pPr marL="0" indent="0">
              <a:buNone/>
            </a:pPr>
            <a:r>
              <a:rPr lang="en-US" sz="1500" b="0" dirty="0">
                <a:solidFill>
                  <a:srgbClr val="D4D4D4"/>
                </a:solidFill>
                <a:effectLst/>
                <a:latin typeface="Consolas" panose="020B0609020204030204" pitchFamily="49" charset="0"/>
              </a:rPr>
              <a:t>      </a:t>
            </a:r>
            <a:r>
              <a:rPr lang="en-US" sz="1500" b="0" dirty="0">
                <a:solidFill>
                  <a:srgbClr val="C586C0"/>
                </a:solidFill>
                <a:effectLst/>
                <a:latin typeface="Consolas" panose="020B0609020204030204" pitchFamily="49" charset="0"/>
              </a:rPr>
              <a:t>return</a:t>
            </a:r>
            <a:r>
              <a:rPr lang="en-US" sz="1500" b="0" dirty="0">
                <a:solidFill>
                  <a:srgbClr val="D4D4D4"/>
                </a:solidFill>
                <a:effectLst/>
                <a:latin typeface="Consolas" panose="020B0609020204030204" pitchFamily="49" charset="0"/>
              </a:rPr>
              <a:t> </a:t>
            </a:r>
            <a:r>
              <a:rPr lang="en-US" sz="1500" b="0" dirty="0">
                <a:solidFill>
                  <a:srgbClr val="9CDCFE"/>
                </a:solidFill>
                <a:effectLst/>
                <a:latin typeface="Consolas" panose="020B0609020204030204" pitchFamily="49" charset="0"/>
              </a:rPr>
              <a:t>node</a:t>
            </a:r>
            <a:r>
              <a:rPr lang="en-US" sz="1500" b="0" dirty="0">
                <a:solidFill>
                  <a:srgbClr val="D4D4D4"/>
                </a:solidFill>
                <a:effectLst/>
                <a:latin typeface="Consolas" panose="020B0609020204030204" pitchFamily="49" charset="0"/>
              </a:rPr>
              <a:t>;</a:t>
            </a:r>
          </a:p>
          <a:p>
            <a:pPr marL="0" indent="0">
              <a:buNone/>
            </a:pPr>
            <a:r>
              <a:rPr lang="en-US" sz="1500" b="0" dirty="0">
                <a:solidFill>
                  <a:srgbClr val="D4D4D4"/>
                </a:solidFill>
                <a:effectLst/>
                <a:latin typeface="Consolas" panose="020B0609020204030204" pitchFamily="49" charset="0"/>
              </a:rPr>
              <a:t>    }</a:t>
            </a:r>
          </a:p>
          <a:p>
            <a:pPr marL="0" indent="0">
              <a:buNone/>
            </a:pPr>
            <a:r>
              <a:rPr lang="en-US" sz="1500" b="0" dirty="0">
                <a:solidFill>
                  <a:srgbClr val="D4D4D4"/>
                </a:solidFill>
                <a:effectLst/>
                <a:latin typeface="Consolas" panose="020B0609020204030204" pitchFamily="49" charset="0"/>
              </a:rPr>
              <a:t>    </a:t>
            </a:r>
            <a:r>
              <a:rPr lang="en-US" sz="1500" b="0" dirty="0">
                <a:solidFill>
                  <a:srgbClr val="C586C0"/>
                </a:solidFill>
                <a:effectLst/>
                <a:latin typeface="Consolas" panose="020B0609020204030204" pitchFamily="49" charset="0"/>
              </a:rPr>
              <a:t>if</a:t>
            </a:r>
            <a:r>
              <a:rPr lang="en-US" sz="1500" b="0" dirty="0">
                <a:solidFill>
                  <a:srgbClr val="D4D4D4"/>
                </a:solidFill>
                <a:effectLst/>
                <a:latin typeface="Consolas" panose="020B0609020204030204" pitchFamily="49" charset="0"/>
              </a:rPr>
              <a:t>(</a:t>
            </a:r>
            <a:r>
              <a:rPr lang="en-US" sz="1500" b="0" dirty="0" err="1">
                <a:solidFill>
                  <a:srgbClr val="9CDCFE"/>
                </a:solidFill>
                <a:effectLst/>
                <a:latin typeface="Consolas" panose="020B0609020204030204" pitchFamily="49" charset="0"/>
              </a:rPr>
              <a:t>node</a:t>
            </a:r>
            <a:r>
              <a:rPr lang="en-US" sz="1500" b="0" dirty="0" err="1">
                <a:solidFill>
                  <a:srgbClr val="D4D4D4"/>
                </a:solidFill>
                <a:effectLst/>
                <a:latin typeface="Consolas" panose="020B0609020204030204" pitchFamily="49" charset="0"/>
              </a:rPr>
              <a:t>.</a:t>
            </a:r>
            <a:r>
              <a:rPr lang="en-US" sz="1500" b="0" dirty="0" err="1">
                <a:solidFill>
                  <a:srgbClr val="9CDCFE"/>
                </a:solidFill>
                <a:effectLst/>
                <a:latin typeface="Consolas" panose="020B0609020204030204" pitchFamily="49" charset="0"/>
              </a:rPr>
              <a:t>value</a:t>
            </a:r>
            <a:r>
              <a:rPr lang="en-US" sz="1500" b="0" dirty="0">
                <a:solidFill>
                  <a:srgbClr val="D4D4D4"/>
                </a:solidFill>
                <a:effectLst/>
                <a:latin typeface="Consolas" panose="020B0609020204030204" pitchFamily="49" charset="0"/>
              </a:rPr>
              <a:t> &lt;= </a:t>
            </a:r>
            <a:r>
              <a:rPr lang="en-US" sz="1500" b="0" dirty="0">
                <a:solidFill>
                  <a:srgbClr val="9CDCFE"/>
                </a:solidFill>
                <a:effectLst/>
                <a:latin typeface="Consolas" panose="020B0609020204030204" pitchFamily="49" charset="0"/>
              </a:rPr>
              <a:t>key</a:t>
            </a:r>
            <a:r>
              <a:rPr lang="en-US" sz="1500" b="0" dirty="0">
                <a:solidFill>
                  <a:srgbClr val="D4D4D4"/>
                </a:solidFill>
                <a:effectLst/>
                <a:latin typeface="Consolas" panose="020B0609020204030204" pitchFamily="49" charset="0"/>
              </a:rPr>
              <a:t>) </a:t>
            </a:r>
            <a:r>
              <a:rPr lang="en-US" sz="1500" b="0" dirty="0">
                <a:solidFill>
                  <a:srgbClr val="C586C0"/>
                </a:solidFill>
                <a:effectLst/>
                <a:latin typeface="Consolas" panose="020B0609020204030204" pitchFamily="49" charset="0"/>
              </a:rPr>
              <a:t>return</a:t>
            </a:r>
            <a:r>
              <a:rPr lang="en-US" sz="1500" b="0" dirty="0">
                <a:solidFill>
                  <a:srgbClr val="D4D4D4"/>
                </a:solidFill>
                <a:effectLst/>
                <a:latin typeface="Consolas" panose="020B0609020204030204" pitchFamily="49" charset="0"/>
              </a:rPr>
              <a:t> </a:t>
            </a:r>
            <a:r>
              <a:rPr lang="en-US" sz="1500" b="0" dirty="0" err="1">
                <a:solidFill>
                  <a:srgbClr val="DCDCAA"/>
                </a:solidFill>
                <a:effectLst/>
                <a:latin typeface="Consolas" panose="020B0609020204030204" pitchFamily="49" charset="0"/>
              </a:rPr>
              <a:t>binary_search</a:t>
            </a:r>
            <a:r>
              <a:rPr lang="en-US" sz="1500" b="0" dirty="0">
                <a:solidFill>
                  <a:srgbClr val="D4D4D4"/>
                </a:solidFill>
                <a:effectLst/>
                <a:latin typeface="Consolas" panose="020B0609020204030204" pitchFamily="49" charset="0"/>
              </a:rPr>
              <a:t>(</a:t>
            </a:r>
            <a:r>
              <a:rPr lang="en-US" sz="1500" b="0" dirty="0" err="1">
                <a:solidFill>
                  <a:srgbClr val="9CDCFE"/>
                </a:solidFill>
                <a:effectLst/>
                <a:latin typeface="Consolas" panose="020B0609020204030204" pitchFamily="49" charset="0"/>
              </a:rPr>
              <a:t>node</a:t>
            </a:r>
            <a:r>
              <a:rPr lang="en-US" sz="1500" b="0" dirty="0" err="1">
                <a:solidFill>
                  <a:srgbClr val="D4D4D4"/>
                </a:solidFill>
                <a:effectLst/>
                <a:latin typeface="Consolas" panose="020B0609020204030204" pitchFamily="49" charset="0"/>
              </a:rPr>
              <a:t>.</a:t>
            </a:r>
            <a:r>
              <a:rPr lang="en-US" sz="1500" b="0" dirty="0" err="1">
                <a:solidFill>
                  <a:srgbClr val="9CDCFE"/>
                </a:solidFill>
                <a:effectLst/>
                <a:latin typeface="Consolas" panose="020B0609020204030204" pitchFamily="49" charset="0"/>
              </a:rPr>
              <a:t>right</a:t>
            </a:r>
            <a:r>
              <a:rPr lang="en-US" sz="1500" b="0" dirty="0" err="1">
                <a:solidFill>
                  <a:srgbClr val="D4D4D4"/>
                </a:solidFill>
                <a:effectLst/>
                <a:latin typeface="Consolas" panose="020B0609020204030204" pitchFamily="49" charset="0"/>
              </a:rPr>
              <a:t>,</a:t>
            </a:r>
            <a:r>
              <a:rPr lang="en-US" sz="1500" b="0" dirty="0" err="1">
                <a:solidFill>
                  <a:srgbClr val="9CDCFE"/>
                </a:solidFill>
                <a:effectLst/>
                <a:latin typeface="Consolas" panose="020B0609020204030204" pitchFamily="49" charset="0"/>
              </a:rPr>
              <a:t>key</a:t>
            </a:r>
            <a:r>
              <a:rPr lang="en-US" sz="1500" b="0" dirty="0">
                <a:solidFill>
                  <a:srgbClr val="D4D4D4"/>
                </a:solidFill>
                <a:effectLst/>
                <a:latin typeface="Consolas" panose="020B0609020204030204" pitchFamily="49" charset="0"/>
              </a:rPr>
              <a:t>);</a:t>
            </a:r>
          </a:p>
          <a:p>
            <a:pPr marL="0" indent="0">
              <a:buNone/>
            </a:pPr>
            <a:r>
              <a:rPr lang="en-US" sz="1500" b="0" dirty="0">
                <a:solidFill>
                  <a:srgbClr val="D4D4D4"/>
                </a:solidFill>
                <a:effectLst/>
                <a:latin typeface="Consolas" panose="020B0609020204030204" pitchFamily="49" charset="0"/>
              </a:rPr>
              <a:t>    </a:t>
            </a:r>
            <a:r>
              <a:rPr lang="en-US" sz="1500" b="0" dirty="0">
                <a:solidFill>
                  <a:srgbClr val="C586C0"/>
                </a:solidFill>
                <a:effectLst/>
                <a:latin typeface="Consolas" panose="020B0609020204030204" pitchFamily="49" charset="0"/>
              </a:rPr>
              <a:t>else</a:t>
            </a:r>
            <a:r>
              <a:rPr lang="en-US" sz="1500" b="0" dirty="0">
                <a:solidFill>
                  <a:srgbClr val="D4D4D4"/>
                </a:solidFill>
                <a:effectLst/>
                <a:latin typeface="Consolas" panose="020B0609020204030204" pitchFamily="49" charset="0"/>
              </a:rPr>
              <a:t> </a:t>
            </a:r>
            <a:r>
              <a:rPr lang="en-US" sz="1500" b="0" dirty="0">
                <a:solidFill>
                  <a:srgbClr val="C586C0"/>
                </a:solidFill>
                <a:effectLst/>
                <a:latin typeface="Consolas" panose="020B0609020204030204" pitchFamily="49" charset="0"/>
              </a:rPr>
              <a:t>return</a:t>
            </a:r>
            <a:r>
              <a:rPr lang="en-US" sz="1500" b="0" dirty="0">
                <a:solidFill>
                  <a:srgbClr val="D4D4D4"/>
                </a:solidFill>
                <a:effectLst/>
                <a:latin typeface="Consolas" panose="020B0609020204030204" pitchFamily="49" charset="0"/>
              </a:rPr>
              <a:t> </a:t>
            </a:r>
            <a:r>
              <a:rPr lang="en-US" sz="1500" b="0" dirty="0" err="1">
                <a:solidFill>
                  <a:srgbClr val="DCDCAA"/>
                </a:solidFill>
                <a:effectLst/>
                <a:latin typeface="Consolas" panose="020B0609020204030204" pitchFamily="49" charset="0"/>
              </a:rPr>
              <a:t>binary_search</a:t>
            </a:r>
            <a:r>
              <a:rPr lang="en-US" sz="1500" b="0" dirty="0">
                <a:solidFill>
                  <a:srgbClr val="D4D4D4"/>
                </a:solidFill>
                <a:effectLst/>
                <a:latin typeface="Consolas" panose="020B0609020204030204" pitchFamily="49" charset="0"/>
              </a:rPr>
              <a:t>(</a:t>
            </a:r>
            <a:r>
              <a:rPr lang="en-US" sz="1500" b="0" dirty="0" err="1">
                <a:solidFill>
                  <a:srgbClr val="9CDCFE"/>
                </a:solidFill>
                <a:effectLst/>
                <a:latin typeface="Consolas" panose="020B0609020204030204" pitchFamily="49" charset="0"/>
              </a:rPr>
              <a:t>node</a:t>
            </a:r>
            <a:r>
              <a:rPr lang="en-US" sz="1500" b="0" dirty="0" err="1">
                <a:solidFill>
                  <a:srgbClr val="D4D4D4"/>
                </a:solidFill>
                <a:effectLst/>
                <a:latin typeface="Consolas" panose="020B0609020204030204" pitchFamily="49" charset="0"/>
              </a:rPr>
              <a:t>.</a:t>
            </a:r>
            <a:r>
              <a:rPr lang="en-US" sz="1500" b="0" dirty="0" err="1">
                <a:solidFill>
                  <a:srgbClr val="9CDCFE"/>
                </a:solidFill>
                <a:effectLst/>
                <a:latin typeface="Consolas" panose="020B0609020204030204" pitchFamily="49" charset="0"/>
              </a:rPr>
              <a:t>left</a:t>
            </a:r>
            <a:r>
              <a:rPr lang="en-US" sz="1500" b="0" dirty="0" err="1">
                <a:solidFill>
                  <a:srgbClr val="D4D4D4"/>
                </a:solidFill>
                <a:effectLst/>
                <a:latin typeface="Consolas" panose="020B0609020204030204" pitchFamily="49" charset="0"/>
              </a:rPr>
              <a:t>,</a:t>
            </a:r>
            <a:r>
              <a:rPr lang="en-US" sz="1500" b="0" dirty="0" err="1">
                <a:solidFill>
                  <a:srgbClr val="9CDCFE"/>
                </a:solidFill>
                <a:effectLst/>
                <a:latin typeface="Consolas" panose="020B0609020204030204" pitchFamily="49" charset="0"/>
              </a:rPr>
              <a:t>key</a:t>
            </a:r>
            <a:r>
              <a:rPr lang="en-US" sz="1500" b="0" dirty="0">
                <a:solidFill>
                  <a:srgbClr val="D4D4D4"/>
                </a:solidFill>
                <a:effectLst/>
                <a:latin typeface="Consolas" panose="020B0609020204030204" pitchFamily="49" charset="0"/>
              </a:rPr>
              <a:t>);</a:t>
            </a:r>
          </a:p>
          <a:p>
            <a:pPr marL="0" indent="0">
              <a:buNone/>
            </a:pPr>
            <a:r>
              <a:rPr lang="en-US" sz="1500" b="0" dirty="0">
                <a:solidFill>
                  <a:srgbClr val="D4D4D4"/>
                </a:solidFill>
                <a:effectLst/>
                <a:latin typeface="Consolas" panose="020B0609020204030204" pitchFamily="49" charset="0"/>
              </a:rPr>
              <a:t>  }</a:t>
            </a:r>
          </a:p>
          <a:p>
            <a:pPr marL="0" indent="0">
              <a:buNone/>
            </a:pPr>
            <a:endParaRPr lang="en-US" sz="2000" dirty="0"/>
          </a:p>
        </p:txBody>
      </p:sp>
    </p:spTree>
    <p:extLst>
      <p:ext uri="{BB962C8B-B14F-4D97-AF65-F5344CB8AC3E}">
        <p14:creationId xmlns:p14="http://schemas.microsoft.com/office/powerpoint/2010/main" val="1840289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B2B8F-B6BF-4D1A-27AC-EC99D8EFF6F2}"/>
              </a:ext>
            </a:extLst>
          </p:cNvPr>
          <p:cNvSpPr>
            <a:spLocks noGrp="1"/>
          </p:cNvSpPr>
          <p:nvPr>
            <p:ph type="title"/>
          </p:nvPr>
        </p:nvSpPr>
        <p:spPr>
          <a:xfrm>
            <a:off x="838200" y="365126"/>
            <a:ext cx="10515600" cy="315912"/>
          </a:xfrm>
        </p:spPr>
        <p:txBody>
          <a:bodyPr>
            <a:noAutofit/>
          </a:bodyPr>
          <a:lstStyle/>
          <a:p>
            <a:r>
              <a:rPr lang="en-US" sz="2400" dirty="0"/>
              <a:t>Left Rotation about a node.</a:t>
            </a:r>
          </a:p>
        </p:txBody>
      </p:sp>
      <p:sp>
        <p:nvSpPr>
          <p:cNvPr id="3" name="Content Placeholder 2">
            <a:extLst>
              <a:ext uri="{FF2B5EF4-FFF2-40B4-BE49-F238E27FC236}">
                <a16:creationId xmlns:a16="http://schemas.microsoft.com/office/drawing/2014/main" id="{DC963DA4-0866-E050-8369-673194D4B240}"/>
              </a:ext>
            </a:extLst>
          </p:cNvPr>
          <p:cNvSpPr>
            <a:spLocks noGrp="1"/>
          </p:cNvSpPr>
          <p:nvPr>
            <p:ph sz="half" idx="1"/>
          </p:nvPr>
        </p:nvSpPr>
        <p:spPr>
          <a:xfrm>
            <a:off x="838200" y="788894"/>
            <a:ext cx="2003612" cy="5388069"/>
          </a:xfrm>
        </p:spPr>
        <p:txBody>
          <a:bodyPr>
            <a:normAutofit fontScale="55000" lnSpcReduction="20000"/>
          </a:bodyPr>
          <a:lstStyle/>
          <a:p>
            <a:pPr marL="0" indent="0">
              <a:buNone/>
            </a:pPr>
            <a:endParaRPr lang="en-US" dirty="0"/>
          </a:p>
        </p:txBody>
      </p:sp>
      <p:sp>
        <p:nvSpPr>
          <p:cNvPr id="4" name="Content Placeholder 3">
            <a:extLst>
              <a:ext uri="{FF2B5EF4-FFF2-40B4-BE49-F238E27FC236}">
                <a16:creationId xmlns:a16="http://schemas.microsoft.com/office/drawing/2014/main" id="{CD6E9250-B74E-752A-4C1C-964CCB9F3659}"/>
              </a:ext>
            </a:extLst>
          </p:cNvPr>
          <p:cNvSpPr>
            <a:spLocks noGrp="1"/>
          </p:cNvSpPr>
          <p:nvPr>
            <p:ph sz="half" idx="2"/>
          </p:nvPr>
        </p:nvSpPr>
        <p:spPr>
          <a:xfrm>
            <a:off x="3998259" y="788894"/>
            <a:ext cx="7355541" cy="5916706"/>
          </a:xfrm>
        </p:spPr>
        <p:txBody>
          <a:bodyPr>
            <a:normAutofit fontScale="55000" lnSpcReduction="20000"/>
          </a:bodyPr>
          <a:lstStyle/>
          <a:p>
            <a:pPr marL="0" indent="0">
              <a:buNone/>
            </a:pPr>
            <a:r>
              <a:rPr lang="en-US" b="0" dirty="0">
                <a:solidFill>
                  <a:srgbClr val="569CD6"/>
                </a:solidFill>
                <a:effectLst/>
                <a:latin typeface="Consolas" panose="020B0609020204030204" pitchFamily="49" charset="0"/>
              </a:rPr>
              <a:t>public</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left_rotation</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Node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x</a:t>
            </a:r>
            <a:r>
              <a:rPr lang="en-US" b="0" dirty="0">
                <a:solidFill>
                  <a:srgbClr val="D4D4D4"/>
                </a:solidFill>
                <a:effectLst/>
                <a:latin typeface="Consolas" panose="020B0609020204030204" pitchFamily="49" charset="0"/>
              </a:rPr>
              <a:t>) {</a:t>
            </a:r>
          </a:p>
          <a:p>
            <a:pPr marL="0" indent="0">
              <a:buNone/>
            </a:pP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Node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y</a:t>
            </a:r>
            <a:r>
              <a:rPr lang="en-US" b="0" dirty="0">
                <a:solidFill>
                  <a:srgbClr val="D4D4D4"/>
                </a:solidFill>
                <a:effectLst/>
                <a:latin typeface="Consolas" panose="020B0609020204030204" pitchFamily="49" charset="0"/>
              </a:rPr>
              <a:t> = </a:t>
            </a:r>
            <a:r>
              <a:rPr lang="en-US" b="0" dirty="0" err="1">
                <a:solidFill>
                  <a:srgbClr val="9CDCFE"/>
                </a:solidFill>
                <a:effectLst/>
                <a:latin typeface="Consolas" panose="020B0609020204030204" pitchFamily="49" charset="0"/>
              </a:rPr>
              <a:t>x</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right</a:t>
            </a:r>
            <a:r>
              <a:rPr lang="en-US" b="0" dirty="0">
                <a:solidFill>
                  <a:srgbClr val="D4D4D4"/>
                </a:solidFill>
                <a:effectLst/>
                <a:latin typeface="Consolas" panose="020B0609020204030204" pitchFamily="49" charset="0"/>
              </a:rPr>
              <a:t>;</a:t>
            </a:r>
          </a:p>
          <a:p>
            <a:pPr marL="0" indent="0">
              <a:buNone/>
            </a:pP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x</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right</a:t>
            </a:r>
            <a:r>
              <a:rPr lang="en-US" b="0" dirty="0">
                <a:solidFill>
                  <a:srgbClr val="D4D4D4"/>
                </a:solidFill>
                <a:effectLst/>
                <a:latin typeface="Consolas" panose="020B0609020204030204" pitchFamily="49" charset="0"/>
              </a:rPr>
              <a:t> = </a:t>
            </a:r>
            <a:r>
              <a:rPr lang="en-US" b="0" dirty="0" err="1">
                <a:solidFill>
                  <a:srgbClr val="9CDCFE"/>
                </a:solidFill>
                <a:effectLst/>
                <a:latin typeface="Consolas" panose="020B0609020204030204" pitchFamily="49" charset="0"/>
              </a:rPr>
              <a:t>y</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left</a:t>
            </a:r>
            <a:r>
              <a:rPr lang="en-US" b="0" dirty="0">
                <a:solidFill>
                  <a:srgbClr val="D4D4D4"/>
                </a:solidFill>
                <a:effectLst/>
                <a:latin typeface="Consolas" panose="020B0609020204030204" pitchFamily="49" charset="0"/>
              </a:rPr>
              <a:t>;</a:t>
            </a:r>
          </a:p>
          <a:p>
            <a:pPr marL="0" indent="0">
              <a:buNone/>
            </a:pPr>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if</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y</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left</a:t>
            </a:r>
            <a:r>
              <a:rPr lang="en-US" b="0" dirty="0">
                <a:solidFill>
                  <a:srgbClr val="D4D4D4"/>
                </a:solidFill>
                <a:effectLst/>
                <a:latin typeface="Consolas" panose="020B0609020204030204" pitchFamily="49" charset="0"/>
              </a:rPr>
              <a:t> != </a:t>
            </a:r>
            <a:r>
              <a:rPr lang="en-US" b="0" dirty="0" err="1">
                <a:solidFill>
                  <a:srgbClr val="9CDCFE"/>
                </a:solidFill>
                <a:effectLst/>
                <a:latin typeface="Consolas" panose="020B0609020204030204" pitchFamily="49" charset="0"/>
              </a:rPr>
              <a:t>Null_Node</a:t>
            </a:r>
            <a:r>
              <a:rPr lang="en-US" b="0" dirty="0">
                <a:solidFill>
                  <a:srgbClr val="D4D4D4"/>
                </a:solidFill>
                <a:effectLst/>
                <a:latin typeface="Consolas" panose="020B0609020204030204" pitchFamily="49" charset="0"/>
              </a:rPr>
              <a:t>) {</a:t>
            </a:r>
          </a:p>
          <a:p>
            <a:pPr marL="0" indent="0">
              <a:buNone/>
            </a:pP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y</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left</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parent</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x</a:t>
            </a:r>
            <a:r>
              <a:rPr lang="en-US" b="0" dirty="0">
                <a:solidFill>
                  <a:srgbClr val="D4D4D4"/>
                </a:solidFill>
                <a:effectLst/>
                <a:latin typeface="Consolas" panose="020B0609020204030204" pitchFamily="49" charset="0"/>
              </a:rPr>
              <a:t>;</a:t>
            </a:r>
          </a:p>
          <a:p>
            <a:pPr marL="0" indent="0">
              <a:buNone/>
            </a:pPr>
            <a:r>
              <a:rPr lang="en-US" b="0" dirty="0">
                <a:solidFill>
                  <a:srgbClr val="D4D4D4"/>
                </a:solidFill>
                <a:effectLst/>
                <a:latin typeface="Consolas" panose="020B0609020204030204" pitchFamily="49" charset="0"/>
              </a:rPr>
              <a:t>    }</a:t>
            </a:r>
          </a:p>
          <a:p>
            <a:pPr marL="0" indent="0">
              <a:buNone/>
            </a:pP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y</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parent</a:t>
            </a:r>
            <a:r>
              <a:rPr lang="en-US" b="0" dirty="0">
                <a:solidFill>
                  <a:srgbClr val="D4D4D4"/>
                </a:solidFill>
                <a:effectLst/>
                <a:latin typeface="Consolas" panose="020B0609020204030204" pitchFamily="49" charset="0"/>
              </a:rPr>
              <a:t> = </a:t>
            </a:r>
            <a:r>
              <a:rPr lang="en-US" b="0" dirty="0" err="1">
                <a:solidFill>
                  <a:srgbClr val="9CDCFE"/>
                </a:solidFill>
                <a:effectLst/>
                <a:latin typeface="Consolas" panose="020B0609020204030204" pitchFamily="49" charset="0"/>
              </a:rPr>
              <a:t>x</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parent</a:t>
            </a:r>
            <a:r>
              <a:rPr lang="en-US" b="0" dirty="0">
                <a:solidFill>
                  <a:srgbClr val="D4D4D4"/>
                </a:solidFill>
                <a:effectLst/>
                <a:latin typeface="Consolas" panose="020B0609020204030204" pitchFamily="49" charset="0"/>
              </a:rPr>
              <a:t>;</a:t>
            </a:r>
          </a:p>
          <a:p>
            <a:pPr marL="0" indent="0">
              <a:buNone/>
            </a:pPr>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if</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x</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parent</a:t>
            </a:r>
            <a:r>
              <a:rPr lang="en-US" b="0" dirty="0">
                <a:solidFill>
                  <a:srgbClr val="D4D4D4"/>
                </a:solidFill>
                <a:effectLst/>
                <a:latin typeface="Consolas" panose="020B0609020204030204" pitchFamily="49" charset="0"/>
              </a:rPr>
              <a:t> == </a:t>
            </a:r>
            <a:r>
              <a:rPr lang="en-US" b="0" dirty="0">
                <a:solidFill>
                  <a:srgbClr val="569CD6"/>
                </a:solidFill>
                <a:effectLst/>
                <a:latin typeface="Consolas" panose="020B0609020204030204" pitchFamily="49" charset="0"/>
              </a:rPr>
              <a:t>null</a:t>
            </a:r>
            <a:r>
              <a:rPr lang="en-US" b="0" dirty="0">
                <a:solidFill>
                  <a:srgbClr val="D4D4D4"/>
                </a:solidFill>
                <a:effectLst/>
                <a:latin typeface="Consolas" panose="020B0609020204030204" pitchFamily="49" charset="0"/>
              </a:rPr>
              <a:t>) {</a:t>
            </a:r>
          </a:p>
          <a:p>
            <a:pPr marL="0" indent="0">
              <a:buNone/>
            </a:pPr>
            <a:r>
              <a:rPr lang="en-US" b="0" dirty="0">
                <a:solidFill>
                  <a:srgbClr val="D4D4D4"/>
                </a:solidFill>
                <a:effectLst/>
                <a:latin typeface="Consolas" panose="020B0609020204030204" pitchFamily="49" charset="0"/>
              </a:rPr>
              <a:t>      </a:t>
            </a:r>
            <a:r>
              <a:rPr lang="en-US" b="0" dirty="0" err="1">
                <a:solidFill>
                  <a:srgbClr val="569CD6"/>
                </a:solidFill>
                <a:effectLst/>
                <a:latin typeface="Consolas" panose="020B0609020204030204" pitchFamily="49" charset="0"/>
              </a:rPr>
              <a:t>this</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root</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y</a:t>
            </a:r>
            <a:r>
              <a:rPr lang="en-US" b="0" dirty="0">
                <a:solidFill>
                  <a:srgbClr val="D4D4D4"/>
                </a:solidFill>
                <a:effectLst/>
                <a:latin typeface="Consolas" panose="020B0609020204030204" pitchFamily="49" charset="0"/>
              </a:rPr>
              <a:t>;</a:t>
            </a:r>
          </a:p>
          <a:p>
            <a:pPr marL="0" indent="0">
              <a:buNone/>
            </a:pPr>
            <a:r>
              <a:rPr lang="en-US" b="0" dirty="0">
                <a:solidFill>
                  <a:srgbClr val="D4D4D4"/>
                </a:solidFill>
                <a:effectLst/>
                <a:latin typeface="Consolas" panose="020B0609020204030204" pitchFamily="49" charset="0"/>
              </a:rPr>
              <a:t>    } </a:t>
            </a:r>
          </a:p>
          <a:p>
            <a:pPr marL="0" indent="0">
              <a:buNone/>
            </a:pPr>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else</a:t>
            </a:r>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if</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x</a:t>
            </a:r>
            <a:r>
              <a:rPr lang="en-US" b="0" dirty="0">
                <a:solidFill>
                  <a:srgbClr val="D4D4D4"/>
                </a:solidFill>
                <a:effectLst/>
                <a:latin typeface="Consolas" panose="020B0609020204030204" pitchFamily="49" charset="0"/>
              </a:rPr>
              <a:t> == </a:t>
            </a:r>
            <a:r>
              <a:rPr lang="en-US" b="0" dirty="0" err="1">
                <a:solidFill>
                  <a:srgbClr val="9CDCFE"/>
                </a:solidFill>
                <a:effectLst/>
                <a:latin typeface="Consolas" panose="020B0609020204030204" pitchFamily="49" charset="0"/>
              </a:rPr>
              <a:t>x</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parent</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left</a:t>
            </a:r>
            <a:r>
              <a:rPr lang="en-US" b="0" dirty="0">
                <a:solidFill>
                  <a:srgbClr val="D4D4D4"/>
                </a:solidFill>
                <a:effectLst/>
                <a:latin typeface="Consolas" panose="020B0609020204030204" pitchFamily="49" charset="0"/>
              </a:rPr>
              <a:t>) {</a:t>
            </a:r>
          </a:p>
          <a:p>
            <a:pPr marL="0" indent="0">
              <a:buNone/>
            </a:pP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x</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parent</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left</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y</a:t>
            </a:r>
            <a:r>
              <a:rPr lang="en-US" b="0" dirty="0">
                <a:solidFill>
                  <a:srgbClr val="D4D4D4"/>
                </a:solidFill>
                <a:effectLst/>
                <a:latin typeface="Consolas" panose="020B0609020204030204" pitchFamily="49" charset="0"/>
              </a:rPr>
              <a:t>;</a:t>
            </a:r>
          </a:p>
          <a:p>
            <a:pPr marL="0" indent="0">
              <a:buNone/>
            </a:pPr>
            <a:r>
              <a:rPr lang="en-US" b="0" dirty="0">
                <a:solidFill>
                  <a:srgbClr val="D4D4D4"/>
                </a:solidFill>
                <a:effectLst/>
                <a:latin typeface="Consolas" panose="020B0609020204030204" pitchFamily="49" charset="0"/>
              </a:rPr>
              <a:t>    } </a:t>
            </a:r>
          </a:p>
          <a:p>
            <a:pPr marL="0" indent="0">
              <a:buNone/>
            </a:pPr>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else</a:t>
            </a:r>
            <a:r>
              <a:rPr lang="en-US" b="0" dirty="0">
                <a:solidFill>
                  <a:srgbClr val="D4D4D4"/>
                </a:solidFill>
                <a:effectLst/>
                <a:latin typeface="Consolas" panose="020B0609020204030204" pitchFamily="49" charset="0"/>
              </a:rPr>
              <a:t> {</a:t>
            </a:r>
          </a:p>
          <a:p>
            <a:pPr marL="0" indent="0">
              <a:buNone/>
            </a:pP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x</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parent</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right</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y</a:t>
            </a:r>
            <a:r>
              <a:rPr lang="en-US" b="0" dirty="0">
                <a:solidFill>
                  <a:srgbClr val="D4D4D4"/>
                </a:solidFill>
                <a:effectLst/>
                <a:latin typeface="Consolas" panose="020B0609020204030204" pitchFamily="49" charset="0"/>
              </a:rPr>
              <a:t>;</a:t>
            </a:r>
          </a:p>
          <a:p>
            <a:pPr marL="0" indent="0">
              <a:buNone/>
            </a:pPr>
            <a:r>
              <a:rPr lang="en-US" b="0" dirty="0">
                <a:solidFill>
                  <a:srgbClr val="D4D4D4"/>
                </a:solidFill>
                <a:effectLst/>
                <a:latin typeface="Consolas" panose="020B0609020204030204" pitchFamily="49" charset="0"/>
              </a:rPr>
              <a:t>    }</a:t>
            </a:r>
          </a:p>
          <a:p>
            <a:pPr marL="0" indent="0">
              <a:buNone/>
            </a:pPr>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y</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left</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x</a:t>
            </a:r>
            <a:r>
              <a:rPr lang="en-US" b="0" dirty="0">
                <a:solidFill>
                  <a:srgbClr val="D4D4D4"/>
                </a:solidFill>
                <a:effectLst/>
                <a:latin typeface="Consolas" panose="020B0609020204030204" pitchFamily="49" charset="0"/>
              </a:rPr>
              <a:t>;</a:t>
            </a:r>
          </a:p>
          <a:p>
            <a:pPr marL="0" indent="0">
              <a:buNone/>
            </a:pP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x</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parent</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y</a:t>
            </a:r>
            <a:r>
              <a:rPr lang="en-US" b="0" dirty="0">
                <a:solidFill>
                  <a:srgbClr val="D4D4D4"/>
                </a:solidFill>
                <a:effectLst/>
                <a:latin typeface="Consolas" panose="020B0609020204030204" pitchFamily="49" charset="0"/>
              </a:rPr>
              <a:t>;</a:t>
            </a:r>
          </a:p>
          <a:p>
            <a:pPr marL="0" indent="0">
              <a:buNone/>
            </a:pPr>
            <a:r>
              <a:rPr lang="en-US" b="0" dirty="0">
                <a:solidFill>
                  <a:srgbClr val="D4D4D4"/>
                </a:solidFill>
                <a:effectLst/>
                <a:latin typeface="Consolas" panose="020B0609020204030204" pitchFamily="49" charset="0"/>
              </a:rPr>
              <a:t>  }</a:t>
            </a:r>
          </a:p>
          <a:p>
            <a:endParaRPr lang="en-US" dirty="0"/>
          </a:p>
        </p:txBody>
      </p:sp>
    </p:spTree>
    <p:extLst>
      <p:ext uri="{BB962C8B-B14F-4D97-AF65-F5344CB8AC3E}">
        <p14:creationId xmlns:p14="http://schemas.microsoft.com/office/powerpoint/2010/main" val="1715230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15CCD-578E-426F-473C-77DACC79428B}"/>
              </a:ext>
            </a:extLst>
          </p:cNvPr>
          <p:cNvSpPr>
            <a:spLocks noGrp="1"/>
          </p:cNvSpPr>
          <p:nvPr>
            <p:ph type="title"/>
          </p:nvPr>
        </p:nvSpPr>
        <p:spPr>
          <a:xfrm>
            <a:off x="838200" y="365125"/>
            <a:ext cx="10515600" cy="594099"/>
          </a:xfrm>
        </p:spPr>
        <p:txBody>
          <a:bodyPr>
            <a:normAutofit/>
          </a:bodyPr>
          <a:lstStyle/>
          <a:p>
            <a:r>
              <a:rPr lang="en-US" sz="2400" dirty="0"/>
              <a:t>Right Rotation about a node.</a:t>
            </a:r>
          </a:p>
        </p:txBody>
      </p:sp>
      <p:sp>
        <p:nvSpPr>
          <p:cNvPr id="3" name="Content Placeholder 2">
            <a:extLst>
              <a:ext uri="{FF2B5EF4-FFF2-40B4-BE49-F238E27FC236}">
                <a16:creationId xmlns:a16="http://schemas.microsoft.com/office/drawing/2014/main" id="{0F573AF4-60B3-DBA3-E77F-0C47098793A5}"/>
              </a:ext>
            </a:extLst>
          </p:cNvPr>
          <p:cNvSpPr>
            <a:spLocks noGrp="1"/>
          </p:cNvSpPr>
          <p:nvPr>
            <p:ph sz="half" idx="1"/>
          </p:nvPr>
        </p:nvSpPr>
        <p:spPr>
          <a:xfrm>
            <a:off x="838200" y="1825625"/>
            <a:ext cx="1178859" cy="4351338"/>
          </a:xfrm>
        </p:spPr>
        <p:txBody>
          <a:bodyPr>
            <a:normAutofit fontScale="55000" lnSpcReduction="20000"/>
          </a:bodyPr>
          <a:lstStyle/>
          <a:p>
            <a:endParaRPr lang="en-US" dirty="0"/>
          </a:p>
        </p:txBody>
      </p:sp>
      <p:sp>
        <p:nvSpPr>
          <p:cNvPr id="4" name="Content Placeholder 3">
            <a:extLst>
              <a:ext uri="{FF2B5EF4-FFF2-40B4-BE49-F238E27FC236}">
                <a16:creationId xmlns:a16="http://schemas.microsoft.com/office/drawing/2014/main" id="{9606E45F-71FD-FFAC-3C3A-8E711FBA69CC}"/>
              </a:ext>
            </a:extLst>
          </p:cNvPr>
          <p:cNvSpPr>
            <a:spLocks noGrp="1"/>
          </p:cNvSpPr>
          <p:nvPr>
            <p:ph sz="half" idx="2"/>
          </p:nvPr>
        </p:nvSpPr>
        <p:spPr>
          <a:xfrm>
            <a:off x="2294965" y="959224"/>
            <a:ext cx="9762564" cy="5782235"/>
          </a:xfrm>
        </p:spPr>
        <p:txBody>
          <a:bodyPr>
            <a:normAutofit fontScale="55000" lnSpcReduction="20000"/>
          </a:bodyPr>
          <a:lstStyle/>
          <a:p>
            <a:pPr marL="0" indent="0">
              <a:buNone/>
            </a:pPr>
            <a:r>
              <a:rPr lang="en-US" b="0" dirty="0">
                <a:solidFill>
                  <a:srgbClr val="569CD6"/>
                </a:solidFill>
                <a:effectLst/>
                <a:latin typeface="Consolas" panose="020B0609020204030204" pitchFamily="49" charset="0"/>
              </a:rPr>
              <a:t>public</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right_rotation</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Node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x</a:t>
            </a:r>
            <a:r>
              <a:rPr lang="en-US" b="0" dirty="0">
                <a:solidFill>
                  <a:srgbClr val="D4D4D4"/>
                </a:solidFill>
                <a:effectLst/>
                <a:latin typeface="Consolas" panose="020B0609020204030204" pitchFamily="49" charset="0"/>
              </a:rPr>
              <a:t>) {</a:t>
            </a:r>
          </a:p>
          <a:p>
            <a:pPr marL="0" indent="0">
              <a:buNone/>
            </a:pP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Node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y</a:t>
            </a:r>
            <a:r>
              <a:rPr lang="en-US" b="0" dirty="0">
                <a:solidFill>
                  <a:srgbClr val="D4D4D4"/>
                </a:solidFill>
                <a:effectLst/>
                <a:latin typeface="Consolas" panose="020B0609020204030204" pitchFamily="49" charset="0"/>
              </a:rPr>
              <a:t> = </a:t>
            </a:r>
            <a:r>
              <a:rPr lang="en-US" b="0" dirty="0" err="1">
                <a:solidFill>
                  <a:srgbClr val="9CDCFE"/>
                </a:solidFill>
                <a:effectLst/>
                <a:latin typeface="Consolas" panose="020B0609020204030204" pitchFamily="49" charset="0"/>
              </a:rPr>
              <a:t>x</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left</a:t>
            </a:r>
            <a:r>
              <a:rPr lang="en-US" b="0" dirty="0">
                <a:solidFill>
                  <a:srgbClr val="D4D4D4"/>
                </a:solidFill>
                <a:effectLst/>
                <a:latin typeface="Consolas" panose="020B0609020204030204" pitchFamily="49" charset="0"/>
              </a:rPr>
              <a:t>;</a:t>
            </a:r>
          </a:p>
          <a:p>
            <a:pPr marL="0" indent="0">
              <a:buNone/>
            </a:pP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x</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left</a:t>
            </a:r>
            <a:r>
              <a:rPr lang="en-US" b="0" dirty="0">
                <a:solidFill>
                  <a:srgbClr val="D4D4D4"/>
                </a:solidFill>
                <a:effectLst/>
                <a:latin typeface="Consolas" panose="020B0609020204030204" pitchFamily="49" charset="0"/>
              </a:rPr>
              <a:t> = </a:t>
            </a:r>
            <a:r>
              <a:rPr lang="en-US" b="0" dirty="0" err="1">
                <a:solidFill>
                  <a:srgbClr val="9CDCFE"/>
                </a:solidFill>
                <a:effectLst/>
                <a:latin typeface="Consolas" panose="020B0609020204030204" pitchFamily="49" charset="0"/>
              </a:rPr>
              <a:t>y</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right</a:t>
            </a:r>
            <a:r>
              <a:rPr lang="en-US" b="0" dirty="0">
                <a:solidFill>
                  <a:srgbClr val="D4D4D4"/>
                </a:solidFill>
                <a:effectLst/>
                <a:latin typeface="Consolas" panose="020B0609020204030204" pitchFamily="49" charset="0"/>
              </a:rPr>
              <a:t>;</a:t>
            </a:r>
          </a:p>
          <a:p>
            <a:pPr marL="0" indent="0">
              <a:buNone/>
            </a:pPr>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if</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y</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right</a:t>
            </a:r>
            <a:r>
              <a:rPr lang="en-US" b="0" dirty="0">
                <a:solidFill>
                  <a:srgbClr val="D4D4D4"/>
                </a:solidFill>
                <a:effectLst/>
                <a:latin typeface="Consolas" panose="020B0609020204030204" pitchFamily="49" charset="0"/>
              </a:rPr>
              <a:t> != </a:t>
            </a:r>
            <a:r>
              <a:rPr lang="en-US" b="0" dirty="0" err="1">
                <a:solidFill>
                  <a:srgbClr val="9CDCFE"/>
                </a:solidFill>
                <a:effectLst/>
                <a:latin typeface="Consolas" panose="020B0609020204030204" pitchFamily="49" charset="0"/>
              </a:rPr>
              <a:t>Null_Node</a:t>
            </a:r>
            <a:r>
              <a:rPr lang="en-US" b="0" dirty="0">
                <a:solidFill>
                  <a:srgbClr val="D4D4D4"/>
                </a:solidFill>
                <a:effectLst/>
                <a:latin typeface="Consolas" panose="020B0609020204030204" pitchFamily="49" charset="0"/>
              </a:rPr>
              <a:t>) {</a:t>
            </a:r>
          </a:p>
          <a:p>
            <a:pPr marL="0" indent="0">
              <a:buNone/>
            </a:pP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y</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right</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parent</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x</a:t>
            </a:r>
            <a:r>
              <a:rPr lang="en-US" b="0" dirty="0">
                <a:solidFill>
                  <a:srgbClr val="D4D4D4"/>
                </a:solidFill>
                <a:effectLst/>
                <a:latin typeface="Consolas" panose="020B0609020204030204" pitchFamily="49" charset="0"/>
              </a:rPr>
              <a:t>;</a:t>
            </a:r>
          </a:p>
          <a:p>
            <a:pPr marL="0" indent="0">
              <a:buNone/>
            </a:pPr>
            <a:r>
              <a:rPr lang="en-US" b="0" dirty="0">
                <a:solidFill>
                  <a:srgbClr val="D4D4D4"/>
                </a:solidFill>
                <a:effectLst/>
                <a:latin typeface="Consolas" panose="020B0609020204030204" pitchFamily="49" charset="0"/>
              </a:rPr>
              <a:t>    }</a:t>
            </a:r>
          </a:p>
          <a:p>
            <a:pPr marL="0" indent="0">
              <a:buNone/>
            </a:pP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y</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parent</a:t>
            </a:r>
            <a:r>
              <a:rPr lang="en-US" b="0" dirty="0">
                <a:solidFill>
                  <a:srgbClr val="D4D4D4"/>
                </a:solidFill>
                <a:effectLst/>
                <a:latin typeface="Consolas" panose="020B0609020204030204" pitchFamily="49" charset="0"/>
              </a:rPr>
              <a:t> = </a:t>
            </a:r>
            <a:r>
              <a:rPr lang="en-US" b="0" dirty="0" err="1">
                <a:solidFill>
                  <a:srgbClr val="9CDCFE"/>
                </a:solidFill>
                <a:effectLst/>
                <a:latin typeface="Consolas" panose="020B0609020204030204" pitchFamily="49" charset="0"/>
              </a:rPr>
              <a:t>x</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parent</a:t>
            </a:r>
            <a:r>
              <a:rPr lang="en-US" b="0" dirty="0">
                <a:solidFill>
                  <a:srgbClr val="D4D4D4"/>
                </a:solidFill>
                <a:effectLst/>
                <a:latin typeface="Consolas" panose="020B0609020204030204" pitchFamily="49" charset="0"/>
              </a:rPr>
              <a:t>;</a:t>
            </a:r>
          </a:p>
          <a:p>
            <a:pPr marL="0" indent="0">
              <a:buNone/>
            </a:pPr>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if</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x</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parent</a:t>
            </a:r>
            <a:r>
              <a:rPr lang="en-US" b="0" dirty="0">
                <a:solidFill>
                  <a:srgbClr val="D4D4D4"/>
                </a:solidFill>
                <a:effectLst/>
                <a:latin typeface="Consolas" panose="020B0609020204030204" pitchFamily="49" charset="0"/>
              </a:rPr>
              <a:t> == </a:t>
            </a:r>
            <a:r>
              <a:rPr lang="en-US" b="0" dirty="0">
                <a:solidFill>
                  <a:srgbClr val="569CD6"/>
                </a:solidFill>
                <a:effectLst/>
                <a:latin typeface="Consolas" panose="020B0609020204030204" pitchFamily="49" charset="0"/>
              </a:rPr>
              <a:t>null</a:t>
            </a:r>
            <a:r>
              <a:rPr lang="en-US" b="0" dirty="0">
                <a:solidFill>
                  <a:srgbClr val="D4D4D4"/>
                </a:solidFill>
                <a:effectLst/>
                <a:latin typeface="Consolas" panose="020B0609020204030204" pitchFamily="49" charset="0"/>
              </a:rPr>
              <a:t>) {</a:t>
            </a:r>
          </a:p>
          <a:p>
            <a:pPr marL="0" indent="0">
              <a:buNone/>
            </a:pPr>
            <a:r>
              <a:rPr lang="en-US" b="0" dirty="0">
                <a:solidFill>
                  <a:srgbClr val="D4D4D4"/>
                </a:solidFill>
                <a:effectLst/>
                <a:latin typeface="Consolas" panose="020B0609020204030204" pitchFamily="49" charset="0"/>
              </a:rPr>
              <a:t>      </a:t>
            </a:r>
            <a:r>
              <a:rPr lang="en-US" b="0" dirty="0" err="1">
                <a:solidFill>
                  <a:srgbClr val="569CD6"/>
                </a:solidFill>
                <a:effectLst/>
                <a:latin typeface="Consolas" panose="020B0609020204030204" pitchFamily="49" charset="0"/>
              </a:rPr>
              <a:t>this</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root</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y</a:t>
            </a:r>
            <a:r>
              <a:rPr lang="en-US" b="0" dirty="0">
                <a:solidFill>
                  <a:srgbClr val="D4D4D4"/>
                </a:solidFill>
                <a:effectLst/>
                <a:latin typeface="Consolas" panose="020B0609020204030204" pitchFamily="49" charset="0"/>
              </a:rPr>
              <a:t>;</a:t>
            </a:r>
          </a:p>
          <a:p>
            <a:pPr marL="0" indent="0">
              <a:buNone/>
            </a:pPr>
            <a:r>
              <a:rPr lang="en-US" b="0" dirty="0">
                <a:solidFill>
                  <a:srgbClr val="D4D4D4"/>
                </a:solidFill>
                <a:effectLst/>
                <a:latin typeface="Consolas" panose="020B0609020204030204" pitchFamily="49" charset="0"/>
              </a:rPr>
              <a:t>    } </a:t>
            </a:r>
          </a:p>
          <a:p>
            <a:pPr marL="0" indent="0">
              <a:buNone/>
            </a:pPr>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else</a:t>
            </a:r>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if</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x</a:t>
            </a:r>
            <a:r>
              <a:rPr lang="en-US" b="0" dirty="0">
                <a:solidFill>
                  <a:srgbClr val="D4D4D4"/>
                </a:solidFill>
                <a:effectLst/>
                <a:latin typeface="Consolas" panose="020B0609020204030204" pitchFamily="49" charset="0"/>
              </a:rPr>
              <a:t> == </a:t>
            </a:r>
            <a:r>
              <a:rPr lang="en-US" b="0" dirty="0" err="1">
                <a:solidFill>
                  <a:srgbClr val="9CDCFE"/>
                </a:solidFill>
                <a:effectLst/>
                <a:latin typeface="Consolas" panose="020B0609020204030204" pitchFamily="49" charset="0"/>
              </a:rPr>
              <a:t>x</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parent</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right</a:t>
            </a:r>
            <a:r>
              <a:rPr lang="en-US" b="0" dirty="0">
                <a:solidFill>
                  <a:srgbClr val="D4D4D4"/>
                </a:solidFill>
                <a:effectLst/>
                <a:latin typeface="Consolas" panose="020B0609020204030204" pitchFamily="49" charset="0"/>
              </a:rPr>
              <a:t>) {</a:t>
            </a:r>
          </a:p>
          <a:p>
            <a:pPr marL="0" indent="0">
              <a:buNone/>
            </a:pP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x</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parent</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right</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y</a:t>
            </a:r>
            <a:r>
              <a:rPr lang="en-US" b="0" dirty="0">
                <a:solidFill>
                  <a:srgbClr val="D4D4D4"/>
                </a:solidFill>
                <a:effectLst/>
                <a:latin typeface="Consolas" panose="020B0609020204030204" pitchFamily="49" charset="0"/>
              </a:rPr>
              <a:t>;</a:t>
            </a:r>
          </a:p>
          <a:p>
            <a:pPr marL="0" indent="0">
              <a:buNone/>
            </a:pPr>
            <a:r>
              <a:rPr lang="en-US" b="0" dirty="0">
                <a:solidFill>
                  <a:srgbClr val="D4D4D4"/>
                </a:solidFill>
                <a:effectLst/>
                <a:latin typeface="Consolas" panose="020B0609020204030204" pitchFamily="49" charset="0"/>
              </a:rPr>
              <a:t>    } </a:t>
            </a:r>
          </a:p>
          <a:p>
            <a:pPr marL="0" indent="0">
              <a:buNone/>
            </a:pPr>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else</a:t>
            </a:r>
            <a:r>
              <a:rPr lang="en-US" b="0" dirty="0">
                <a:solidFill>
                  <a:srgbClr val="D4D4D4"/>
                </a:solidFill>
                <a:effectLst/>
                <a:latin typeface="Consolas" panose="020B0609020204030204" pitchFamily="49" charset="0"/>
              </a:rPr>
              <a:t> {</a:t>
            </a:r>
          </a:p>
          <a:p>
            <a:pPr marL="0" indent="0">
              <a:buNone/>
            </a:pP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x</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parent</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left</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y</a:t>
            </a:r>
            <a:r>
              <a:rPr lang="en-US" b="0" dirty="0">
                <a:solidFill>
                  <a:srgbClr val="D4D4D4"/>
                </a:solidFill>
                <a:effectLst/>
                <a:latin typeface="Consolas" panose="020B0609020204030204" pitchFamily="49" charset="0"/>
              </a:rPr>
              <a:t>;</a:t>
            </a:r>
          </a:p>
          <a:p>
            <a:pPr marL="0" indent="0">
              <a:buNone/>
            </a:pPr>
            <a:r>
              <a:rPr lang="en-US" b="0" dirty="0">
                <a:solidFill>
                  <a:srgbClr val="D4D4D4"/>
                </a:solidFill>
                <a:effectLst/>
                <a:latin typeface="Consolas" panose="020B0609020204030204" pitchFamily="49" charset="0"/>
              </a:rPr>
              <a:t>    }</a:t>
            </a:r>
          </a:p>
          <a:p>
            <a:pPr marL="0" indent="0">
              <a:buNone/>
            </a:pP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y</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right</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x</a:t>
            </a:r>
            <a:r>
              <a:rPr lang="en-US" b="0" dirty="0">
                <a:solidFill>
                  <a:srgbClr val="D4D4D4"/>
                </a:solidFill>
                <a:effectLst/>
                <a:latin typeface="Consolas" panose="020B0609020204030204" pitchFamily="49" charset="0"/>
              </a:rPr>
              <a:t>;</a:t>
            </a:r>
          </a:p>
          <a:p>
            <a:pPr marL="0" indent="0">
              <a:buNone/>
            </a:pP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x</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parent</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y</a:t>
            </a:r>
            <a:r>
              <a:rPr lang="en-US" b="0" dirty="0">
                <a:solidFill>
                  <a:srgbClr val="D4D4D4"/>
                </a:solidFill>
                <a:effectLst/>
                <a:latin typeface="Consolas" panose="020B0609020204030204" pitchFamily="49" charset="0"/>
              </a:rPr>
              <a:t>;</a:t>
            </a:r>
          </a:p>
          <a:p>
            <a:pPr marL="0" indent="0">
              <a:buNone/>
            </a:pPr>
            <a:r>
              <a:rPr lang="en-US" b="0" dirty="0">
                <a:solidFill>
                  <a:srgbClr val="D4D4D4"/>
                </a:solidFill>
                <a:effectLst/>
                <a:latin typeface="Consolas" panose="020B0609020204030204" pitchFamily="49" charset="0"/>
              </a:rPr>
              <a:t>  }</a:t>
            </a:r>
          </a:p>
          <a:p>
            <a:endParaRPr lang="en-US" dirty="0"/>
          </a:p>
        </p:txBody>
      </p:sp>
    </p:spTree>
    <p:extLst>
      <p:ext uri="{BB962C8B-B14F-4D97-AF65-F5344CB8AC3E}">
        <p14:creationId xmlns:p14="http://schemas.microsoft.com/office/powerpoint/2010/main" val="2246938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B702C90-B470-B44F-8B91-4C5EF82EDCD8}"/>
              </a:ext>
            </a:extLst>
          </p:cNvPr>
          <p:cNvSpPr>
            <a:spLocks noGrp="1"/>
          </p:cNvSpPr>
          <p:nvPr>
            <p:ph type="title"/>
          </p:nvPr>
        </p:nvSpPr>
        <p:spPr>
          <a:xfrm>
            <a:off x="838200" y="365125"/>
            <a:ext cx="10515600" cy="603063"/>
          </a:xfrm>
        </p:spPr>
        <p:txBody>
          <a:bodyPr>
            <a:normAutofit/>
          </a:bodyPr>
          <a:lstStyle/>
          <a:p>
            <a:r>
              <a:rPr lang="en-US" sz="2000" dirty="0"/>
              <a:t>The main function handles the following input and does the corresponding operation.</a:t>
            </a:r>
          </a:p>
        </p:txBody>
      </p:sp>
      <p:sp>
        <p:nvSpPr>
          <p:cNvPr id="8" name="Content Placeholder 7">
            <a:extLst>
              <a:ext uri="{FF2B5EF4-FFF2-40B4-BE49-F238E27FC236}">
                <a16:creationId xmlns:a16="http://schemas.microsoft.com/office/drawing/2014/main" id="{9708B90D-C0B7-DD6C-18B8-4BF080291141}"/>
              </a:ext>
            </a:extLst>
          </p:cNvPr>
          <p:cNvSpPr>
            <a:spLocks noGrp="1"/>
          </p:cNvSpPr>
          <p:nvPr>
            <p:ph sz="half" idx="1"/>
          </p:nvPr>
        </p:nvSpPr>
        <p:spPr>
          <a:xfrm>
            <a:off x="838199" y="1228165"/>
            <a:ext cx="4289613" cy="4948798"/>
          </a:xfrm>
        </p:spPr>
        <p:txBody>
          <a:bodyPr>
            <a:normAutofit fontScale="77500" lnSpcReduction="20000"/>
          </a:bodyPr>
          <a:lstStyle/>
          <a:p>
            <a:pPr marL="0" indent="0">
              <a:buNone/>
            </a:pPr>
            <a:r>
              <a:rPr lang="en-US" sz="2500" b="0" dirty="0">
                <a:solidFill>
                  <a:srgbClr val="4EC9B0"/>
                </a:solidFill>
                <a:effectLst/>
                <a:latin typeface="Consolas" panose="020B0609020204030204" pitchFamily="49" charset="0"/>
              </a:rPr>
              <a:t>int</a:t>
            </a:r>
            <a:r>
              <a:rPr lang="en-US" sz="2500" b="0" dirty="0">
                <a:solidFill>
                  <a:srgbClr val="D4D4D4"/>
                </a:solidFill>
                <a:effectLst/>
                <a:latin typeface="Consolas" panose="020B0609020204030204" pitchFamily="49" charset="0"/>
              </a:rPr>
              <a:t> </a:t>
            </a:r>
            <a:r>
              <a:rPr lang="en-US" sz="2500" b="0" dirty="0" err="1">
                <a:solidFill>
                  <a:srgbClr val="9CDCFE"/>
                </a:solidFill>
                <a:effectLst/>
                <a:latin typeface="Consolas" panose="020B0609020204030204" pitchFamily="49" charset="0"/>
              </a:rPr>
              <a:t>ind</a:t>
            </a:r>
            <a:r>
              <a:rPr lang="en-US" sz="2500" b="0" dirty="0">
                <a:solidFill>
                  <a:srgbClr val="D4D4D4"/>
                </a:solidFill>
                <a:effectLst/>
                <a:latin typeface="Consolas" panose="020B0609020204030204" pitchFamily="49" charset="0"/>
              </a:rPr>
              <a:t>; </a:t>
            </a:r>
          </a:p>
          <a:p>
            <a:pPr marL="0" indent="0">
              <a:buNone/>
            </a:pPr>
            <a:r>
              <a:rPr lang="en-US" sz="2500" b="0" dirty="0">
                <a:solidFill>
                  <a:srgbClr val="6A9955"/>
                </a:solidFill>
                <a:effectLst/>
                <a:latin typeface="Consolas" panose="020B0609020204030204" pitchFamily="49" charset="0"/>
              </a:rPr>
              <a:t>// 0 - To insert a key</a:t>
            </a:r>
            <a:endParaRPr lang="en-US" sz="2500" b="0" dirty="0">
              <a:solidFill>
                <a:srgbClr val="D4D4D4"/>
              </a:solidFill>
              <a:effectLst/>
              <a:latin typeface="Consolas" panose="020B0609020204030204" pitchFamily="49" charset="0"/>
            </a:endParaRPr>
          </a:p>
          <a:p>
            <a:pPr marL="0" indent="0">
              <a:buNone/>
            </a:pPr>
            <a:r>
              <a:rPr lang="en-US" sz="2500" b="0" dirty="0">
                <a:solidFill>
                  <a:srgbClr val="6A9955"/>
                </a:solidFill>
                <a:effectLst/>
                <a:latin typeface="Consolas" panose="020B0609020204030204" pitchFamily="49" charset="0"/>
              </a:rPr>
              <a:t>// 1 - To delete a key</a:t>
            </a:r>
            <a:endParaRPr lang="en-US" sz="2500" b="0" dirty="0">
              <a:solidFill>
                <a:srgbClr val="D4D4D4"/>
              </a:solidFill>
              <a:effectLst/>
              <a:latin typeface="Consolas" panose="020B0609020204030204" pitchFamily="49" charset="0"/>
            </a:endParaRPr>
          </a:p>
          <a:p>
            <a:pPr marL="0" indent="0">
              <a:buNone/>
            </a:pPr>
            <a:r>
              <a:rPr lang="en-US" sz="2500" b="0" dirty="0">
                <a:solidFill>
                  <a:srgbClr val="6A9955"/>
                </a:solidFill>
                <a:effectLst/>
                <a:latin typeface="Consolas" panose="020B0609020204030204" pitchFamily="49" charset="0"/>
              </a:rPr>
              <a:t>// 2 – To search a key</a:t>
            </a:r>
          </a:p>
          <a:p>
            <a:pPr marL="0" indent="0">
              <a:buNone/>
            </a:pPr>
            <a:r>
              <a:rPr lang="en-US" sz="2500" b="0" dirty="0">
                <a:solidFill>
                  <a:srgbClr val="6A9955"/>
                </a:solidFill>
                <a:effectLst/>
                <a:latin typeface="Consolas" panose="020B0609020204030204" pitchFamily="49" charset="0"/>
              </a:rPr>
              <a:t>// 3 - To print the tree</a:t>
            </a:r>
          </a:p>
          <a:p>
            <a:pPr marL="0" indent="0">
              <a:buNone/>
            </a:pPr>
            <a:r>
              <a:rPr lang="en-US" sz="2500" b="0" dirty="0">
                <a:solidFill>
                  <a:srgbClr val="C586C0"/>
                </a:solidFill>
                <a:effectLst/>
                <a:latin typeface="Consolas" panose="020B0609020204030204" pitchFamily="49" charset="0"/>
              </a:rPr>
              <a:t>if</a:t>
            </a:r>
            <a:r>
              <a:rPr lang="en-US" sz="2500" b="0" dirty="0">
                <a:solidFill>
                  <a:srgbClr val="D4D4D4"/>
                </a:solidFill>
                <a:effectLst/>
                <a:latin typeface="Consolas" panose="020B0609020204030204" pitchFamily="49" charset="0"/>
              </a:rPr>
              <a:t>(</a:t>
            </a:r>
            <a:r>
              <a:rPr lang="en-US" sz="2500" b="0" dirty="0" err="1">
                <a:solidFill>
                  <a:srgbClr val="9CDCFE"/>
                </a:solidFill>
                <a:effectLst/>
                <a:latin typeface="Consolas" panose="020B0609020204030204" pitchFamily="49" charset="0"/>
              </a:rPr>
              <a:t>ind</a:t>
            </a:r>
            <a:r>
              <a:rPr lang="en-US" sz="2500" b="0" dirty="0">
                <a:solidFill>
                  <a:srgbClr val="D4D4D4"/>
                </a:solidFill>
                <a:effectLst/>
                <a:latin typeface="Consolas" panose="020B0609020204030204" pitchFamily="49" charset="0"/>
              </a:rPr>
              <a:t> == </a:t>
            </a:r>
            <a:r>
              <a:rPr lang="en-US" sz="2500" b="0" dirty="0">
                <a:solidFill>
                  <a:srgbClr val="B5CEA8"/>
                </a:solidFill>
                <a:effectLst/>
                <a:latin typeface="Consolas" panose="020B0609020204030204" pitchFamily="49" charset="0"/>
              </a:rPr>
              <a:t>0</a:t>
            </a:r>
            <a:r>
              <a:rPr lang="en-US" sz="2500" b="0" dirty="0">
                <a:solidFill>
                  <a:srgbClr val="D4D4D4"/>
                </a:solidFill>
                <a:effectLst/>
                <a:latin typeface="Consolas" panose="020B0609020204030204" pitchFamily="49" charset="0"/>
              </a:rPr>
              <a:t>){</a:t>
            </a:r>
          </a:p>
          <a:p>
            <a:pPr marL="0" indent="0">
              <a:buNone/>
            </a:pPr>
            <a:r>
              <a:rPr lang="en-US" sz="2500" b="0" dirty="0">
                <a:solidFill>
                  <a:srgbClr val="4EC9B0"/>
                </a:solidFill>
                <a:effectLst/>
                <a:latin typeface="Consolas" panose="020B0609020204030204" pitchFamily="49" charset="0"/>
              </a:rPr>
              <a:t>int</a:t>
            </a:r>
            <a:r>
              <a:rPr lang="en-US" sz="2500" b="0" dirty="0">
                <a:solidFill>
                  <a:srgbClr val="D4D4D4"/>
                </a:solidFill>
                <a:effectLst/>
                <a:latin typeface="Consolas" panose="020B0609020204030204" pitchFamily="49" charset="0"/>
              </a:rPr>
              <a:t> </a:t>
            </a:r>
            <a:r>
              <a:rPr lang="en-US" sz="2500" b="0" dirty="0">
                <a:solidFill>
                  <a:srgbClr val="9CDCFE"/>
                </a:solidFill>
                <a:effectLst/>
                <a:latin typeface="Consolas" panose="020B0609020204030204" pitchFamily="49" charset="0"/>
              </a:rPr>
              <a:t>key</a:t>
            </a:r>
            <a:r>
              <a:rPr lang="en-US" sz="2500" b="0" dirty="0">
                <a:solidFill>
                  <a:srgbClr val="D4D4D4"/>
                </a:solidFill>
                <a:effectLst/>
                <a:latin typeface="Consolas" panose="020B0609020204030204" pitchFamily="49" charset="0"/>
              </a:rPr>
              <a:t> = </a:t>
            </a:r>
            <a:r>
              <a:rPr lang="en-US" sz="2500" b="0" dirty="0" err="1">
                <a:solidFill>
                  <a:srgbClr val="9CDCFE"/>
                </a:solidFill>
                <a:effectLst/>
                <a:latin typeface="Consolas" panose="020B0609020204030204" pitchFamily="49" charset="0"/>
              </a:rPr>
              <a:t>my_scanner</a:t>
            </a:r>
            <a:r>
              <a:rPr lang="en-US" sz="2500" b="0" dirty="0" err="1">
                <a:solidFill>
                  <a:srgbClr val="D4D4D4"/>
                </a:solidFill>
                <a:effectLst/>
                <a:latin typeface="Consolas" panose="020B0609020204030204" pitchFamily="49" charset="0"/>
              </a:rPr>
              <a:t>.</a:t>
            </a:r>
            <a:r>
              <a:rPr lang="en-US" sz="2500" b="0" dirty="0" err="1">
                <a:solidFill>
                  <a:srgbClr val="DCDCAA"/>
                </a:solidFill>
                <a:effectLst/>
                <a:latin typeface="Consolas" panose="020B0609020204030204" pitchFamily="49" charset="0"/>
              </a:rPr>
              <a:t>nextInt</a:t>
            </a:r>
            <a:r>
              <a:rPr lang="en-US" sz="2500" b="0" dirty="0">
                <a:solidFill>
                  <a:srgbClr val="D4D4D4"/>
                </a:solidFill>
                <a:effectLst/>
                <a:latin typeface="Consolas" panose="020B0609020204030204" pitchFamily="49" charset="0"/>
              </a:rPr>
              <a:t>();</a:t>
            </a:r>
          </a:p>
          <a:p>
            <a:pPr marL="0" indent="0">
              <a:buNone/>
            </a:pPr>
            <a:r>
              <a:rPr lang="en-US" sz="2500" b="0" dirty="0" err="1">
                <a:solidFill>
                  <a:srgbClr val="9CDCFE"/>
                </a:solidFill>
                <a:effectLst/>
                <a:latin typeface="Consolas" panose="020B0609020204030204" pitchFamily="49" charset="0"/>
              </a:rPr>
              <a:t>rbt</a:t>
            </a:r>
            <a:r>
              <a:rPr lang="en-US" sz="2500" b="0" dirty="0" err="1">
                <a:solidFill>
                  <a:srgbClr val="D4D4D4"/>
                </a:solidFill>
                <a:effectLst/>
                <a:latin typeface="Consolas" panose="020B0609020204030204" pitchFamily="49" charset="0"/>
              </a:rPr>
              <a:t>.</a:t>
            </a:r>
            <a:r>
              <a:rPr lang="en-US" sz="2500" b="0" dirty="0" err="1">
                <a:solidFill>
                  <a:srgbClr val="DCDCAA"/>
                </a:solidFill>
                <a:effectLst/>
                <a:latin typeface="Consolas" panose="020B0609020204030204" pitchFamily="49" charset="0"/>
              </a:rPr>
              <a:t>insert_key</a:t>
            </a:r>
            <a:r>
              <a:rPr lang="en-US" sz="2500" b="0" dirty="0">
                <a:solidFill>
                  <a:srgbClr val="D4D4D4"/>
                </a:solidFill>
                <a:effectLst/>
                <a:latin typeface="Consolas" panose="020B0609020204030204" pitchFamily="49" charset="0"/>
              </a:rPr>
              <a:t>(</a:t>
            </a:r>
            <a:r>
              <a:rPr lang="en-US" sz="2500" b="0" dirty="0">
                <a:solidFill>
                  <a:srgbClr val="9CDCFE"/>
                </a:solidFill>
                <a:effectLst/>
                <a:latin typeface="Consolas" panose="020B0609020204030204" pitchFamily="49" charset="0"/>
              </a:rPr>
              <a:t>key</a:t>
            </a:r>
            <a:r>
              <a:rPr lang="en-US" sz="2500" b="0" dirty="0">
                <a:solidFill>
                  <a:srgbClr val="D4D4D4"/>
                </a:solidFill>
                <a:effectLst/>
                <a:latin typeface="Consolas" panose="020B0609020204030204" pitchFamily="49" charset="0"/>
              </a:rPr>
              <a:t>);</a:t>
            </a:r>
          </a:p>
          <a:p>
            <a:pPr marL="0" indent="0">
              <a:buNone/>
            </a:pPr>
            <a:r>
              <a:rPr lang="en-US" sz="2500" b="0" dirty="0">
                <a:solidFill>
                  <a:srgbClr val="D4D4D4"/>
                </a:solidFill>
                <a:effectLst/>
                <a:latin typeface="Consolas" panose="020B0609020204030204" pitchFamily="49" charset="0"/>
              </a:rPr>
              <a:t>}</a:t>
            </a:r>
          </a:p>
          <a:p>
            <a:pPr marL="0" indent="0">
              <a:buNone/>
            </a:pPr>
            <a:r>
              <a:rPr lang="en-US" sz="2500" b="0" dirty="0">
                <a:solidFill>
                  <a:srgbClr val="C586C0"/>
                </a:solidFill>
                <a:effectLst/>
                <a:latin typeface="Consolas" panose="020B0609020204030204" pitchFamily="49" charset="0"/>
              </a:rPr>
              <a:t>else</a:t>
            </a:r>
            <a:r>
              <a:rPr lang="en-US" sz="2500" b="0" dirty="0">
                <a:solidFill>
                  <a:srgbClr val="D4D4D4"/>
                </a:solidFill>
                <a:effectLst/>
                <a:latin typeface="Consolas" panose="020B0609020204030204" pitchFamily="49" charset="0"/>
              </a:rPr>
              <a:t> </a:t>
            </a:r>
            <a:r>
              <a:rPr lang="en-US" sz="2500" b="0" dirty="0">
                <a:solidFill>
                  <a:srgbClr val="C586C0"/>
                </a:solidFill>
                <a:effectLst/>
                <a:latin typeface="Consolas" panose="020B0609020204030204" pitchFamily="49" charset="0"/>
              </a:rPr>
              <a:t>if</a:t>
            </a:r>
            <a:r>
              <a:rPr lang="en-US" sz="2500" b="0" dirty="0">
                <a:solidFill>
                  <a:srgbClr val="D4D4D4"/>
                </a:solidFill>
                <a:effectLst/>
                <a:latin typeface="Consolas" panose="020B0609020204030204" pitchFamily="49" charset="0"/>
              </a:rPr>
              <a:t>(</a:t>
            </a:r>
            <a:r>
              <a:rPr lang="en-US" sz="2500" b="0" dirty="0" err="1">
                <a:solidFill>
                  <a:srgbClr val="9CDCFE"/>
                </a:solidFill>
                <a:effectLst/>
                <a:latin typeface="Consolas" panose="020B0609020204030204" pitchFamily="49" charset="0"/>
              </a:rPr>
              <a:t>ind</a:t>
            </a:r>
            <a:r>
              <a:rPr lang="en-US" sz="2500" b="0" dirty="0">
                <a:solidFill>
                  <a:srgbClr val="D4D4D4"/>
                </a:solidFill>
                <a:effectLst/>
                <a:latin typeface="Consolas" panose="020B0609020204030204" pitchFamily="49" charset="0"/>
              </a:rPr>
              <a:t> == </a:t>
            </a:r>
            <a:r>
              <a:rPr lang="en-US" sz="2500" b="0" dirty="0">
                <a:solidFill>
                  <a:srgbClr val="B5CEA8"/>
                </a:solidFill>
                <a:effectLst/>
                <a:latin typeface="Consolas" panose="020B0609020204030204" pitchFamily="49" charset="0"/>
              </a:rPr>
              <a:t>1</a:t>
            </a:r>
            <a:r>
              <a:rPr lang="en-US" sz="2500" b="0" dirty="0">
                <a:solidFill>
                  <a:srgbClr val="D4D4D4"/>
                </a:solidFill>
                <a:effectLst/>
                <a:latin typeface="Consolas" panose="020B0609020204030204" pitchFamily="49" charset="0"/>
              </a:rPr>
              <a:t>){</a:t>
            </a:r>
          </a:p>
          <a:p>
            <a:pPr marL="0" indent="0">
              <a:buNone/>
            </a:pPr>
            <a:r>
              <a:rPr lang="en-US" sz="2500" b="0" dirty="0">
                <a:solidFill>
                  <a:srgbClr val="4EC9B0"/>
                </a:solidFill>
                <a:effectLst/>
                <a:latin typeface="Consolas" panose="020B0609020204030204" pitchFamily="49" charset="0"/>
              </a:rPr>
              <a:t>int</a:t>
            </a:r>
            <a:r>
              <a:rPr lang="en-US" sz="2500" b="0" dirty="0">
                <a:solidFill>
                  <a:srgbClr val="D4D4D4"/>
                </a:solidFill>
                <a:effectLst/>
                <a:latin typeface="Consolas" panose="020B0609020204030204" pitchFamily="49" charset="0"/>
              </a:rPr>
              <a:t> </a:t>
            </a:r>
            <a:r>
              <a:rPr lang="en-US" sz="2500" b="0" dirty="0">
                <a:solidFill>
                  <a:srgbClr val="9CDCFE"/>
                </a:solidFill>
                <a:effectLst/>
                <a:latin typeface="Consolas" panose="020B0609020204030204" pitchFamily="49" charset="0"/>
              </a:rPr>
              <a:t>key</a:t>
            </a:r>
            <a:r>
              <a:rPr lang="en-US" sz="2500" b="0" dirty="0">
                <a:solidFill>
                  <a:srgbClr val="D4D4D4"/>
                </a:solidFill>
                <a:effectLst/>
                <a:latin typeface="Consolas" panose="020B0609020204030204" pitchFamily="49" charset="0"/>
              </a:rPr>
              <a:t> = </a:t>
            </a:r>
            <a:r>
              <a:rPr lang="en-US" sz="2500" b="0" dirty="0" err="1">
                <a:solidFill>
                  <a:srgbClr val="9CDCFE"/>
                </a:solidFill>
                <a:effectLst/>
                <a:latin typeface="Consolas" panose="020B0609020204030204" pitchFamily="49" charset="0"/>
              </a:rPr>
              <a:t>my_scanner</a:t>
            </a:r>
            <a:r>
              <a:rPr lang="en-US" sz="2500" b="0" dirty="0" err="1">
                <a:solidFill>
                  <a:srgbClr val="D4D4D4"/>
                </a:solidFill>
                <a:effectLst/>
                <a:latin typeface="Consolas" panose="020B0609020204030204" pitchFamily="49" charset="0"/>
              </a:rPr>
              <a:t>.</a:t>
            </a:r>
            <a:r>
              <a:rPr lang="en-US" sz="2500" b="0" dirty="0" err="1">
                <a:solidFill>
                  <a:srgbClr val="DCDCAA"/>
                </a:solidFill>
                <a:effectLst/>
                <a:latin typeface="Consolas" panose="020B0609020204030204" pitchFamily="49" charset="0"/>
              </a:rPr>
              <a:t>nextInt</a:t>
            </a:r>
            <a:r>
              <a:rPr lang="en-US" sz="2500" b="0" dirty="0">
                <a:solidFill>
                  <a:srgbClr val="D4D4D4"/>
                </a:solidFill>
                <a:effectLst/>
                <a:latin typeface="Consolas" panose="020B0609020204030204" pitchFamily="49" charset="0"/>
              </a:rPr>
              <a:t>();</a:t>
            </a:r>
          </a:p>
          <a:p>
            <a:pPr marL="0" indent="0">
              <a:buNone/>
            </a:pPr>
            <a:r>
              <a:rPr lang="en-US" sz="2500" b="0" dirty="0" err="1">
                <a:solidFill>
                  <a:srgbClr val="9CDCFE"/>
                </a:solidFill>
                <a:effectLst/>
                <a:latin typeface="Consolas" panose="020B0609020204030204" pitchFamily="49" charset="0"/>
              </a:rPr>
              <a:t>rbt</a:t>
            </a:r>
            <a:r>
              <a:rPr lang="en-US" sz="2500" b="0" dirty="0" err="1">
                <a:solidFill>
                  <a:srgbClr val="D4D4D4"/>
                </a:solidFill>
                <a:effectLst/>
                <a:latin typeface="Consolas" panose="020B0609020204030204" pitchFamily="49" charset="0"/>
              </a:rPr>
              <a:t>.</a:t>
            </a:r>
            <a:r>
              <a:rPr lang="en-US" sz="2500" b="0" dirty="0" err="1">
                <a:solidFill>
                  <a:srgbClr val="DCDCAA"/>
                </a:solidFill>
                <a:effectLst/>
                <a:latin typeface="Consolas" panose="020B0609020204030204" pitchFamily="49" charset="0"/>
              </a:rPr>
              <a:t>delete_key</a:t>
            </a:r>
            <a:r>
              <a:rPr lang="en-US" sz="2500" b="0" dirty="0">
                <a:solidFill>
                  <a:srgbClr val="D4D4D4"/>
                </a:solidFill>
                <a:effectLst/>
                <a:latin typeface="Consolas" panose="020B0609020204030204" pitchFamily="49" charset="0"/>
              </a:rPr>
              <a:t>(</a:t>
            </a:r>
            <a:r>
              <a:rPr lang="en-US" sz="2500" b="0" dirty="0" err="1">
                <a:solidFill>
                  <a:srgbClr val="9CDCFE"/>
                </a:solidFill>
                <a:effectLst/>
                <a:latin typeface="Consolas" panose="020B0609020204030204" pitchFamily="49" charset="0"/>
              </a:rPr>
              <a:t>rbt</a:t>
            </a:r>
            <a:r>
              <a:rPr lang="en-US" sz="2500" b="0" dirty="0" err="1">
                <a:solidFill>
                  <a:srgbClr val="D4D4D4"/>
                </a:solidFill>
                <a:effectLst/>
                <a:latin typeface="Consolas" panose="020B0609020204030204" pitchFamily="49" charset="0"/>
              </a:rPr>
              <a:t>.</a:t>
            </a:r>
            <a:r>
              <a:rPr lang="en-US" sz="2500" b="0" dirty="0" err="1">
                <a:solidFill>
                  <a:srgbClr val="9CDCFE"/>
                </a:solidFill>
                <a:effectLst/>
                <a:latin typeface="Consolas" panose="020B0609020204030204" pitchFamily="49" charset="0"/>
              </a:rPr>
              <a:t>root</a:t>
            </a:r>
            <a:r>
              <a:rPr lang="en-US" sz="2500" b="0" dirty="0" err="1">
                <a:solidFill>
                  <a:srgbClr val="D4D4D4"/>
                </a:solidFill>
                <a:effectLst/>
                <a:latin typeface="Consolas" panose="020B0609020204030204" pitchFamily="49" charset="0"/>
              </a:rPr>
              <a:t>,</a:t>
            </a:r>
            <a:r>
              <a:rPr lang="en-US" sz="2500" b="0" dirty="0" err="1">
                <a:solidFill>
                  <a:srgbClr val="9CDCFE"/>
                </a:solidFill>
                <a:effectLst/>
                <a:latin typeface="Consolas" panose="020B0609020204030204" pitchFamily="49" charset="0"/>
              </a:rPr>
              <a:t>key</a:t>
            </a:r>
            <a:r>
              <a:rPr lang="en-US" sz="2500" b="0" dirty="0">
                <a:solidFill>
                  <a:srgbClr val="D4D4D4"/>
                </a:solidFill>
                <a:effectLst/>
                <a:latin typeface="Consolas" panose="020B0609020204030204" pitchFamily="49" charset="0"/>
              </a:rPr>
              <a:t>);</a:t>
            </a:r>
          </a:p>
          <a:p>
            <a:pPr marL="0" indent="0">
              <a:buNone/>
            </a:pPr>
            <a:r>
              <a:rPr lang="en-US" sz="2500" b="0" dirty="0">
                <a:solidFill>
                  <a:srgbClr val="D4D4D4"/>
                </a:solidFill>
                <a:effectLst/>
                <a:latin typeface="Consolas" panose="020B0609020204030204" pitchFamily="49" charset="0"/>
              </a:rPr>
              <a:t>}</a:t>
            </a:r>
          </a:p>
          <a:p>
            <a:pPr marL="0" indent="0">
              <a:buNone/>
            </a:pPr>
            <a:endParaRPr lang="en-US" sz="1400" b="0" dirty="0">
              <a:solidFill>
                <a:srgbClr val="D4D4D4"/>
              </a:solidFill>
              <a:effectLst/>
              <a:latin typeface="Consolas" panose="020B0609020204030204" pitchFamily="49" charset="0"/>
            </a:endParaRPr>
          </a:p>
        </p:txBody>
      </p:sp>
      <p:sp>
        <p:nvSpPr>
          <p:cNvPr id="9" name="Content Placeholder 8">
            <a:extLst>
              <a:ext uri="{FF2B5EF4-FFF2-40B4-BE49-F238E27FC236}">
                <a16:creationId xmlns:a16="http://schemas.microsoft.com/office/drawing/2014/main" id="{74E53D38-1C26-8C13-708E-18ACB5D484C2}"/>
              </a:ext>
            </a:extLst>
          </p:cNvPr>
          <p:cNvSpPr>
            <a:spLocks noGrp="1"/>
          </p:cNvSpPr>
          <p:nvPr>
            <p:ph sz="half" idx="2"/>
          </p:nvPr>
        </p:nvSpPr>
        <p:spPr>
          <a:xfrm>
            <a:off x="5880847" y="1228165"/>
            <a:ext cx="6311152" cy="4948798"/>
          </a:xfrm>
        </p:spPr>
        <p:txBody>
          <a:bodyPr>
            <a:normAutofit fontScale="77500" lnSpcReduction="20000"/>
          </a:bodyPr>
          <a:lstStyle/>
          <a:p>
            <a:pPr marL="0" indent="0">
              <a:buNone/>
            </a:pPr>
            <a:r>
              <a:rPr lang="en-US" sz="2200" b="0" dirty="0">
                <a:solidFill>
                  <a:srgbClr val="C586C0"/>
                </a:solidFill>
                <a:effectLst/>
                <a:latin typeface="Consolas" panose="020B0609020204030204" pitchFamily="49" charset="0"/>
              </a:rPr>
              <a:t>else</a:t>
            </a:r>
            <a:r>
              <a:rPr lang="en-US" sz="2200" b="0" dirty="0">
                <a:solidFill>
                  <a:srgbClr val="D4D4D4"/>
                </a:solidFill>
                <a:effectLst/>
                <a:latin typeface="Consolas" panose="020B0609020204030204" pitchFamily="49" charset="0"/>
              </a:rPr>
              <a:t> </a:t>
            </a:r>
            <a:r>
              <a:rPr lang="en-US" sz="2200" b="0" dirty="0">
                <a:solidFill>
                  <a:srgbClr val="C586C0"/>
                </a:solidFill>
                <a:effectLst/>
                <a:latin typeface="Consolas" panose="020B0609020204030204" pitchFamily="49" charset="0"/>
              </a:rPr>
              <a:t>if</a:t>
            </a:r>
            <a:r>
              <a:rPr lang="en-US" sz="2200" b="0" dirty="0">
                <a:solidFill>
                  <a:srgbClr val="D4D4D4"/>
                </a:solidFill>
                <a:effectLst/>
                <a:latin typeface="Consolas" panose="020B0609020204030204" pitchFamily="49" charset="0"/>
              </a:rPr>
              <a:t>(</a:t>
            </a:r>
            <a:r>
              <a:rPr lang="en-US" sz="2200" b="0" dirty="0" err="1">
                <a:solidFill>
                  <a:srgbClr val="9CDCFE"/>
                </a:solidFill>
                <a:effectLst/>
                <a:latin typeface="Consolas" panose="020B0609020204030204" pitchFamily="49" charset="0"/>
              </a:rPr>
              <a:t>ind</a:t>
            </a:r>
            <a:r>
              <a:rPr lang="en-US" sz="2200" b="0" dirty="0">
                <a:solidFill>
                  <a:srgbClr val="D4D4D4"/>
                </a:solidFill>
                <a:effectLst/>
                <a:latin typeface="Consolas" panose="020B0609020204030204" pitchFamily="49" charset="0"/>
              </a:rPr>
              <a:t> == </a:t>
            </a:r>
            <a:r>
              <a:rPr lang="en-US" sz="2200" b="0" dirty="0">
                <a:solidFill>
                  <a:srgbClr val="B5CEA8"/>
                </a:solidFill>
                <a:effectLst/>
                <a:latin typeface="Consolas" panose="020B0609020204030204" pitchFamily="49" charset="0"/>
              </a:rPr>
              <a:t>2</a:t>
            </a:r>
            <a:r>
              <a:rPr lang="en-US" sz="2200" b="0" dirty="0">
                <a:solidFill>
                  <a:srgbClr val="D4D4D4"/>
                </a:solidFill>
                <a:effectLst/>
                <a:latin typeface="Consolas" panose="020B0609020204030204" pitchFamily="49" charset="0"/>
              </a:rPr>
              <a:t>){</a:t>
            </a:r>
          </a:p>
          <a:p>
            <a:pPr marL="0" indent="0">
              <a:buNone/>
            </a:pPr>
            <a:r>
              <a:rPr lang="en-US" sz="2200" b="0" dirty="0">
                <a:solidFill>
                  <a:srgbClr val="D4D4D4"/>
                </a:solidFill>
                <a:effectLst/>
                <a:latin typeface="Consolas" panose="020B0609020204030204" pitchFamily="49" charset="0"/>
              </a:rPr>
              <a:t> </a:t>
            </a:r>
            <a:r>
              <a:rPr lang="en-US" sz="2200" b="0" dirty="0">
                <a:solidFill>
                  <a:srgbClr val="4EC9B0"/>
                </a:solidFill>
                <a:effectLst/>
                <a:latin typeface="Consolas" panose="020B0609020204030204" pitchFamily="49" charset="0"/>
              </a:rPr>
              <a:t>int</a:t>
            </a:r>
            <a:r>
              <a:rPr lang="en-US" sz="2200" b="0" dirty="0">
                <a:solidFill>
                  <a:srgbClr val="D4D4D4"/>
                </a:solidFill>
                <a:effectLst/>
                <a:latin typeface="Consolas" panose="020B0609020204030204" pitchFamily="49" charset="0"/>
              </a:rPr>
              <a:t> </a:t>
            </a:r>
            <a:r>
              <a:rPr lang="en-US" sz="2200" b="0" dirty="0">
                <a:solidFill>
                  <a:srgbClr val="9CDCFE"/>
                </a:solidFill>
                <a:effectLst/>
                <a:latin typeface="Consolas" panose="020B0609020204030204" pitchFamily="49" charset="0"/>
              </a:rPr>
              <a:t>key</a:t>
            </a:r>
            <a:r>
              <a:rPr lang="en-US" sz="2200" b="0" dirty="0">
                <a:solidFill>
                  <a:srgbClr val="D4D4D4"/>
                </a:solidFill>
                <a:effectLst/>
                <a:latin typeface="Consolas" panose="020B0609020204030204" pitchFamily="49" charset="0"/>
              </a:rPr>
              <a:t> = </a:t>
            </a:r>
            <a:r>
              <a:rPr lang="en-US" sz="2200" b="0" dirty="0" err="1">
                <a:solidFill>
                  <a:srgbClr val="9CDCFE"/>
                </a:solidFill>
                <a:effectLst/>
                <a:latin typeface="Consolas" panose="020B0609020204030204" pitchFamily="49" charset="0"/>
              </a:rPr>
              <a:t>my_scanner</a:t>
            </a:r>
            <a:r>
              <a:rPr lang="en-US" sz="2200" b="0" dirty="0" err="1">
                <a:solidFill>
                  <a:srgbClr val="D4D4D4"/>
                </a:solidFill>
                <a:effectLst/>
                <a:latin typeface="Consolas" panose="020B0609020204030204" pitchFamily="49" charset="0"/>
              </a:rPr>
              <a:t>.</a:t>
            </a:r>
            <a:r>
              <a:rPr lang="en-US" sz="2200" b="0" dirty="0" err="1">
                <a:solidFill>
                  <a:srgbClr val="DCDCAA"/>
                </a:solidFill>
                <a:effectLst/>
                <a:latin typeface="Consolas" panose="020B0609020204030204" pitchFamily="49" charset="0"/>
              </a:rPr>
              <a:t>nextInt</a:t>
            </a:r>
            <a:r>
              <a:rPr lang="en-US" sz="2200" b="0" dirty="0">
                <a:solidFill>
                  <a:srgbClr val="D4D4D4"/>
                </a:solidFill>
                <a:effectLst/>
                <a:latin typeface="Consolas" panose="020B0609020204030204" pitchFamily="49" charset="0"/>
              </a:rPr>
              <a:t>();</a:t>
            </a:r>
          </a:p>
          <a:p>
            <a:pPr marL="0" indent="0">
              <a:buNone/>
            </a:pPr>
            <a:r>
              <a:rPr lang="en-US" sz="2200" b="0" dirty="0">
                <a:solidFill>
                  <a:srgbClr val="D4D4D4"/>
                </a:solidFill>
                <a:effectLst/>
                <a:latin typeface="Consolas" panose="020B0609020204030204" pitchFamily="49" charset="0"/>
              </a:rPr>
              <a:t> </a:t>
            </a:r>
            <a:r>
              <a:rPr lang="en-US" sz="2200" b="0" dirty="0">
                <a:solidFill>
                  <a:srgbClr val="4EC9B0"/>
                </a:solidFill>
                <a:effectLst/>
                <a:latin typeface="Consolas" panose="020B0609020204030204" pitchFamily="49" charset="0"/>
              </a:rPr>
              <a:t>Node</a:t>
            </a:r>
            <a:r>
              <a:rPr lang="en-US" sz="2200" b="0" dirty="0">
                <a:solidFill>
                  <a:srgbClr val="D4D4D4"/>
                </a:solidFill>
                <a:effectLst/>
                <a:latin typeface="Consolas" panose="020B0609020204030204" pitchFamily="49" charset="0"/>
              </a:rPr>
              <a:t> </a:t>
            </a:r>
            <a:r>
              <a:rPr lang="en-US" sz="2200" b="0" dirty="0">
                <a:solidFill>
                  <a:srgbClr val="9CDCFE"/>
                </a:solidFill>
                <a:effectLst/>
                <a:latin typeface="Consolas" panose="020B0609020204030204" pitchFamily="49" charset="0"/>
              </a:rPr>
              <a:t>temp</a:t>
            </a:r>
            <a:r>
              <a:rPr lang="en-US" sz="2200" b="0" dirty="0">
                <a:solidFill>
                  <a:srgbClr val="D4D4D4"/>
                </a:solidFill>
                <a:effectLst/>
                <a:latin typeface="Consolas" panose="020B0609020204030204" pitchFamily="49" charset="0"/>
              </a:rPr>
              <a:t> = </a:t>
            </a:r>
            <a:r>
              <a:rPr lang="en-US" sz="2200" b="0" dirty="0" err="1">
                <a:solidFill>
                  <a:srgbClr val="9CDCFE"/>
                </a:solidFill>
                <a:effectLst/>
                <a:latin typeface="Consolas" panose="020B0609020204030204" pitchFamily="49" charset="0"/>
              </a:rPr>
              <a:t>rbt</a:t>
            </a:r>
            <a:r>
              <a:rPr lang="en-US" sz="2200" b="0" dirty="0" err="1">
                <a:solidFill>
                  <a:srgbClr val="D4D4D4"/>
                </a:solidFill>
                <a:effectLst/>
                <a:latin typeface="Consolas" panose="020B0609020204030204" pitchFamily="49" charset="0"/>
              </a:rPr>
              <a:t>.</a:t>
            </a:r>
            <a:r>
              <a:rPr lang="en-US" sz="2200" b="0" dirty="0" err="1">
                <a:solidFill>
                  <a:srgbClr val="DCDCAA"/>
                </a:solidFill>
                <a:effectLst/>
                <a:latin typeface="Consolas" panose="020B0609020204030204" pitchFamily="49" charset="0"/>
              </a:rPr>
              <a:t>binary_search</a:t>
            </a:r>
            <a:r>
              <a:rPr lang="en-US" sz="2200" b="0" dirty="0">
                <a:solidFill>
                  <a:srgbClr val="D4D4D4"/>
                </a:solidFill>
                <a:effectLst/>
                <a:latin typeface="Consolas" panose="020B0609020204030204" pitchFamily="49" charset="0"/>
              </a:rPr>
              <a:t>(</a:t>
            </a:r>
            <a:r>
              <a:rPr lang="en-US" sz="2200" b="0" dirty="0" err="1">
                <a:solidFill>
                  <a:srgbClr val="9CDCFE"/>
                </a:solidFill>
                <a:effectLst/>
                <a:latin typeface="Consolas" panose="020B0609020204030204" pitchFamily="49" charset="0"/>
              </a:rPr>
              <a:t>rbt</a:t>
            </a:r>
            <a:r>
              <a:rPr lang="en-US" sz="2200" b="0" dirty="0" err="1">
                <a:solidFill>
                  <a:srgbClr val="D4D4D4"/>
                </a:solidFill>
                <a:effectLst/>
                <a:latin typeface="Consolas" panose="020B0609020204030204" pitchFamily="49" charset="0"/>
              </a:rPr>
              <a:t>.</a:t>
            </a:r>
            <a:r>
              <a:rPr lang="en-US" sz="2200" b="0" dirty="0" err="1">
                <a:solidFill>
                  <a:srgbClr val="9CDCFE"/>
                </a:solidFill>
                <a:effectLst/>
                <a:latin typeface="Consolas" panose="020B0609020204030204" pitchFamily="49" charset="0"/>
              </a:rPr>
              <a:t>root</a:t>
            </a:r>
            <a:r>
              <a:rPr lang="en-US" sz="2200" b="0" dirty="0" err="1">
                <a:solidFill>
                  <a:srgbClr val="D4D4D4"/>
                </a:solidFill>
                <a:effectLst/>
                <a:latin typeface="Consolas" panose="020B0609020204030204" pitchFamily="49" charset="0"/>
              </a:rPr>
              <a:t>,</a:t>
            </a:r>
            <a:r>
              <a:rPr lang="en-US" sz="2200" b="0" dirty="0" err="1">
                <a:solidFill>
                  <a:srgbClr val="9CDCFE"/>
                </a:solidFill>
                <a:effectLst/>
                <a:latin typeface="Consolas" panose="020B0609020204030204" pitchFamily="49" charset="0"/>
              </a:rPr>
              <a:t>key</a:t>
            </a:r>
            <a:r>
              <a:rPr lang="en-US" sz="2200" b="0" dirty="0">
                <a:solidFill>
                  <a:srgbClr val="D4D4D4"/>
                </a:solidFill>
                <a:effectLst/>
                <a:latin typeface="Consolas" panose="020B0609020204030204" pitchFamily="49" charset="0"/>
              </a:rPr>
              <a:t>);</a:t>
            </a:r>
          </a:p>
          <a:p>
            <a:pPr marL="0" indent="0">
              <a:buNone/>
            </a:pPr>
            <a:r>
              <a:rPr lang="en-US" sz="2200" b="0" dirty="0">
                <a:solidFill>
                  <a:srgbClr val="D4D4D4"/>
                </a:solidFill>
                <a:effectLst/>
                <a:latin typeface="Consolas" panose="020B0609020204030204" pitchFamily="49" charset="0"/>
              </a:rPr>
              <a:t> </a:t>
            </a:r>
            <a:r>
              <a:rPr lang="en-US" sz="2200" b="0" dirty="0">
                <a:solidFill>
                  <a:srgbClr val="C586C0"/>
                </a:solidFill>
                <a:effectLst/>
                <a:latin typeface="Consolas" panose="020B0609020204030204" pitchFamily="49" charset="0"/>
              </a:rPr>
              <a:t>if</a:t>
            </a:r>
            <a:r>
              <a:rPr lang="en-US" sz="2200" b="0" dirty="0">
                <a:solidFill>
                  <a:srgbClr val="D4D4D4"/>
                </a:solidFill>
                <a:effectLst/>
                <a:latin typeface="Consolas" panose="020B0609020204030204" pitchFamily="49" charset="0"/>
              </a:rPr>
              <a:t>(</a:t>
            </a:r>
            <a:r>
              <a:rPr lang="en-US" sz="2200" b="0" dirty="0">
                <a:solidFill>
                  <a:srgbClr val="9CDCFE"/>
                </a:solidFill>
                <a:effectLst/>
                <a:latin typeface="Consolas" panose="020B0609020204030204" pitchFamily="49" charset="0"/>
              </a:rPr>
              <a:t>temp</a:t>
            </a:r>
            <a:r>
              <a:rPr lang="en-US" sz="2200" b="0" dirty="0">
                <a:solidFill>
                  <a:srgbClr val="D4D4D4"/>
                </a:solidFill>
                <a:effectLst/>
                <a:latin typeface="Consolas" panose="020B0609020204030204" pitchFamily="49" charset="0"/>
              </a:rPr>
              <a:t> == </a:t>
            </a:r>
            <a:r>
              <a:rPr lang="en-US" sz="2200" b="0" dirty="0" err="1">
                <a:solidFill>
                  <a:srgbClr val="9CDCFE"/>
                </a:solidFill>
                <a:effectLst/>
                <a:latin typeface="Consolas" panose="020B0609020204030204" pitchFamily="49" charset="0"/>
              </a:rPr>
              <a:t>rbt</a:t>
            </a:r>
            <a:r>
              <a:rPr lang="en-US" sz="2200" b="0" dirty="0" err="1">
                <a:solidFill>
                  <a:srgbClr val="D4D4D4"/>
                </a:solidFill>
                <a:effectLst/>
                <a:latin typeface="Consolas" panose="020B0609020204030204" pitchFamily="49" charset="0"/>
              </a:rPr>
              <a:t>.</a:t>
            </a:r>
            <a:r>
              <a:rPr lang="en-US" sz="2200" b="0" dirty="0" err="1">
                <a:solidFill>
                  <a:srgbClr val="9CDCFE"/>
                </a:solidFill>
                <a:effectLst/>
                <a:latin typeface="Consolas" panose="020B0609020204030204" pitchFamily="49" charset="0"/>
              </a:rPr>
              <a:t>Null_Node</a:t>
            </a:r>
            <a:r>
              <a:rPr lang="en-US" sz="2200" b="0" dirty="0">
                <a:solidFill>
                  <a:srgbClr val="D4D4D4"/>
                </a:solidFill>
                <a:effectLst/>
                <a:latin typeface="Consolas" panose="020B0609020204030204" pitchFamily="49" charset="0"/>
              </a:rPr>
              <a:t>) {</a:t>
            </a:r>
          </a:p>
          <a:p>
            <a:pPr marL="0" indent="0">
              <a:buNone/>
            </a:pPr>
            <a:r>
              <a:rPr lang="en-US" sz="2200" b="0" dirty="0">
                <a:solidFill>
                  <a:srgbClr val="D4D4D4"/>
                </a:solidFill>
                <a:effectLst/>
                <a:latin typeface="Consolas" panose="020B0609020204030204" pitchFamily="49" charset="0"/>
              </a:rPr>
              <a:t> </a:t>
            </a:r>
            <a:r>
              <a:rPr lang="en-US" sz="2200" b="0" dirty="0" err="1">
                <a:solidFill>
                  <a:srgbClr val="4EC9B0"/>
                </a:solidFill>
                <a:effectLst/>
                <a:latin typeface="Consolas" panose="020B0609020204030204" pitchFamily="49" charset="0"/>
              </a:rPr>
              <a:t>System</a:t>
            </a:r>
            <a:r>
              <a:rPr lang="en-US" sz="2200" b="0" dirty="0" err="1">
                <a:solidFill>
                  <a:srgbClr val="D4D4D4"/>
                </a:solidFill>
                <a:effectLst/>
                <a:latin typeface="Consolas" panose="020B0609020204030204" pitchFamily="49" charset="0"/>
              </a:rPr>
              <a:t>.</a:t>
            </a:r>
            <a:r>
              <a:rPr lang="en-US" sz="2200" b="0" dirty="0" err="1">
                <a:solidFill>
                  <a:srgbClr val="4FC1FF"/>
                </a:solidFill>
                <a:effectLst/>
                <a:latin typeface="Consolas" panose="020B0609020204030204" pitchFamily="49" charset="0"/>
              </a:rPr>
              <a:t>out</a:t>
            </a:r>
            <a:r>
              <a:rPr lang="en-US" sz="2200" b="0" dirty="0" err="1">
                <a:solidFill>
                  <a:srgbClr val="D4D4D4"/>
                </a:solidFill>
                <a:effectLst/>
                <a:latin typeface="Consolas" panose="020B0609020204030204" pitchFamily="49" charset="0"/>
              </a:rPr>
              <a:t>.</a:t>
            </a:r>
            <a:r>
              <a:rPr lang="en-US" sz="2200" b="0" dirty="0" err="1">
                <a:solidFill>
                  <a:srgbClr val="DCDCAA"/>
                </a:solidFill>
                <a:effectLst/>
                <a:latin typeface="Consolas" panose="020B0609020204030204" pitchFamily="49" charset="0"/>
              </a:rPr>
              <a:t>println</a:t>
            </a:r>
            <a:r>
              <a:rPr lang="en-US" sz="2200" b="0" dirty="0">
                <a:solidFill>
                  <a:srgbClr val="D4D4D4"/>
                </a:solidFill>
                <a:effectLst/>
                <a:latin typeface="Consolas" panose="020B0609020204030204" pitchFamily="49" charset="0"/>
              </a:rPr>
              <a:t>(</a:t>
            </a:r>
            <a:r>
              <a:rPr lang="en-US" sz="2200" b="0" dirty="0">
                <a:solidFill>
                  <a:srgbClr val="CE9178"/>
                </a:solidFill>
                <a:effectLst/>
                <a:latin typeface="Consolas" panose="020B0609020204030204" pitchFamily="49" charset="0"/>
              </a:rPr>
              <a:t>“key not present"</a:t>
            </a:r>
            <a:r>
              <a:rPr lang="en-US" sz="2200" b="0" dirty="0">
                <a:solidFill>
                  <a:srgbClr val="D4D4D4"/>
                </a:solidFill>
                <a:effectLst/>
                <a:latin typeface="Consolas" panose="020B0609020204030204" pitchFamily="49" charset="0"/>
              </a:rPr>
              <a:t>);</a:t>
            </a:r>
          </a:p>
          <a:p>
            <a:pPr marL="0" indent="0">
              <a:buNone/>
            </a:pPr>
            <a:r>
              <a:rPr lang="en-US" sz="2200" b="0" dirty="0">
                <a:solidFill>
                  <a:srgbClr val="D4D4D4"/>
                </a:solidFill>
                <a:effectLst/>
                <a:latin typeface="Consolas" panose="020B0609020204030204" pitchFamily="49" charset="0"/>
              </a:rPr>
              <a:t> }</a:t>
            </a:r>
          </a:p>
          <a:p>
            <a:pPr marL="0" indent="0">
              <a:buNone/>
            </a:pPr>
            <a:r>
              <a:rPr lang="en-US" sz="2200" b="0" dirty="0">
                <a:solidFill>
                  <a:srgbClr val="D4D4D4"/>
                </a:solidFill>
                <a:effectLst/>
                <a:latin typeface="Consolas" panose="020B0609020204030204" pitchFamily="49" charset="0"/>
              </a:rPr>
              <a:t> </a:t>
            </a:r>
            <a:r>
              <a:rPr lang="en-US" sz="2200" b="0" dirty="0">
                <a:solidFill>
                  <a:srgbClr val="C586C0"/>
                </a:solidFill>
                <a:effectLst/>
                <a:latin typeface="Consolas" panose="020B0609020204030204" pitchFamily="49" charset="0"/>
              </a:rPr>
              <a:t>else</a:t>
            </a:r>
            <a:r>
              <a:rPr lang="en-US" sz="2200" b="0" dirty="0">
                <a:solidFill>
                  <a:srgbClr val="D4D4D4"/>
                </a:solidFill>
                <a:effectLst/>
                <a:latin typeface="Consolas" panose="020B0609020204030204" pitchFamily="49" charset="0"/>
              </a:rPr>
              <a:t>{</a:t>
            </a:r>
          </a:p>
          <a:p>
            <a:pPr marL="0" indent="0">
              <a:buNone/>
            </a:pPr>
            <a:r>
              <a:rPr lang="en-US" sz="2200" b="0" dirty="0">
                <a:solidFill>
                  <a:srgbClr val="D4D4D4"/>
                </a:solidFill>
                <a:effectLst/>
                <a:latin typeface="Consolas" panose="020B0609020204030204" pitchFamily="49" charset="0"/>
              </a:rPr>
              <a:t> </a:t>
            </a:r>
            <a:r>
              <a:rPr lang="en-US" sz="2200" b="0" dirty="0" err="1">
                <a:solidFill>
                  <a:srgbClr val="4EC9B0"/>
                </a:solidFill>
                <a:effectLst/>
                <a:latin typeface="Consolas" panose="020B0609020204030204" pitchFamily="49" charset="0"/>
              </a:rPr>
              <a:t>System</a:t>
            </a:r>
            <a:r>
              <a:rPr lang="en-US" sz="2200" b="0" dirty="0" err="1">
                <a:solidFill>
                  <a:srgbClr val="D4D4D4"/>
                </a:solidFill>
                <a:effectLst/>
                <a:latin typeface="Consolas" panose="020B0609020204030204" pitchFamily="49" charset="0"/>
              </a:rPr>
              <a:t>.</a:t>
            </a:r>
            <a:r>
              <a:rPr lang="en-US" sz="2200" b="0" dirty="0" err="1">
                <a:solidFill>
                  <a:srgbClr val="4FC1FF"/>
                </a:solidFill>
                <a:effectLst/>
                <a:latin typeface="Consolas" panose="020B0609020204030204" pitchFamily="49" charset="0"/>
              </a:rPr>
              <a:t>out</a:t>
            </a:r>
            <a:r>
              <a:rPr lang="en-US" sz="2200" b="0" dirty="0" err="1">
                <a:solidFill>
                  <a:srgbClr val="D4D4D4"/>
                </a:solidFill>
                <a:effectLst/>
                <a:latin typeface="Consolas" panose="020B0609020204030204" pitchFamily="49" charset="0"/>
              </a:rPr>
              <a:t>.</a:t>
            </a:r>
            <a:r>
              <a:rPr lang="en-US" sz="2200" b="0" dirty="0" err="1">
                <a:solidFill>
                  <a:srgbClr val="DCDCAA"/>
                </a:solidFill>
                <a:effectLst/>
                <a:latin typeface="Consolas" panose="020B0609020204030204" pitchFamily="49" charset="0"/>
              </a:rPr>
              <a:t>println</a:t>
            </a:r>
            <a:r>
              <a:rPr lang="en-US" sz="2200" b="0" dirty="0">
                <a:solidFill>
                  <a:srgbClr val="D4D4D4"/>
                </a:solidFill>
                <a:effectLst/>
                <a:latin typeface="Consolas" panose="020B0609020204030204" pitchFamily="49" charset="0"/>
              </a:rPr>
              <a:t>(</a:t>
            </a:r>
            <a:r>
              <a:rPr lang="en-US" sz="2200" b="0" dirty="0">
                <a:solidFill>
                  <a:srgbClr val="CE9178"/>
                </a:solidFill>
                <a:effectLst/>
                <a:latin typeface="Consolas" panose="020B0609020204030204" pitchFamily="49" charset="0"/>
              </a:rPr>
              <a:t>“key present"</a:t>
            </a:r>
            <a:r>
              <a:rPr lang="en-US" sz="2200" b="0" dirty="0">
                <a:solidFill>
                  <a:srgbClr val="D4D4D4"/>
                </a:solidFill>
                <a:effectLst/>
                <a:latin typeface="Consolas" panose="020B0609020204030204" pitchFamily="49" charset="0"/>
              </a:rPr>
              <a:t>);</a:t>
            </a:r>
          </a:p>
          <a:p>
            <a:pPr marL="0" indent="0">
              <a:buNone/>
            </a:pPr>
            <a:r>
              <a:rPr lang="en-US" sz="2200" b="0" dirty="0">
                <a:solidFill>
                  <a:srgbClr val="D4D4D4"/>
                </a:solidFill>
                <a:effectLst/>
                <a:latin typeface="Consolas" panose="020B0609020204030204" pitchFamily="49" charset="0"/>
              </a:rPr>
              <a:t> }</a:t>
            </a:r>
          </a:p>
          <a:p>
            <a:pPr marL="0" indent="0">
              <a:buNone/>
            </a:pPr>
            <a:r>
              <a:rPr lang="en-US" sz="2200" dirty="0">
                <a:solidFill>
                  <a:srgbClr val="D4D4D4"/>
                </a:solidFill>
                <a:latin typeface="Consolas" panose="020B0609020204030204" pitchFamily="49" charset="0"/>
              </a:rPr>
              <a:t> </a:t>
            </a:r>
            <a:r>
              <a:rPr lang="en-US" sz="2200" b="0" dirty="0">
                <a:solidFill>
                  <a:srgbClr val="D4D4D4"/>
                </a:solidFill>
                <a:effectLst/>
                <a:latin typeface="Consolas" panose="020B0609020204030204" pitchFamily="49" charset="0"/>
              </a:rPr>
              <a:t>}</a:t>
            </a:r>
          </a:p>
          <a:p>
            <a:pPr marL="0" indent="0">
              <a:buNone/>
            </a:pPr>
            <a:r>
              <a:rPr lang="en-US" sz="2200" dirty="0">
                <a:solidFill>
                  <a:srgbClr val="D4D4D4"/>
                </a:solidFill>
                <a:latin typeface="Consolas" panose="020B0609020204030204" pitchFamily="49" charset="0"/>
              </a:rPr>
              <a:t> </a:t>
            </a:r>
            <a:r>
              <a:rPr lang="en-US" sz="2200" b="0" dirty="0">
                <a:solidFill>
                  <a:srgbClr val="6A9955"/>
                </a:solidFill>
                <a:effectLst/>
                <a:latin typeface="Consolas" panose="020B0609020204030204" pitchFamily="49" charset="0"/>
              </a:rPr>
              <a:t>//Printing the Tree.</a:t>
            </a:r>
            <a:endParaRPr lang="en-US" sz="2200" b="0" dirty="0">
              <a:solidFill>
                <a:srgbClr val="D4D4D4"/>
              </a:solidFill>
              <a:effectLst/>
              <a:latin typeface="Consolas" panose="020B0609020204030204" pitchFamily="49" charset="0"/>
            </a:endParaRPr>
          </a:p>
          <a:p>
            <a:pPr marL="0" indent="0">
              <a:buNone/>
            </a:pPr>
            <a:r>
              <a:rPr lang="en-US" sz="2200" b="0" dirty="0">
                <a:solidFill>
                  <a:srgbClr val="D4D4D4"/>
                </a:solidFill>
                <a:effectLst/>
                <a:latin typeface="Consolas" panose="020B0609020204030204" pitchFamily="49" charset="0"/>
              </a:rPr>
              <a:t> </a:t>
            </a:r>
            <a:r>
              <a:rPr lang="en-US" sz="2200" b="0" dirty="0">
                <a:solidFill>
                  <a:srgbClr val="C586C0"/>
                </a:solidFill>
                <a:effectLst/>
                <a:latin typeface="Consolas" panose="020B0609020204030204" pitchFamily="49" charset="0"/>
              </a:rPr>
              <a:t>else</a:t>
            </a:r>
            <a:r>
              <a:rPr lang="en-US" sz="2200" b="0" dirty="0">
                <a:solidFill>
                  <a:srgbClr val="D4D4D4"/>
                </a:solidFill>
                <a:effectLst/>
                <a:latin typeface="Consolas" panose="020B0609020204030204" pitchFamily="49" charset="0"/>
              </a:rPr>
              <a:t> </a:t>
            </a:r>
            <a:r>
              <a:rPr lang="en-US" sz="2200" b="0" dirty="0">
                <a:solidFill>
                  <a:srgbClr val="C586C0"/>
                </a:solidFill>
                <a:effectLst/>
                <a:latin typeface="Consolas" panose="020B0609020204030204" pitchFamily="49" charset="0"/>
              </a:rPr>
              <a:t>if</a:t>
            </a:r>
            <a:r>
              <a:rPr lang="en-US" sz="2200" b="0" dirty="0">
                <a:solidFill>
                  <a:srgbClr val="D4D4D4"/>
                </a:solidFill>
                <a:effectLst/>
                <a:latin typeface="Consolas" panose="020B0609020204030204" pitchFamily="49" charset="0"/>
              </a:rPr>
              <a:t>(</a:t>
            </a:r>
            <a:r>
              <a:rPr lang="en-US" sz="2200" b="0" dirty="0" err="1">
                <a:solidFill>
                  <a:srgbClr val="9CDCFE"/>
                </a:solidFill>
                <a:effectLst/>
                <a:latin typeface="Consolas" panose="020B0609020204030204" pitchFamily="49" charset="0"/>
              </a:rPr>
              <a:t>ind</a:t>
            </a:r>
            <a:r>
              <a:rPr lang="en-US" sz="2200" b="0" dirty="0">
                <a:solidFill>
                  <a:srgbClr val="D4D4D4"/>
                </a:solidFill>
                <a:effectLst/>
                <a:latin typeface="Consolas" panose="020B0609020204030204" pitchFamily="49" charset="0"/>
              </a:rPr>
              <a:t> == </a:t>
            </a:r>
            <a:r>
              <a:rPr lang="en-US" sz="2200" b="0" dirty="0">
                <a:solidFill>
                  <a:srgbClr val="B5CEA8"/>
                </a:solidFill>
                <a:effectLst/>
                <a:latin typeface="Consolas" panose="020B0609020204030204" pitchFamily="49" charset="0"/>
              </a:rPr>
              <a:t>3</a:t>
            </a:r>
            <a:r>
              <a:rPr lang="en-US" sz="2200" b="0" dirty="0">
                <a:solidFill>
                  <a:srgbClr val="D4D4D4"/>
                </a:solidFill>
                <a:effectLst/>
                <a:latin typeface="Consolas" panose="020B0609020204030204" pitchFamily="49" charset="0"/>
              </a:rPr>
              <a:t>){</a:t>
            </a:r>
          </a:p>
          <a:p>
            <a:pPr marL="0" indent="0">
              <a:buNone/>
            </a:pPr>
            <a:r>
              <a:rPr lang="en-US" sz="2200" b="0" dirty="0">
                <a:solidFill>
                  <a:srgbClr val="D4D4D4"/>
                </a:solidFill>
                <a:effectLst/>
                <a:latin typeface="Consolas" panose="020B0609020204030204" pitchFamily="49" charset="0"/>
              </a:rPr>
              <a:t> </a:t>
            </a:r>
            <a:r>
              <a:rPr lang="en-US" sz="2200" b="0" dirty="0" err="1">
                <a:solidFill>
                  <a:srgbClr val="9CDCFE"/>
                </a:solidFill>
                <a:effectLst/>
                <a:latin typeface="Consolas" panose="020B0609020204030204" pitchFamily="49" charset="0"/>
              </a:rPr>
              <a:t>rbt</a:t>
            </a:r>
            <a:r>
              <a:rPr lang="en-US" sz="2200" b="0" dirty="0" err="1">
                <a:solidFill>
                  <a:srgbClr val="D4D4D4"/>
                </a:solidFill>
                <a:effectLst/>
                <a:latin typeface="Consolas" panose="020B0609020204030204" pitchFamily="49" charset="0"/>
              </a:rPr>
              <a:t>.</a:t>
            </a:r>
            <a:r>
              <a:rPr lang="en-US" sz="2200" b="0" dirty="0" err="1">
                <a:solidFill>
                  <a:srgbClr val="DCDCAA"/>
                </a:solidFill>
                <a:effectLst/>
                <a:latin typeface="Consolas" panose="020B0609020204030204" pitchFamily="49" charset="0"/>
              </a:rPr>
              <a:t>print_tree</a:t>
            </a:r>
            <a:r>
              <a:rPr lang="en-US" sz="2200" b="0" dirty="0">
                <a:solidFill>
                  <a:srgbClr val="D4D4D4"/>
                </a:solidFill>
                <a:effectLst/>
                <a:latin typeface="Consolas" panose="020B0609020204030204" pitchFamily="49" charset="0"/>
              </a:rPr>
              <a:t>(</a:t>
            </a:r>
            <a:r>
              <a:rPr lang="en-US" sz="2200" b="0" dirty="0" err="1">
                <a:solidFill>
                  <a:srgbClr val="9CDCFE"/>
                </a:solidFill>
                <a:effectLst/>
                <a:latin typeface="Consolas" panose="020B0609020204030204" pitchFamily="49" charset="0"/>
              </a:rPr>
              <a:t>rbt</a:t>
            </a:r>
            <a:r>
              <a:rPr lang="en-US" sz="2200" b="0" dirty="0" err="1">
                <a:solidFill>
                  <a:srgbClr val="D4D4D4"/>
                </a:solidFill>
                <a:effectLst/>
                <a:latin typeface="Consolas" panose="020B0609020204030204" pitchFamily="49" charset="0"/>
              </a:rPr>
              <a:t>.</a:t>
            </a:r>
            <a:r>
              <a:rPr lang="en-US" sz="2200" b="0" dirty="0" err="1">
                <a:solidFill>
                  <a:srgbClr val="9CDCFE"/>
                </a:solidFill>
                <a:effectLst/>
                <a:latin typeface="Consolas" panose="020B0609020204030204" pitchFamily="49" charset="0"/>
              </a:rPr>
              <a:t>root</a:t>
            </a:r>
            <a:r>
              <a:rPr lang="en-US" sz="2200" b="0" dirty="0" err="1">
                <a:solidFill>
                  <a:srgbClr val="D4D4D4"/>
                </a:solidFill>
                <a:effectLst/>
                <a:latin typeface="Consolas" panose="020B0609020204030204" pitchFamily="49" charset="0"/>
              </a:rPr>
              <a:t>,</a:t>
            </a:r>
            <a:r>
              <a:rPr lang="en-US" sz="2200" b="0" dirty="0" err="1">
                <a:solidFill>
                  <a:srgbClr val="CE9178"/>
                </a:solidFill>
                <a:effectLst/>
                <a:latin typeface="Consolas" panose="020B0609020204030204" pitchFamily="49" charset="0"/>
              </a:rPr>
              <a:t>""</a:t>
            </a:r>
            <a:r>
              <a:rPr lang="en-US" sz="2200" b="0" dirty="0" err="1">
                <a:solidFill>
                  <a:srgbClr val="D4D4D4"/>
                </a:solidFill>
                <a:effectLst/>
                <a:latin typeface="Consolas" panose="020B0609020204030204" pitchFamily="49" charset="0"/>
              </a:rPr>
              <a:t>,</a:t>
            </a:r>
            <a:r>
              <a:rPr lang="en-US" sz="2200" b="0" dirty="0" err="1">
                <a:solidFill>
                  <a:srgbClr val="569CD6"/>
                </a:solidFill>
                <a:effectLst/>
                <a:latin typeface="Consolas" panose="020B0609020204030204" pitchFamily="49" charset="0"/>
              </a:rPr>
              <a:t>true</a:t>
            </a:r>
            <a:r>
              <a:rPr lang="en-US" sz="2200" b="0" dirty="0">
                <a:solidFill>
                  <a:srgbClr val="D4D4D4"/>
                </a:solidFill>
                <a:effectLst/>
                <a:latin typeface="Consolas" panose="020B0609020204030204" pitchFamily="49" charset="0"/>
              </a:rPr>
              <a:t>);</a:t>
            </a:r>
          </a:p>
          <a:p>
            <a:pPr marL="0" indent="0">
              <a:buNone/>
            </a:pPr>
            <a:r>
              <a:rPr lang="en-US" sz="2200" b="0" dirty="0">
                <a:solidFill>
                  <a:srgbClr val="D4D4D4"/>
                </a:solidFill>
                <a:effectLst/>
                <a:latin typeface="Consolas" panose="020B0609020204030204" pitchFamily="49" charset="0"/>
              </a:rPr>
              <a:t>  }</a:t>
            </a:r>
          </a:p>
          <a:p>
            <a:endParaRPr lang="en-US" dirty="0"/>
          </a:p>
        </p:txBody>
      </p:sp>
    </p:spTree>
    <p:extLst>
      <p:ext uri="{BB962C8B-B14F-4D97-AF65-F5344CB8AC3E}">
        <p14:creationId xmlns:p14="http://schemas.microsoft.com/office/powerpoint/2010/main" val="1527712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4A1B4-BC2E-D5EA-1397-C7B1DD3C34C8}"/>
              </a:ext>
            </a:extLst>
          </p:cNvPr>
          <p:cNvSpPr>
            <a:spLocks noGrp="1"/>
          </p:cNvSpPr>
          <p:nvPr>
            <p:ph type="title"/>
          </p:nvPr>
        </p:nvSpPr>
        <p:spPr>
          <a:xfrm>
            <a:off x="838200" y="365126"/>
            <a:ext cx="10515600" cy="728568"/>
          </a:xfrm>
        </p:spPr>
        <p:txBody>
          <a:bodyPr>
            <a:normAutofit fontScale="90000"/>
          </a:bodyPr>
          <a:lstStyle/>
          <a:p>
            <a:r>
              <a:rPr lang="en-US" sz="1400" dirty="0">
                <a:latin typeface="+mn-lt"/>
              </a:rPr>
              <a:t>Inserting a node involves the following steps</a:t>
            </a:r>
            <a:br>
              <a:rPr lang="en-US" sz="1400" dirty="0">
                <a:latin typeface="+mn-lt"/>
              </a:rPr>
            </a:br>
            <a:r>
              <a:rPr lang="en-US" sz="1400" dirty="0">
                <a:latin typeface="+mn-lt"/>
              </a:rPr>
              <a:t>1. The new node will be given red node initially.</a:t>
            </a:r>
            <a:br>
              <a:rPr lang="en-US" sz="1400" dirty="0">
                <a:latin typeface="+mn-lt"/>
              </a:rPr>
            </a:br>
            <a:r>
              <a:rPr lang="en-US" sz="1400" dirty="0">
                <a:latin typeface="+mn-lt"/>
              </a:rPr>
              <a:t>2. Finding the correct parent for the node.</a:t>
            </a:r>
            <a:br>
              <a:rPr lang="en-US" sz="1400" dirty="0">
                <a:latin typeface="+mn-lt"/>
              </a:rPr>
            </a:br>
            <a:r>
              <a:rPr lang="en-US" sz="1400" dirty="0">
                <a:latin typeface="+mn-lt"/>
              </a:rPr>
              <a:t>3. Assigning its parent child relation (left or right child).</a:t>
            </a:r>
          </a:p>
        </p:txBody>
      </p:sp>
      <p:sp>
        <p:nvSpPr>
          <p:cNvPr id="3" name="Content Placeholder 2">
            <a:extLst>
              <a:ext uri="{FF2B5EF4-FFF2-40B4-BE49-F238E27FC236}">
                <a16:creationId xmlns:a16="http://schemas.microsoft.com/office/drawing/2014/main" id="{AF11DB3A-D547-7C3F-570F-B9A59D450055}"/>
              </a:ext>
            </a:extLst>
          </p:cNvPr>
          <p:cNvSpPr>
            <a:spLocks noGrp="1"/>
          </p:cNvSpPr>
          <p:nvPr>
            <p:ph sz="half" idx="1"/>
          </p:nvPr>
        </p:nvSpPr>
        <p:spPr>
          <a:xfrm flipH="1">
            <a:off x="215153" y="1093694"/>
            <a:ext cx="851647" cy="5083269"/>
          </a:xfrm>
        </p:spPr>
        <p:txBody>
          <a:bodyPr>
            <a:normAutofit fontScale="32500" lnSpcReduction="20000"/>
          </a:bodyPr>
          <a:lstStyle/>
          <a:p>
            <a:pPr marL="0" indent="0">
              <a:buNone/>
            </a:pPr>
            <a:endParaRPr lang="en-US" sz="1400" dirty="0"/>
          </a:p>
        </p:txBody>
      </p:sp>
      <p:sp>
        <p:nvSpPr>
          <p:cNvPr id="4" name="Content Placeholder 3">
            <a:extLst>
              <a:ext uri="{FF2B5EF4-FFF2-40B4-BE49-F238E27FC236}">
                <a16:creationId xmlns:a16="http://schemas.microsoft.com/office/drawing/2014/main" id="{D83F2828-6D53-BC83-737D-00673310DA8C}"/>
              </a:ext>
            </a:extLst>
          </p:cNvPr>
          <p:cNvSpPr>
            <a:spLocks noGrp="1"/>
          </p:cNvSpPr>
          <p:nvPr>
            <p:ph sz="half" idx="2"/>
          </p:nvPr>
        </p:nvSpPr>
        <p:spPr>
          <a:xfrm>
            <a:off x="1470213" y="1272988"/>
            <a:ext cx="9883588" cy="5432611"/>
          </a:xfrm>
        </p:spPr>
        <p:txBody>
          <a:bodyPr>
            <a:normAutofit fontScale="32500" lnSpcReduction="20000"/>
          </a:bodyPr>
          <a:lstStyle/>
          <a:p>
            <a:pPr marL="0" indent="0">
              <a:buNone/>
            </a:pPr>
            <a:r>
              <a:rPr lang="en-US" sz="3500" b="0" dirty="0">
                <a:effectLst/>
                <a:latin typeface="Consolas" panose="020B0609020204030204" pitchFamily="49" charset="0"/>
              </a:rPr>
              <a:t>1. </a:t>
            </a:r>
            <a:r>
              <a:rPr lang="en-US" sz="3500" b="0" dirty="0">
                <a:solidFill>
                  <a:srgbClr val="6A9955"/>
                </a:solidFill>
                <a:effectLst/>
                <a:latin typeface="Consolas" panose="020B0609020204030204" pitchFamily="49" charset="0"/>
              </a:rPr>
              <a:t>//Finding the node to which it should be attached.</a:t>
            </a:r>
            <a:endParaRPr lang="en-US" sz="3500" b="0" dirty="0">
              <a:solidFill>
                <a:srgbClr val="D4D4D4"/>
              </a:solidFill>
              <a:effectLst/>
              <a:latin typeface="Consolas" panose="020B0609020204030204" pitchFamily="49" charset="0"/>
            </a:endParaRPr>
          </a:p>
          <a:p>
            <a:pPr marL="0" indent="0">
              <a:buNone/>
            </a:pPr>
            <a:r>
              <a:rPr lang="en-US" sz="3500" b="0" dirty="0">
                <a:solidFill>
                  <a:srgbClr val="D4D4D4"/>
                </a:solidFill>
                <a:effectLst/>
                <a:latin typeface="Consolas" panose="020B0609020204030204" pitchFamily="49" charset="0"/>
              </a:rPr>
              <a:t>    </a:t>
            </a:r>
            <a:r>
              <a:rPr lang="en-US" sz="3500" b="0" dirty="0">
                <a:solidFill>
                  <a:srgbClr val="C586C0"/>
                </a:solidFill>
                <a:effectLst/>
                <a:latin typeface="Consolas" panose="020B0609020204030204" pitchFamily="49" charset="0"/>
              </a:rPr>
              <a:t>while</a:t>
            </a:r>
            <a:r>
              <a:rPr lang="en-US" sz="3500" b="0" dirty="0">
                <a:solidFill>
                  <a:srgbClr val="D4D4D4"/>
                </a:solidFill>
                <a:effectLst/>
                <a:latin typeface="Consolas" panose="020B0609020204030204" pitchFamily="49" charset="0"/>
              </a:rPr>
              <a:t> (</a:t>
            </a:r>
            <a:r>
              <a:rPr lang="en-US" sz="3500" b="0" dirty="0" err="1">
                <a:solidFill>
                  <a:srgbClr val="9CDCFE"/>
                </a:solidFill>
                <a:effectLst/>
                <a:latin typeface="Consolas" panose="020B0609020204030204" pitchFamily="49" charset="0"/>
              </a:rPr>
              <a:t>current_node</a:t>
            </a:r>
            <a:r>
              <a:rPr lang="en-US" sz="3500" b="0" dirty="0">
                <a:solidFill>
                  <a:srgbClr val="D4D4D4"/>
                </a:solidFill>
                <a:effectLst/>
                <a:latin typeface="Consolas" panose="020B0609020204030204" pitchFamily="49" charset="0"/>
              </a:rPr>
              <a:t> != </a:t>
            </a:r>
            <a:r>
              <a:rPr lang="en-US" sz="3500" b="0" dirty="0" err="1">
                <a:solidFill>
                  <a:srgbClr val="9CDCFE"/>
                </a:solidFill>
                <a:effectLst/>
                <a:latin typeface="Consolas" panose="020B0609020204030204" pitchFamily="49" charset="0"/>
              </a:rPr>
              <a:t>Null_Node</a:t>
            </a:r>
            <a:r>
              <a:rPr lang="en-US" sz="3500" b="0" dirty="0">
                <a:solidFill>
                  <a:srgbClr val="D4D4D4"/>
                </a:solidFill>
                <a:effectLst/>
                <a:latin typeface="Consolas" panose="020B0609020204030204" pitchFamily="49" charset="0"/>
              </a:rPr>
              <a:t>) {</a:t>
            </a:r>
          </a:p>
          <a:p>
            <a:pPr marL="0" indent="0">
              <a:buNone/>
            </a:pPr>
            <a:r>
              <a:rPr lang="en-US" sz="3500" b="0" dirty="0">
                <a:solidFill>
                  <a:srgbClr val="D4D4D4"/>
                </a:solidFill>
                <a:effectLst/>
                <a:latin typeface="Consolas" panose="020B0609020204030204" pitchFamily="49" charset="0"/>
              </a:rPr>
              <a:t>      </a:t>
            </a:r>
            <a:r>
              <a:rPr lang="en-US" sz="3500" b="0" dirty="0" err="1">
                <a:solidFill>
                  <a:srgbClr val="9CDCFE"/>
                </a:solidFill>
                <a:effectLst/>
                <a:latin typeface="Consolas" panose="020B0609020204030204" pitchFamily="49" charset="0"/>
              </a:rPr>
              <a:t>parent_node</a:t>
            </a:r>
            <a:r>
              <a:rPr lang="en-US" sz="3500" b="0" dirty="0">
                <a:solidFill>
                  <a:srgbClr val="D4D4D4"/>
                </a:solidFill>
                <a:effectLst/>
                <a:latin typeface="Consolas" panose="020B0609020204030204" pitchFamily="49" charset="0"/>
              </a:rPr>
              <a:t> = </a:t>
            </a:r>
            <a:r>
              <a:rPr lang="en-US" sz="3500" b="0" dirty="0" err="1">
                <a:solidFill>
                  <a:srgbClr val="9CDCFE"/>
                </a:solidFill>
                <a:effectLst/>
                <a:latin typeface="Consolas" panose="020B0609020204030204" pitchFamily="49" charset="0"/>
              </a:rPr>
              <a:t>current_node</a:t>
            </a:r>
            <a:r>
              <a:rPr lang="en-US" sz="3500" b="0" dirty="0">
                <a:solidFill>
                  <a:srgbClr val="D4D4D4"/>
                </a:solidFill>
                <a:effectLst/>
                <a:latin typeface="Consolas" panose="020B0609020204030204" pitchFamily="49" charset="0"/>
              </a:rPr>
              <a:t>;</a:t>
            </a:r>
          </a:p>
          <a:p>
            <a:pPr marL="0" indent="0">
              <a:buNone/>
            </a:pPr>
            <a:r>
              <a:rPr lang="en-US" sz="3500" b="0" dirty="0">
                <a:solidFill>
                  <a:srgbClr val="D4D4D4"/>
                </a:solidFill>
                <a:effectLst/>
                <a:latin typeface="Consolas" panose="020B0609020204030204" pitchFamily="49" charset="0"/>
              </a:rPr>
              <a:t>      </a:t>
            </a:r>
            <a:r>
              <a:rPr lang="en-US" sz="3500" b="0" dirty="0">
                <a:solidFill>
                  <a:srgbClr val="C586C0"/>
                </a:solidFill>
                <a:effectLst/>
                <a:latin typeface="Consolas" panose="020B0609020204030204" pitchFamily="49" charset="0"/>
              </a:rPr>
              <a:t>if</a:t>
            </a:r>
            <a:r>
              <a:rPr lang="en-US" sz="3500" b="0" dirty="0">
                <a:solidFill>
                  <a:srgbClr val="D4D4D4"/>
                </a:solidFill>
                <a:effectLst/>
                <a:latin typeface="Consolas" panose="020B0609020204030204" pitchFamily="49" charset="0"/>
              </a:rPr>
              <a:t> (</a:t>
            </a:r>
            <a:r>
              <a:rPr lang="en-US" sz="3500" b="0" dirty="0">
                <a:solidFill>
                  <a:srgbClr val="9CDCFE"/>
                </a:solidFill>
                <a:effectLst/>
                <a:latin typeface="Consolas" panose="020B0609020204030204" pitchFamily="49" charset="0"/>
              </a:rPr>
              <a:t>key</a:t>
            </a:r>
            <a:r>
              <a:rPr lang="en-US" sz="3500" b="0" dirty="0">
                <a:solidFill>
                  <a:srgbClr val="D4D4D4"/>
                </a:solidFill>
                <a:effectLst/>
                <a:latin typeface="Consolas" panose="020B0609020204030204" pitchFamily="49" charset="0"/>
              </a:rPr>
              <a:t> &lt; </a:t>
            </a:r>
            <a:r>
              <a:rPr lang="en-US" sz="3500" b="0" dirty="0" err="1">
                <a:solidFill>
                  <a:srgbClr val="9CDCFE"/>
                </a:solidFill>
                <a:effectLst/>
                <a:latin typeface="Consolas" panose="020B0609020204030204" pitchFamily="49" charset="0"/>
              </a:rPr>
              <a:t>current_node</a:t>
            </a:r>
            <a:r>
              <a:rPr lang="en-US" sz="3500" b="0" dirty="0" err="1">
                <a:solidFill>
                  <a:srgbClr val="D4D4D4"/>
                </a:solidFill>
                <a:effectLst/>
                <a:latin typeface="Consolas" panose="020B0609020204030204" pitchFamily="49" charset="0"/>
              </a:rPr>
              <a:t>.</a:t>
            </a:r>
            <a:r>
              <a:rPr lang="en-US" sz="3500" b="0" dirty="0" err="1">
                <a:solidFill>
                  <a:srgbClr val="9CDCFE"/>
                </a:solidFill>
                <a:effectLst/>
                <a:latin typeface="Consolas" panose="020B0609020204030204" pitchFamily="49" charset="0"/>
              </a:rPr>
              <a:t>value</a:t>
            </a:r>
            <a:r>
              <a:rPr lang="en-US" sz="3500" b="0" dirty="0">
                <a:solidFill>
                  <a:srgbClr val="D4D4D4"/>
                </a:solidFill>
                <a:effectLst/>
                <a:latin typeface="Consolas" panose="020B0609020204030204" pitchFamily="49" charset="0"/>
              </a:rPr>
              <a:t>) {</a:t>
            </a:r>
          </a:p>
          <a:p>
            <a:pPr marL="0" indent="0">
              <a:buNone/>
            </a:pPr>
            <a:r>
              <a:rPr lang="en-US" sz="3500" b="0" dirty="0">
                <a:solidFill>
                  <a:srgbClr val="D4D4D4"/>
                </a:solidFill>
                <a:effectLst/>
                <a:latin typeface="Consolas" panose="020B0609020204030204" pitchFamily="49" charset="0"/>
              </a:rPr>
              <a:t>        </a:t>
            </a:r>
            <a:r>
              <a:rPr lang="en-US" sz="3500" b="0" dirty="0" err="1">
                <a:solidFill>
                  <a:srgbClr val="9CDCFE"/>
                </a:solidFill>
                <a:effectLst/>
                <a:latin typeface="Consolas" panose="020B0609020204030204" pitchFamily="49" charset="0"/>
              </a:rPr>
              <a:t>current_node</a:t>
            </a:r>
            <a:r>
              <a:rPr lang="en-US" sz="3500" b="0" dirty="0">
                <a:solidFill>
                  <a:srgbClr val="D4D4D4"/>
                </a:solidFill>
                <a:effectLst/>
                <a:latin typeface="Consolas" panose="020B0609020204030204" pitchFamily="49" charset="0"/>
              </a:rPr>
              <a:t> = </a:t>
            </a:r>
            <a:r>
              <a:rPr lang="en-US" sz="3500" b="0" dirty="0" err="1">
                <a:solidFill>
                  <a:srgbClr val="9CDCFE"/>
                </a:solidFill>
                <a:effectLst/>
                <a:latin typeface="Consolas" panose="020B0609020204030204" pitchFamily="49" charset="0"/>
              </a:rPr>
              <a:t>current_node</a:t>
            </a:r>
            <a:r>
              <a:rPr lang="en-US" sz="3500" b="0" dirty="0" err="1">
                <a:solidFill>
                  <a:srgbClr val="D4D4D4"/>
                </a:solidFill>
                <a:effectLst/>
                <a:latin typeface="Consolas" panose="020B0609020204030204" pitchFamily="49" charset="0"/>
              </a:rPr>
              <a:t>.</a:t>
            </a:r>
            <a:r>
              <a:rPr lang="en-US" sz="3500" b="0" dirty="0" err="1">
                <a:solidFill>
                  <a:srgbClr val="9CDCFE"/>
                </a:solidFill>
                <a:effectLst/>
                <a:latin typeface="Consolas" panose="020B0609020204030204" pitchFamily="49" charset="0"/>
              </a:rPr>
              <a:t>left</a:t>
            </a:r>
            <a:r>
              <a:rPr lang="en-US" sz="3500" b="0" dirty="0">
                <a:solidFill>
                  <a:srgbClr val="D4D4D4"/>
                </a:solidFill>
                <a:effectLst/>
                <a:latin typeface="Consolas" panose="020B0609020204030204" pitchFamily="49" charset="0"/>
              </a:rPr>
              <a:t>;</a:t>
            </a:r>
          </a:p>
          <a:p>
            <a:pPr marL="0" indent="0">
              <a:buNone/>
            </a:pPr>
            <a:r>
              <a:rPr lang="en-US" sz="3500" b="0" dirty="0">
                <a:solidFill>
                  <a:srgbClr val="D4D4D4"/>
                </a:solidFill>
                <a:effectLst/>
                <a:latin typeface="Consolas" panose="020B0609020204030204" pitchFamily="49" charset="0"/>
              </a:rPr>
              <a:t>      } </a:t>
            </a:r>
            <a:r>
              <a:rPr lang="en-US" sz="3500" b="0" dirty="0">
                <a:solidFill>
                  <a:srgbClr val="C586C0"/>
                </a:solidFill>
                <a:effectLst/>
                <a:latin typeface="Consolas" panose="020B0609020204030204" pitchFamily="49" charset="0"/>
              </a:rPr>
              <a:t>else</a:t>
            </a:r>
            <a:r>
              <a:rPr lang="en-US" sz="3500" b="0" dirty="0">
                <a:solidFill>
                  <a:srgbClr val="D4D4D4"/>
                </a:solidFill>
                <a:effectLst/>
                <a:latin typeface="Consolas" panose="020B0609020204030204" pitchFamily="49" charset="0"/>
              </a:rPr>
              <a:t> {</a:t>
            </a:r>
          </a:p>
          <a:p>
            <a:pPr marL="0" indent="0">
              <a:buNone/>
            </a:pPr>
            <a:r>
              <a:rPr lang="en-US" sz="3500" b="0" dirty="0">
                <a:solidFill>
                  <a:srgbClr val="D4D4D4"/>
                </a:solidFill>
                <a:effectLst/>
                <a:latin typeface="Consolas" panose="020B0609020204030204" pitchFamily="49" charset="0"/>
              </a:rPr>
              <a:t>        </a:t>
            </a:r>
            <a:r>
              <a:rPr lang="en-US" sz="3500" b="0" dirty="0" err="1">
                <a:solidFill>
                  <a:srgbClr val="9CDCFE"/>
                </a:solidFill>
                <a:effectLst/>
                <a:latin typeface="Consolas" panose="020B0609020204030204" pitchFamily="49" charset="0"/>
              </a:rPr>
              <a:t>current_node</a:t>
            </a:r>
            <a:r>
              <a:rPr lang="en-US" sz="3500" b="0" dirty="0">
                <a:solidFill>
                  <a:srgbClr val="D4D4D4"/>
                </a:solidFill>
                <a:effectLst/>
                <a:latin typeface="Consolas" panose="020B0609020204030204" pitchFamily="49" charset="0"/>
              </a:rPr>
              <a:t> = </a:t>
            </a:r>
            <a:r>
              <a:rPr lang="en-US" sz="3500" b="0" dirty="0" err="1">
                <a:solidFill>
                  <a:srgbClr val="9CDCFE"/>
                </a:solidFill>
                <a:effectLst/>
                <a:latin typeface="Consolas" panose="020B0609020204030204" pitchFamily="49" charset="0"/>
              </a:rPr>
              <a:t>current_node</a:t>
            </a:r>
            <a:r>
              <a:rPr lang="en-US" sz="3500" b="0" dirty="0" err="1">
                <a:solidFill>
                  <a:srgbClr val="D4D4D4"/>
                </a:solidFill>
                <a:effectLst/>
                <a:latin typeface="Consolas" panose="020B0609020204030204" pitchFamily="49" charset="0"/>
              </a:rPr>
              <a:t>.</a:t>
            </a:r>
            <a:r>
              <a:rPr lang="en-US" sz="3500" b="0" dirty="0" err="1">
                <a:solidFill>
                  <a:srgbClr val="9CDCFE"/>
                </a:solidFill>
                <a:effectLst/>
                <a:latin typeface="Consolas" panose="020B0609020204030204" pitchFamily="49" charset="0"/>
              </a:rPr>
              <a:t>right</a:t>
            </a:r>
            <a:r>
              <a:rPr lang="en-US" sz="3500" b="0" dirty="0">
                <a:solidFill>
                  <a:srgbClr val="D4D4D4"/>
                </a:solidFill>
                <a:effectLst/>
                <a:latin typeface="Consolas" panose="020B0609020204030204" pitchFamily="49" charset="0"/>
              </a:rPr>
              <a:t>;</a:t>
            </a:r>
          </a:p>
          <a:p>
            <a:pPr marL="0" indent="0">
              <a:buNone/>
            </a:pPr>
            <a:r>
              <a:rPr lang="en-US" sz="3500" b="0" dirty="0">
                <a:solidFill>
                  <a:srgbClr val="D4D4D4"/>
                </a:solidFill>
                <a:effectLst/>
                <a:latin typeface="Consolas" panose="020B0609020204030204" pitchFamily="49" charset="0"/>
              </a:rPr>
              <a:t>      }</a:t>
            </a:r>
          </a:p>
          <a:p>
            <a:pPr marL="0" indent="0">
              <a:buNone/>
            </a:pPr>
            <a:r>
              <a:rPr lang="en-US" sz="3500" b="0" dirty="0">
                <a:solidFill>
                  <a:srgbClr val="D4D4D4"/>
                </a:solidFill>
                <a:effectLst/>
                <a:latin typeface="Consolas" panose="020B0609020204030204" pitchFamily="49" charset="0"/>
              </a:rPr>
              <a:t>    }</a:t>
            </a:r>
          </a:p>
          <a:p>
            <a:pPr marL="0" indent="0">
              <a:buNone/>
            </a:pPr>
            <a:r>
              <a:rPr lang="en-US" sz="3500" dirty="0">
                <a:latin typeface="Consolas" panose="020B0609020204030204" pitchFamily="49" charset="0"/>
              </a:rPr>
              <a:t>2.</a:t>
            </a:r>
            <a:endParaRPr lang="en-US" sz="3500" b="0" dirty="0">
              <a:effectLst/>
              <a:latin typeface="Consolas" panose="020B0609020204030204" pitchFamily="49" charset="0"/>
            </a:endParaRPr>
          </a:p>
          <a:p>
            <a:pPr marL="0" indent="0">
              <a:buNone/>
            </a:pPr>
            <a:r>
              <a:rPr lang="en-US" sz="3500" b="0" dirty="0">
                <a:solidFill>
                  <a:srgbClr val="9CDCFE"/>
                </a:solidFill>
                <a:effectLst/>
                <a:latin typeface="Consolas" panose="020B0609020204030204" pitchFamily="49" charset="0"/>
              </a:rPr>
              <a:t>    </a:t>
            </a:r>
            <a:r>
              <a:rPr lang="en-US" sz="3500" b="0" dirty="0" err="1">
                <a:solidFill>
                  <a:srgbClr val="9CDCFE"/>
                </a:solidFill>
                <a:effectLst/>
                <a:latin typeface="Consolas" panose="020B0609020204030204" pitchFamily="49" charset="0"/>
              </a:rPr>
              <a:t>new_node</a:t>
            </a:r>
            <a:r>
              <a:rPr lang="en-US" sz="3500" b="0" dirty="0" err="1">
                <a:solidFill>
                  <a:srgbClr val="D4D4D4"/>
                </a:solidFill>
                <a:effectLst/>
                <a:latin typeface="Consolas" panose="020B0609020204030204" pitchFamily="49" charset="0"/>
              </a:rPr>
              <a:t>.</a:t>
            </a:r>
            <a:r>
              <a:rPr lang="en-US" sz="3500" b="0" dirty="0" err="1">
                <a:solidFill>
                  <a:srgbClr val="9CDCFE"/>
                </a:solidFill>
                <a:effectLst/>
                <a:latin typeface="Consolas" panose="020B0609020204030204" pitchFamily="49" charset="0"/>
              </a:rPr>
              <a:t>parent</a:t>
            </a:r>
            <a:r>
              <a:rPr lang="en-US" sz="3500" b="0" dirty="0">
                <a:solidFill>
                  <a:srgbClr val="D4D4D4"/>
                </a:solidFill>
                <a:effectLst/>
                <a:latin typeface="Consolas" panose="020B0609020204030204" pitchFamily="49" charset="0"/>
              </a:rPr>
              <a:t> = </a:t>
            </a:r>
            <a:r>
              <a:rPr lang="en-US" sz="3500" b="0" dirty="0" err="1">
                <a:solidFill>
                  <a:srgbClr val="9CDCFE"/>
                </a:solidFill>
                <a:effectLst/>
                <a:latin typeface="Consolas" panose="020B0609020204030204" pitchFamily="49" charset="0"/>
              </a:rPr>
              <a:t>parent_node</a:t>
            </a:r>
            <a:r>
              <a:rPr lang="en-US" sz="3500" b="0" dirty="0">
                <a:solidFill>
                  <a:srgbClr val="D4D4D4"/>
                </a:solidFill>
                <a:effectLst/>
                <a:latin typeface="Consolas" panose="020B0609020204030204" pitchFamily="49" charset="0"/>
              </a:rPr>
              <a:t>;</a:t>
            </a:r>
          </a:p>
          <a:p>
            <a:pPr marL="0" indent="0">
              <a:buNone/>
            </a:pPr>
            <a:r>
              <a:rPr lang="en-US" sz="3500" b="0" dirty="0">
                <a:solidFill>
                  <a:srgbClr val="D4D4D4"/>
                </a:solidFill>
                <a:effectLst/>
                <a:latin typeface="Consolas" panose="020B0609020204030204" pitchFamily="49" charset="0"/>
              </a:rPr>
              <a:t>    </a:t>
            </a:r>
            <a:r>
              <a:rPr lang="en-US" sz="3500" b="0" dirty="0">
                <a:solidFill>
                  <a:srgbClr val="6A9955"/>
                </a:solidFill>
                <a:effectLst/>
                <a:latin typeface="Consolas" panose="020B0609020204030204" pitchFamily="49" charset="0"/>
              </a:rPr>
              <a:t>//Parent node can be null.</a:t>
            </a:r>
            <a:endParaRPr lang="en-US" sz="3500" b="0" dirty="0">
              <a:solidFill>
                <a:srgbClr val="D4D4D4"/>
              </a:solidFill>
              <a:effectLst/>
              <a:latin typeface="Consolas" panose="020B0609020204030204" pitchFamily="49" charset="0"/>
            </a:endParaRPr>
          </a:p>
          <a:p>
            <a:pPr marL="0" indent="0">
              <a:buNone/>
            </a:pPr>
            <a:r>
              <a:rPr lang="en-US" sz="3500" b="0" dirty="0">
                <a:solidFill>
                  <a:srgbClr val="D4D4D4"/>
                </a:solidFill>
                <a:effectLst/>
                <a:latin typeface="Consolas" panose="020B0609020204030204" pitchFamily="49" charset="0"/>
              </a:rPr>
              <a:t>    </a:t>
            </a:r>
            <a:r>
              <a:rPr lang="en-US" sz="3500" b="0" dirty="0">
                <a:solidFill>
                  <a:srgbClr val="C586C0"/>
                </a:solidFill>
                <a:effectLst/>
                <a:latin typeface="Consolas" panose="020B0609020204030204" pitchFamily="49" charset="0"/>
              </a:rPr>
              <a:t>if</a:t>
            </a:r>
            <a:r>
              <a:rPr lang="en-US" sz="3500" b="0" dirty="0">
                <a:solidFill>
                  <a:srgbClr val="D4D4D4"/>
                </a:solidFill>
                <a:effectLst/>
                <a:latin typeface="Consolas" panose="020B0609020204030204" pitchFamily="49" charset="0"/>
              </a:rPr>
              <a:t> (</a:t>
            </a:r>
            <a:r>
              <a:rPr lang="en-US" sz="3500" b="0" dirty="0" err="1">
                <a:solidFill>
                  <a:srgbClr val="9CDCFE"/>
                </a:solidFill>
                <a:effectLst/>
                <a:latin typeface="Consolas" panose="020B0609020204030204" pitchFamily="49" charset="0"/>
              </a:rPr>
              <a:t>parent_node</a:t>
            </a:r>
            <a:r>
              <a:rPr lang="en-US" sz="3500" b="0" dirty="0">
                <a:solidFill>
                  <a:srgbClr val="D4D4D4"/>
                </a:solidFill>
                <a:effectLst/>
                <a:latin typeface="Consolas" panose="020B0609020204030204" pitchFamily="49" charset="0"/>
              </a:rPr>
              <a:t> == </a:t>
            </a:r>
            <a:r>
              <a:rPr lang="en-US" sz="3500" b="0" dirty="0">
                <a:solidFill>
                  <a:srgbClr val="569CD6"/>
                </a:solidFill>
                <a:effectLst/>
                <a:latin typeface="Consolas" panose="020B0609020204030204" pitchFamily="49" charset="0"/>
              </a:rPr>
              <a:t>null</a:t>
            </a:r>
            <a:r>
              <a:rPr lang="en-US" sz="3500" b="0" dirty="0">
                <a:solidFill>
                  <a:srgbClr val="D4D4D4"/>
                </a:solidFill>
                <a:effectLst/>
                <a:latin typeface="Consolas" panose="020B0609020204030204" pitchFamily="49" charset="0"/>
              </a:rPr>
              <a:t>) {</a:t>
            </a:r>
          </a:p>
          <a:p>
            <a:pPr marL="0" indent="0">
              <a:buNone/>
            </a:pPr>
            <a:r>
              <a:rPr lang="en-US" sz="3500" b="0" dirty="0">
                <a:solidFill>
                  <a:srgbClr val="D4D4D4"/>
                </a:solidFill>
                <a:effectLst/>
                <a:latin typeface="Consolas" panose="020B0609020204030204" pitchFamily="49" charset="0"/>
              </a:rPr>
              <a:t>      </a:t>
            </a:r>
            <a:r>
              <a:rPr lang="en-US" sz="3500" b="0" dirty="0">
                <a:solidFill>
                  <a:srgbClr val="9CDCFE"/>
                </a:solidFill>
                <a:effectLst/>
                <a:latin typeface="Consolas" panose="020B0609020204030204" pitchFamily="49" charset="0"/>
              </a:rPr>
              <a:t>root</a:t>
            </a:r>
            <a:r>
              <a:rPr lang="en-US" sz="3500" b="0" dirty="0">
                <a:solidFill>
                  <a:srgbClr val="D4D4D4"/>
                </a:solidFill>
                <a:effectLst/>
                <a:latin typeface="Consolas" panose="020B0609020204030204" pitchFamily="49" charset="0"/>
              </a:rPr>
              <a:t> = </a:t>
            </a:r>
            <a:r>
              <a:rPr lang="en-US" sz="3500" b="0" dirty="0" err="1">
                <a:solidFill>
                  <a:srgbClr val="9CDCFE"/>
                </a:solidFill>
                <a:effectLst/>
                <a:latin typeface="Consolas" panose="020B0609020204030204" pitchFamily="49" charset="0"/>
              </a:rPr>
              <a:t>new_node</a:t>
            </a:r>
            <a:r>
              <a:rPr lang="en-US" sz="3500" b="0" dirty="0">
                <a:solidFill>
                  <a:srgbClr val="D4D4D4"/>
                </a:solidFill>
                <a:effectLst/>
                <a:latin typeface="Consolas" panose="020B0609020204030204" pitchFamily="49" charset="0"/>
              </a:rPr>
              <a:t>;</a:t>
            </a:r>
          </a:p>
          <a:p>
            <a:pPr marL="0" indent="0">
              <a:buNone/>
            </a:pPr>
            <a:r>
              <a:rPr lang="en-US" sz="3500" b="0" dirty="0">
                <a:solidFill>
                  <a:srgbClr val="D4D4D4"/>
                </a:solidFill>
                <a:effectLst/>
                <a:latin typeface="Consolas" panose="020B0609020204030204" pitchFamily="49" charset="0"/>
              </a:rPr>
              <a:t>    } </a:t>
            </a:r>
          </a:p>
          <a:p>
            <a:pPr marL="0" indent="0">
              <a:buNone/>
            </a:pPr>
            <a:r>
              <a:rPr lang="en-US" sz="3500" b="0" dirty="0">
                <a:solidFill>
                  <a:srgbClr val="D4D4D4"/>
                </a:solidFill>
                <a:effectLst/>
                <a:latin typeface="Consolas" panose="020B0609020204030204" pitchFamily="49" charset="0"/>
              </a:rPr>
              <a:t>    </a:t>
            </a:r>
            <a:r>
              <a:rPr lang="en-US" sz="3500" b="0" dirty="0">
                <a:solidFill>
                  <a:srgbClr val="6A9955"/>
                </a:solidFill>
                <a:effectLst/>
                <a:latin typeface="Consolas" panose="020B0609020204030204" pitchFamily="49" charset="0"/>
              </a:rPr>
              <a:t>//Otherwise we will attach it as an appropriate child.</a:t>
            </a:r>
            <a:endParaRPr lang="en-US" sz="3500" b="0" dirty="0">
              <a:solidFill>
                <a:srgbClr val="D4D4D4"/>
              </a:solidFill>
              <a:effectLst/>
              <a:latin typeface="Consolas" panose="020B0609020204030204" pitchFamily="49" charset="0"/>
            </a:endParaRPr>
          </a:p>
          <a:p>
            <a:pPr marL="0" indent="0">
              <a:buNone/>
            </a:pPr>
            <a:r>
              <a:rPr lang="en-US" sz="3500" b="0" dirty="0">
                <a:solidFill>
                  <a:srgbClr val="D4D4D4"/>
                </a:solidFill>
                <a:effectLst/>
                <a:latin typeface="Consolas" panose="020B0609020204030204" pitchFamily="49" charset="0"/>
              </a:rPr>
              <a:t>    </a:t>
            </a:r>
            <a:r>
              <a:rPr lang="en-US" sz="3500" b="0" dirty="0">
                <a:solidFill>
                  <a:srgbClr val="C586C0"/>
                </a:solidFill>
                <a:effectLst/>
                <a:latin typeface="Consolas" panose="020B0609020204030204" pitchFamily="49" charset="0"/>
              </a:rPr>
              <a:t>else</a:t>
            </a:r>
            <a:r>
              <a:rPr lang="en-US" sz="3500" b="0" dirty="0">
                <a:solidFill>
                  <a:srgbClr val="D4D4D4"/>
                </a:solidFill>
                <a:effectLst/>
                <a:latin typeface="Consolas" panose="020B0609020204030204" pitchFamily="49" charset="0"/>
              </a:rPr>
              <a:t> </a:t>
            </a:r>
            <a:r>
              <a:rPr lang="en-US" sz="3500" b="0" dirty="0">
                <a:solidFill>
                  <a:srgbClr val="C586C0"/>
                </a:solidFill>
                <a:effectLst/>
                <a:latin typeface="Consolas" panose="020B0609020204030204" pitchFamily="49" charset="0"/>
              </a:rPr>
              <a:t>if</a:t>
            </a:r>
            <a:r>
              <a:rPr lang="en-US" sz="3500" b="0" dirty="0">
                <a:solidFill>
                  <a:srgbClr val="D4D4D4"/>
                </a:solidFill>
                <a:effectLst/>
                <a:latin typeface="Consolas" panose="020B0609020204030204" pitchFamily="49" charset="0"/>
              </a:rPr>
              <a:t> (</a:t>
            </a:r>
            <a:r>
              <a:rPr lang="en-US" sz="3500" b="0" dirty="0" err="1">
                <a:solidFill>
                  <a:srgbClr val="9CDCFE"/>
                </a:solidFill>
                <a:effectLst/>
                <a:latin typeface="Consolas" panose="020B0609020204030204" pitchFamily="49" charset="0"/>
              </a:rPr>
              <a:t>new_node</a:t>
            </a:r>
            <a:r>
              <a:rPr lang="en-US" sz="3500" b="0" dirty="0" err="1">
                <a:solidFill>
                  <a:srgbClr val="D4D4D4"/>
                </a:solidFill>
                <a:effectLst/>
                <a:latin typeface="Consolas" panose="020B0609020204030204" pitchFamily="49" charset="0"/>
              </a:rPr>
              <a:t>.</a:t>
            </a:r>
            <a:r>
              <a:rPr lang="en-US" sz="3500" b="0" dirty="0" err="1">
                <a:solidFill>
                  <a:srgbClr val="9CDCFE"/>
                </a:solidFill>
                <a:effectLst/>
                <a:latin typeface="Consolas" panose="020B0609020204030204" pitchFamily="49" charset="0"/>
              </a:rPr>
              <a:t>value</a:t>
            </a:r>
            <a:r>
              <a:rPr lang="en-US" sz="3500" b="0" dirty="0">
                <a:solidFill>
                  <a:srgbClr val="D4D4D4"/>
                </a:solidFill>
                <a:effectLst/>
                <a:latin typeface="Consolas" panose="020B0609020204030204" pitchFamily="49" charset="0"/>
              </a:rPr>
              <a:t> &lt; </a:t>
            </a:r>
            <a:r>
              <a:rPr lang="en-US" sz="3500" b="0" dirty="0" err="1">
                <a:solidFill>
                  <a:srgbClr val="9CDCFE"/>
                </a:solidFill>
                <a:effectLst/>
                <a:latin typeface="Consolas" panose="020B0609020204030204" pitchFamily="49" charset="0"/>
              </a:rPr>
              <a:t>parent_node</a:t>
            </a:r>
            <a:r>
              <a:rPr lang="en-US" sz="3500" b="0" dirty="0" err="1">
                <a:solidFill>
                  <a:srgbClr val="D4D4D4"/>
                </a:solidFill>
                <a:effectLst/>
                <a:latin typeface="Consolas" panose="020B0609020204030204" pitchFamily="49" charset="0"/>
              </a:rPr>
              <a:t>.</a:t>
            </a:r>
            <a:r>
              <a:rPr lang="en-US" sz="3500" b="0" dirty="0" err="1">
                <a:solidFill>
                  <a:srgbClr val="9CDCFE"/>
                </a:solidFill>
                <a:effectLst/>
                <a:latin typeface="Consolas" panose="020B0609020204030204" pitchFamily="49" charset="0"/>
              </a:rPr>
              <a:t>value</a:t>
            </a:r>
            <a:r>
              <a:rPr lang="en-US" sz="3500" b="0" dirty="0">
                <a:solidFill>
                  <a:srgbClr val="D4D4D4"/>
                </a:solidFill>
                <a:effectLst/>
                <a:latin typeface="Consolas" panose="020B0609020204030204" pitchFamily="49" charset="0"/>
              </a:rPr>
              <a:t>) {</a:t>
            </a:r>
          </a:p>
          <a:p>
            <a:pPr marL="0" indent="0">
              <a:buNone/>
            </a:pPr>
            <a:r>
              <a:rPr lang="en-US" sz="3500" b="0" dirty="0">
                <a:solidFill>
                  <a:srgbClr val="D4D4D4"/>
                </a:solidFill>
                <a:effectLst/>
                <a:latin typeface="Consolas" panose="020B0609020204030204" pitchFamily="49" charset="0"/>
              </a:rPr>
              <a:t>      </a:t>
            </a:r>
            <a:r>
              <a:rPr lang="en-US" sz="3500" b="0" dirty="0" err="1">
                <a:solidFill>
                  <a:srgbClr val="9CDCFE"/>
                </a:solidFill>
                <a:effectLst/>
                <a:latin typeface="Consolas" panose="020B0609020204030204" pitchFamily="49" charset="0"/>
              </a:rPr>
              <a:t>parent_node</a:t>
            </a:r>
            <a:r>
              <a:rPr lang="en-US" sz="3500" b="0" dirty="0" err="1">
                <a:solidFill>
                  <a:srgbClr val="D4D4D4"/>
                </a:solidFill>
                <a:effectLst/>
                <a:latin typeface="Consolas" panose="020B0609020204030204" pitchFamily="49" charset="0"/>
              </a:rPr>
              <a:t>.</a:t>
            </a:r>
            <a:r>
              <a:rPr lang="en-US" sz="3500" b="0" dirty="0" err="1">
                <a:solidFill>
                  <a:srgbClr val="9CDCFE"/>
                </a:solidFill>
                <a:effectLst/>
                <a:latin typeface="Consolas" panose="020B0609020204030204" pitchFamily="49" charset="0"/>
              </a:rPr>
              <a:t>left</a:t>
            </a:r>
            <a:r>
              <a:rPr lang="en-US" sz="3500" b="0" dirty="0">
                <a:solidFill>
                  <a:srgbClr val="D4D4D4"/>
                </a:solidFill>
                <a:effectLst/>
                <a:latin typeface="Consolas" panose="020B0609020204030204" pitchFamily="49" charset="0"/>
              </a:rPr>
              <a:t> = </a:t>
            </a:r>
            <a:r>
              <a:rPr lang="en-US" sz="3500" b="0" dirty="0" err="1">
                <a:solidFill>
                  <a:srgbClr val="9CDCFE"/>
                </a:solidFill>
                <a:effectLst/>
                <a:latin typeface="Consolas" panose="020B0609020204030204" pitchFamily="49" charset="0"/>
              </a:rPr>
              <a:t>new_node</a:t>
            </a:r>
            <a:r>
              <a:rPr lang="en-US" sz="3500" b="0" dirty="0">
                <a:solidFill>
                  <a:srgbClr val="D4D4D4"/>
                </a:solidFill>
                <a:effectLst/>
                <a:latin typeface="Consolas" panose="020B0609020204030204" pitchFamily="49" charset="0"/>
              </a:rPr>
              <a:t>;</a:t>
            </a:r>
          </a:p>
          <a:p>
            <a:pPr marL="0" indent="0">
              <a:buNone/>
            </a:pPr>
            <a:r>
              <a:rPr lang="en-US" sz="3500" b="0" dirty="0">
                <a:solidFill>
                  <a:srgbClr val="D4D4D4"/>
                </a:solidFill>
                <a:effectLst/>
                <a:latin typeface="Consolas" panose="020B0609020204030204" pitchFamily="49" charset="0"/>
              </a:rPr>
              <a:t>    } </a:t>
            </a:r>
          </a:p>
          <a:p>
            <a:pPr marL="0" indent="0">
              <a:buNone/>
            </a:pPr>
            <a:r>
              <a:rPr lang="en-US" sz="3500" b="0" dirty="0">
                <a:solidFill>
                  <a:srgbClr val="D4D4D4"/>
                </a:solidFill>
                <a:effectLst/>
                <a:latin typeface="Consolas" panose="020B0609020204030204" pitchFamily="49" charset="0"/>
              </a:rPr>
              <a:t>    </a:t>
            </a:r>
            <a:r>
              <a:rPr lang="en-US" sz="3500" b="0" dirty="0">
                <a:solidFill>
                  <a:srgbClr val="C586C0"/>
                </a:solidFill>
                <a:effectLst/>
                <a:latin typeface="Consolas" panose="020B0609020204030204" pitchFamily="49" charset="0"/>
              </a:rPr>
              <a:t>else</a:t>
            </a:r>
            <a:r>
              <a:rPr lang="en-US" sz="3500" b="0" dirty="0">
                <a:solidFill>
                  <a:srgbClr val="D4D4D4"/>
                </a:solidFill>
                <a:effectLst/>
                <a:latin typeface="Consolas" panose="020B0609020204030204" pitchFamily="49" charset="0"/>
              </a:rPr>
              <a:t> {</a:t>
            </a:r>
          </a:p>
          <a:p>
            <a:pPr marL="0" indent="0">
              <a:buNone/>
            </a:pPr>
            <a:r>
              <a:rPr lang="en-US" sz="3500" b="0" dirty="0">
                <a:solidFill>
                  <a:srgbClr val="D4D4D4"/>
                </a:solidFill>
                <a:effectLst/>
                <a:latin typeface="Consolas" panose="020B0609020204030204" pitchFamily="49" charset="0"/>
              </a:rPr>
              <a:t>      </a:t>
            </a:r>
            <a:r>
              <a:rPr lang="en-US" sz="3500" b="0" dirty="0" err="1">
                <a:solidFill>
                  <a:srgbClr val="9CDCFE"/>
                </a:solidFill>
                <a:effectLst/>
                <a:latin typeface="Consolas" panose="020B0609020204030204" pitchFamily="49" charset="0"/>
              </a:rPr>
              <a:t>parent_node</a:t>
            </a:r>
            <a:r>
              <a:rPr lang="en-US" sz="3500" b="0" dirty="0" err="1">
                <a:solidFill>
                  <a:srgbClr val="D4D4D4"/>
                </a:solidFill>
                <a:effectLst/>
                <a:latin typeface="Consolas" panose="020B0609020204030204" pitchFamily="49" charset="0"/>
              </a:rPr>
              <a:t>.</a:t>
            </a:r>
            <a:r>
              <a:rPr lang="en-US" sz="3500" b="0" dirty="0" err="1">
                <a:solidFill>
                  <a:srgbClr val="9CDCFE"/>
                </a:solidFill>
                <a:effectLst/>
                <a:latin typeface="Consolas" panose="020B0609020204030204" pitchFamily="49" charset="0"/>
              </a:rPr>
              <a:t>right</a:t>
            </a:r>
            <a:r>
              <a:rPr lang="en-US" sz="3500" b="0" dirty="0">
                <a:solidFill>
                  <a:srgbClr val="D4D4D4"/>
                </a:solidFill>
                <a:effectLst/>
                <a:latin typeface="Consolas" panose="020B0609020204030204" pitchFamily="49" charset="0"/>
              </a:rPr>
              <a:t> = </a:t>
            </a:r>
            <a:r>
              <a:rPr lang="en-US" sz="3500" b="0" dirty="0" err="1">
                <a:solidFill>
                  <a:srgbClr val="9CDCFE"/>
                </a:solidFill>
                <a:effectLst/>
                <a:latin typeface="Consolas" panose="020B0609020204030204" pitchFamily="49" charset="0"/>
              </a:rPr>
              <a:t>new_node</a:t>
            </a:r>
            <a:r>
              <a:rPr lang="en-US" sz="3500" b="0" dirty="0">
                <a:solidFill>
                  <a:srgbClr val="D4D4D4"/>
                </a:solidFill>
                <a:effectLst/>
                <a:latin typeface="Consolas" panose="020B0609020204030204" pitchFamily="49" charset="0"/>
              </a:rPr>
              <a:t>;</a:t>
            </a:r>
          </a:p>
          <a:p>
            <a:pPr marL="0" indent="0">
              <a:buNone/>
            </a:pPr>
            <a:r>
              <a:rPr lang="en-US" sz="3500" b="0" dirty="0">
                <a:solidFill>
                  <a:srgbClr val="D4D4D4"/>
                </a:solidFill>
                <a:effectLst/>
                <a:latin typeface="Consolas" panose="020B0609020204030204" pitchFamily="49" charset="0"/>
              </a:rPr>
              <a:t>    }</a:t>
            </a:r>
          </a:p>
          <a:p>
            <a:endParaRPr lang="en-US" dirty="0"/>
          </a:p>
        </p:txBody>
      </p:sp>
    </p:spTree>
    <p:extLst>
      <p:ext uri="{BB962C8B-B14F-4D97-AF65-F5344CB8AC3E}">
        <p14:creationId xmlns:p14="http://schemas.microsoft.com/office/powerpoint/2010/main" val="38513663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479</TotalTime>
  <Words>2833</Words>
  <Application>Microsoft Office PowerPoint</Application>
  <PresentationFormat>Widescreen</PresentationFormat>
  <Paragraphs>354</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Consolas</vt:lpstr>
      <vt:lpstr>Nunito</vt:lpstr>
      <vt:lpstr>Office Theme</vt:lpstr>
      <vt:lpstr>RED BLACK TREE IMPLEMENTATION</vt:lpstr>
      <vt:lpstr>Red Black Trees are self-balancing, meaning that after every insertion or deletion, the tree automatically adjusts itself. By giving each node in the tree either a red or a black color, it uses a straightforward yet effective approach to keep things in balance. Its worst-case running time complexity is reasonable and effective.</vt:lpstr>
      <vt:lpstr>PowerPoint Presentation</vt:lpstr>
      <vt:lpstr>PowerPoint Presentation</vt:lpstr>
      <vt:lpstr>PowerPoint Presentation</vt:lpstr>
      <vt:lpstr>Left Rotation about a node.</vt:lpstr>
      <vt:lpstr>Right Rotation about a node.</vt:lpstr>
      <vt:lpstr>The main function handles the following input and does the corresponding operation.</vt:lpstr>
      <vt:lpstr>Inserting a node involves the following steps 1. The new node will be given red node initially. 2. Finding the correct parent for the node. 3. Assigning its parent child relation (left or right child).</vt:lpstr>
      <vt:lpstr>4. Balancing the tree. Tree_Balance_Insert() does the job.</vt:lpstr>
      <vt:lpstr>PowerPoint Presentation</vt:lpstr>
      <vt:lpstr>PowerPoint Presentation</vt:lpstr>
      <vt:lpstr>Deletion of a node.</vt:lpstr>
      <vt:lpstr>PowerPoint Presentation</vt:lpstr>
      <vt:lpstr>3. If the deleted node has black color then balance the whole tree.</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 BLACK TREE IMPLEMENTATION</dc:title>
  <dc:creator>heemanth kilaparthi</dc:creator>
  <cp:lastModifiedBy>heemanth kilaparthi</cp:lastModifiedBy>
  <cp:revision>1</cp:revision>
  <dcterms:created xsi:type="dcterms:W3CDTF">2023-04-15T11:14:06Z</dcterms:created>
  <dcterms:modified xsi:type="dcterms:W3CDTF">2023-04-15T19:13:33Z</dcterms:modified>
</cp:coreProperties>
</file>