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Harsh Kumar</a:t>
            </a:r>
          </a:p>
          <a:p>
            <a:r>
              <a:rPr lang="en-US" dirty="0" smtClean="0"/>
              <a:t>8545877642|harshkumar765421@gmail.com|linkedin.com/in/harshkumar|github.com/harshkumar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Graphic Era Deemed to be UniversityDehradun,Uttarakhand</a:t>
            </a:r>
          </a:p>
          <a:p>
            <a:r>
              <a:rPr lang="en-US" dirty="0" smtClean="0"/>
              <a:t>Bachelor of Technology in Computer Science and Engineering (GPA: 8.73 / 10.00)Sept 2021- Present</a:t>
            </a:r>
          </a:p>
          <a:p>
            <a:r>
              <a:rPr lang="en-US" dirty="0" smtClean="0"/>
              <a:t>Kendriya VidyalayaShahjahanpur, Uttarpradesh</a:t>
            </a:r>
          </a:p>
          <a:p>
            <a:r>
              <a:rPr lang="en-US" dirty="0" smtClean="0"/>
              <a:t>C.B.S.E (12th) (89.4 %)April 2020 – March 2021</a:t>
            </a:r>
          </a:p>
          <a:p>
            <a:r>
              <a:rPr lang="en-US" dirty="0" smtClean="0"/>
              <a:t>Kendriya VidyalayaShahjahanpur, Uttarpradesh</a:t>
            </a:r>
          </a:p>
          <a:p>
            <a:r>
              <a:rPr lang="en-US" dirty="0" smtClean="0"/>
              <a:t>C.B.S.E (10th) (87.4 %)April 2018 – March 2019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Multiplayer Chess Game|Node.js, Express.js, Socket.IO, JS, Tailwind CSSJune 2024 - July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Developed a real-time multiplayer chess game with100% seamless gameplayusingNode.js, Express.js, and</a:t>
            </a:r>
          </a:p>
          <a:p>
            <a:r>
              <a:rPr lang="en-US" dirty="0" smtClean="0"/>
              <a:t>Socket.IOto enable efficient server-client communication.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Designed a responsive interface with Tailwind CSS and JavaScript for a seamless user experience.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Optimized game performance for real-time synchronization and low-latency gameplay.</a:t>
            </a:r>
          </a:p>
          <a:p>
            <a:r>
              <a:rPr lang="en-US" dirty="0" smtClean="0"/>
              <a:t>Live Link:  Play Chess OnlineGitHub:  Code</a:t>
            </a:r>
          </a:p>
          <a:p>
            <a:r>
              <a:rPr lang="en-US" dirty="0" smtClean="0"/>
              <a:t>Virtual Mouse|OpenCV, MediaPipe, PyAutoGUI, PythonMay 2024 - June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Implemented a sophisticated hand gesture-based cursor control system using OpenCV, MediaPipe, PyAutoGUI,</a:t>
            </a:r>
          </a:p>
          <a:p>
            <a:r>
              <a:rPr lang="en-US" dirty="0" smtClean="0"/>
              <a:t>and pynput, achieving precise movement and control.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Enabled precise cursor control with single-click and double-click through gesture recognition.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Integrated a screenshot capture feature, expanding the system’s capabilities.</a:t>
            </a:r>
          </a:p>
          <a:p>
            <a:r>
              <a:rPr lang="en-US" dirty="0" smtClean="0"/>
              <a:t>GitHub:  Code</a:t>
            </a:r>
          </a:p>
          <a:p>
            <a:r>
              <a:rPr lang="en-US" dirty="0" smtClean="0"/>
              <a:t>Algorithm Visualizer|React.js, JavaScriptJuly 2024 - Aug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Created an interactive algorithm visualizer in React.js for key graph algorithms:  Dijkstra’s, BFS, DFS,</a:t>
            </a:r>
          </a:p>
          <a:p>
            <a:r>
              <a:rPr lang="en-US" dirty="0" smtClean="0"/>
              <a:t>Bellman-Ford, and Kruskal’s.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Integrated dynamic visualizations to represent algorithm execution, enhancing understanding of graph traversal.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Improved user experience with smooth animations and intuitive controls.</a:t>
            </a:r>
          </a:p>
          <a:p>
            <a:r>
              <a:rPr lang="en-US" dirty="0" smtClean="0"/>
              <a:t>Live Link:  VisualizerGitHub:  Code</a:t>
            </a:r>
          </a:p>
          <a:p>
            <a:r>
              <a:rPr lang="en-US" dirty="0" smtClean="0"/>
              <a:t>Speech Translator|React.js, JS, APIs for speech-to-text and translationDec 2023 - Jan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implemented a React-based web application for high-accuracy speech-to-text conversion with integrated</a:t>
            </a:r>
          </a:p>
          <a:p>
            <a:r>
              <a:rPr lang="en-US" dirty="0" smtClean="0"/>
              <a:t>multi-language translation using modern APIs.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Integrated multi-language translation features to convert text into various languages.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Optimized real-time translation for seamless user experience and global accessibility.</a:t>
            </a:r>
          </a:p>
          <a:p>
            <a:r>
              <a:rPr lang="en-US" dirty="0" smtClean="0"/>
              <a:t>Live Link:  Speech TranslatorGitHub:  Code</a:t>
            </a:r>
          </a:p>
          <a:p>
            <a:r>
              <a:rPr lang="en-US" dirty="0" smtClean="0"/>
              <a:t>Technical Skills</a:t>
            </a:r>
          </a:p>
          <a:p>
            <a:r>
              <a:rPr lang="en-US" dirty="0" smtClean="0"/>
              <a:t>Languages:  C, C++, SQL, JavaScript, HTML, CSS, Java.</a:t>
            </a:r>
          </a:p>
          <a:p>
            <a:r>
              <a:rPr lang="en-US" dirty="0" smtClean="0"/>
              <a:t>Frameworks/Libraries:  Express.js, Node.js, ReactJS.</a:t>
            </a:r>
          </a:p>
          <a:p>
            <a:r>
              <a:rPr lang="en-US" dirty="0" smtClean="0"/>
              <a:t>Developer Tools:  Git, Github, Google Cloud Platform, VS Code.</a:t>
            </a:r>
          </a:p>
          <a:p>
            <a:r>
              <a:rPr lang="en-US" dirty="0" smtClean="0"/>
              <a:t>Libraries:  pandas, NumPy, Opencv, Mediapipe.</a:t>
            </a:r>
          </a:p>
          <a:p>
            <a:r>
              <a:rPr lang="en-US" dirty="0" smtClean="0"/>
              <a:t>Soft skills and Areas of Interest:  Problem Solving, Interpersonal Skills.</a:t>
            </a:r>
          </a:p>
          <a:p>
            <a:r>
              <a:rPr lang="en-US" dirty="0" smtClean="0"/>
              <a:t>Database:  MySQL.</a:t>
            </a:r>
          </a:p>
          <a:p>
            <a:r>
              <a:rPr lang="en-US" dirty="0" smtClean="0"/>
              <a:t>Scholastic Achievements</a:t>
            </a:r>
          </a:p>
          <a:p>
            <a:r>
              <a:rPr lang="en-US" dirty="0" smtClean="0"/>
              <a:t>Solved:  800+ problems combinely on Leetcode and GFG.</a:t>
            </a:r>
          </a:p>
          <a:p>
            <a:r>
              <a:rPr lang="en-US" dirty="0" smtClean="0"/>
              <a:t>Leetcode:  Link</a:t>
            </a:r>
          </a:p>
          <a:p>
            <a:r>
              <a:rPr lang="en-US" dirty="0" smtClean="0"/>
              <a:t>GFG: Link</a:t>
            </a:r>
          </a:p>
          <a:p>
            <a:r>
              <a:rPr lang="en-US" dirty="0" smtClean="0"/>
              <a:t>Relevant Coursework</a:t>
            </a:r>
          </a:p>
          <a:p>
            <a:r>
              <a:rPr lang="en-US" dirty="0" smtClean="0"/>
              <a:t>Computer Science:  Data structures and algorithms, Object-Oriented programming, Database management system,</a:t>
            </a:r>
          </a:p>
          <a:p>
            <a:r>
              <a:rPr lang="en-US" dirty="0" smtClean="0"/>
              <a:t>operating system, computer networks.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TCS EMPLOYMENT APPLICATION FORM</a:t>
            </a:r>
          </a:p>
          <a:p>
            <a:r>
              <a:rPr lang="en-US" dirty="0" smtClean="0"/>
              <a:t>BASIC DETAILS</a:t>
            </a:r>
          </a:p>
          <a:p>
            <a:r>
              <a:rPr lang="en-US" dirty="0" smtClean="0"/>
              <a:t>Reference #</a:t>
            </a:r>
          </a:p>
          <a:p>
            <a:r>
              <a:rPr lang="en-US" dirty="0" smtClean="0"/>
              <a:t>CT20234259773</a:t>
            </a:r>
          </a:p>
          <a:p>
            <a:r>
              <a:rPr lang="en-US" dirty="0" smtClean="0"/>
              <a:t>PERSONAL DETAILS</a:t>
            </a:r>
          </a:p>
          <a:p>
            <a:r>
              <a:rPr lang="en-US" dirty="0" smtClean="0"/>
              <a:t>College/Institute</a:t>
            </a:r>
          </a:p>
          <a:p>
            <a:r>
              <a:rPr lang="en-US" dirty="0" smtClean="0"/>
              <a:t>Graphic Era Institute of Technology</a:t>
            </a:r>
          </a:p>
          <a:p>
            <a:r>
              <a:rPr lang="en-US" dirty="0" smtClean="0"/>
              <a:t>Name</a:t>
            </a:r>
          </a:p>
          <a:p>
            <a:r>
              <a:rPr lang="en-US" dirty="0" smtClean="0"/>
              <a:t>Mr. Harsh Kumar</a:t>
            </a:r>
          </a:p>
          <a:p>
            <a:r>
              <a:rPr lang="en-US" dirty="0" smtClean="0"/>
              <a:t>Father's Name</a:t>
            </a:r>
          </a:p>
          <a:p>
            <a:r>
              <a:rPr lang="en-US" dirty="0" smtClean="0"/>
              <a:t>Mr.Krishan Kumar</a:t>
            </a:r>
          </a:p>
          <a:p>
            <a:r>
              <a:rPr lang="en-US" dirty="0" smtClean="0"/>
              <a:t>Date Of Birth</a:t>
            </a:r>
          </a:p>
          <a:p>
            <a:r>
              <a:rPr lang="en-US" dirty="0" smtClean="0"/>
              <a:t>10/04/2003</a:t>
            </a:r>
          </a:p>
          <a:p>
            <a:r>
              <a:rPr lang="en-US" dirty="0" smtClean="0"/>
              <a:t>Nationality</a:t>
            </a:r>
          </a:p>
          <a:p>
            <a:r>
              <a:rPr lang="en-US" dirty="0" smtClean="0"/>
              <a:t>India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Male</a:t>
            </a:r>
          </a:p>
          <a:p>
            <a:r>
              <a:rPr lang="en-US" dirty="0" smtClean="0"/>
              <a:t>CONTACT DETAILS</a:t>
            </a:r>
          </a:p>
          <a:p>
            <a:r>
              <a:rPr lang="en-US" dirty="0" smtClean="0"/>
              <a:t>PERMANENT ADDRESS</a:t>
            </a:r>
          </a:p>
          <a:p>
            <a:r>
              <a:rPr lang="en-US" dirty="0" smtClean="0"/>
              <a:t>House No./Apartment Name/Block No</a:t>
            </a:r>
          </a:p>
          <a:p>
            <a:r>
              <a:rPr lang="en-US" dirty="0" smtClean="0"/>
              <a:t>H.No 354/34 Gadiyana Nighoi Road</a:t>
            </a:r>
          </a:p>
          <a:p>
            <a:r>
              <a:rPr lang="en-US" dirty="0" smtClean="0"/>
              <a:t>Road/Street/Lane</a:t>
            </a:r>
          </a:p>
          <a:p>
            <a:r>
              <a:rPr lang="en-US" dirty="0" smtClean="0"/>
              <a:t>Area/Landmark</a:t>
            </a:r>
          </a:p>
          <a:p>
            <a:r>
              <a:rPr lang="en-US" dirty="0" smtClean="0"/>
              <a:t>Near State Bank Of India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Shahjahanpur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Uttar Pradesh</a:t>
            </a:r>
          </a:p>
          <a:p>
            <a:r>
              <a:rPr lang="en-US" dirty="0" smtClean="0"/>
              <a:t>PIN Code</a:t>
            </a:r>
          </a:p>
          <a:p>
            <a:r>
              <a:rPr lang="en-US" dirty="0" smtClean="0"/>
              <a:t>242001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India</a:t>
            </a:r>
          </a:p>
          <a:p>
            <a:r>
              <a:rPr lang="en-US" dirty="0" smtClean="0"/>
              <a:t>PRESENT ADDRESS</a:t>
            </a:r>
          </a:p>
          <a:p>
            <a:r>
              <a:rPr lang="en-US" dirty="0" smtClean="0"/>
              <a:t>House No./Apartment Name/Block No</a:t>
            </a:r>
          </a:p>
          <a:p>
            <a:r>
              <a:rPr lang="en-US" dirty="0" smtClean="0"/>
              <a:t>H.No 125 Society Area</a:t>
            </a:r>
          </a:p>
          <a:p>
            <a:r>
              <a:rPr lang="en-US" dirty="0" smtClean="0"/>
              <a:t>Road/Street/Lane</a:t>
            </a:r>
          </a:p>
          <a:p>
            <a:r>
              <a:rPr lang="en-US" dirty="0" smtClean="0"/>
              <a:t>Area/Landmark</a:t>
            </a:r>
          </a:p>
          <a:p>
            <a:r>
              <a:rPr lang="en-US" dirty="0" smtClean="0"/>
              <a:t>Near Jo Paji Paratha Corner</a:t>
            </a:r>
          </a:p>
          <a:p>
            <a:r>
              <a:rPr lang="en-US" dirty="0" smtClean="0"/>
              <a:t>City</a:t>
            </a:r>
          </a:p>
          <a:p>
            <a:r>
              <a:rPr lang="en-US" dirty="0" smtClean="0"/>
              <a:t>Dehradun</a:t>
            </a:r>
          </a:p>
          <a:p>
            <a:r>
              <a:rPr lang="en-US" dirty="0" smtClean="0"/>
              <a:t>State</a:t>
            </a:r>
          </a:p>
          <a:p>
            <a:r>
              <a:rPr lang="en-US" dirty="0" smtClean="0"/>
              <a:t>Uttrakhand</a:t>
            </a:r>
          </a:p>
          <a:p>
            <a:r>
              <a:rPr lang="en-US" dirty="0" smtClean="0"/>
              <a:t>PIN Code</a:t>
            </a:r>
          </a:p>
          <a:p>
            <a:r>
              <a:rPr lang="en-US" dirty="0" smtClean="0"/>
              <a:t>248002</a:t>
            </a:r>
          </a:p>
          <a:p>
            <a:r>
              <a:rPr lang="en-US" dirty="0" smtClean="0"/>
              <a:t>Country</a:t>
            </a:r>
          </a:p>
          <a:p>
            <a:r>
              <a:rPr lang="en-US" dirty="0" smtClean="0"/>
              <a:t>India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Declaration</a:t>
            </a:r>
          </a:p>
          <a:p>
            <a:r>
              <a:rPr lang="en-US" dirty="0" smtClean="0"/>
              <a:t> 1.You have taken all subject marks into consideration for calculating the obtained/Total Marks/CGPA in each</a:t>
            </a:r>
          </a:p>
          <a:p>
            <a:r>
              <a:rPr lang="en-US" dirty="0" smtClean="0"/>
              <a:t>of the above mentioned academic qualifications 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2.The "Marks/CGPA Obtained" entered by you for each of the above mentioned academic qualifications has</a:t>
            </a:r>
          </a:p>
          <a:p>
            <a:r>
              <a:rPr lang="en-US" dirty="0" smtClean="0"/>
              <a:t>been secured in the first attempt 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3.You have considered only the Marks/CGPA obtained during the normal duration of the course for calculating</a:t>
            </a:r>
          </a:p>
          <a:p>
            <a:r>
              <a:rPr lang="en-US" dirty="0" smtClean="0"/>
              <a:t>Obtained/Total Marks/CGPA 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4.You have completed each of the above mentioned academic courses in the stipulated time as specified by</a:t>
            </a:r>
          </a:p>
          <a:p>
            <a:r>
              <a:rPr lang="en-US" dirty="0" smtClean="0"/>
              <a:t>your University/Institute and as per TCSL selection guidelines and do not have any extended education: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5.You have declared break in studies/work experience and pending backlogs,if any, during your academics: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 6.You have not attended the TCSL Selection Process in the last 6 months: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7.You have read the TCSL eligibility criteria and understand that your candidature/application/offer/ on</a:t>
            </a:r>
          </a:p>
          <a:p>
            <a:r>
              <a:rPr lang="en-US" dirty="0" smtClean="0"/>
              <a:t>boarding is subject to fulfillment of the specified criteria :</a:t>
            </a:r>
          </a:p>
          <a:p>
            <a:r>
              <a:rPr lang="en-US" dirty="0" smtClean="0"/>
              <a:t>Yes</a:t>
            </a:r>
          </a:p>
          <a:p>
            <a:r>
              <a:rPr lang="en-US" dirty="0" smtClean="0"/>
              <a:t> I Mr. Harsh Kumar  solemnly declare that the information in this form is truly stated and correct and I am competent to</a:t>
            </a:r>
          </a:p>
          <a:p>
            <a:r>
              <a:rPr lang="en-US" dirty="0" smtClean="0"/>
              <a:t>furnish as well as verify it with adequate details whenever requested for by TCSL.</a:t>
            </a:r>
          </a:p>
          <a:p>
            <a:r>
              <a:rPr lang="en-US" dirty="0" smtClean="0"/>
              <a:t>3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CONTACT DETAILS</a:t>
            </a:r>
          </a:p>
          <a:p>
            <a:r>
              <a:rPr lang="en-US" dirty="0" smtClean="0"/>
              <a:t>E-mail ID</a:t>
            </a:r>
          </a:p>
          <a:p>
            <a:r>
              <a:rPr lang="en-US" dirty="0" smtClean="0"/>
              <a:t>harshkumar765421@gmail.com</a:t>
            </a:r>
          </a:p>
          <a:p>
            <a:r>
              <a:rPr lang="en-US" dirty="0" smtClean="0"/>
              <a:t>Mobile Number</a:t>
            </a:r>
          </a:p>
          <a:p>
            <a:r>
              <a:rPr lang="en-US" dirty="0" smtClean="0"/>
              <a:t>91 - 8545877642</a:t>
            </a:r>
          </a:p>
          <a:p>
            <a:r>
              <a:rPr lang="en-US" dirty="0" smtClean="0"/>
              <a:t>Alternate E-Mail ID</a:t>
            </a:r>
          </a:p>
          <a:p>
            <a:r>
              <a:rPr lang="en-US" dirty="0" smtClean="0"/>
              <a:t>Alternate Contact Number</a:t>
            </a:r>
          </a:p>
          <a:p>
            <a:r>
              <a:rPr lang="en-US" dirty="0" smtClean="0"/>
              <a:t>LANGUAGE DETAILS:</a:t>
            </a:r>
          </a:p>
          <a:p>
            <a:r>
              <a:rPr lang="en-US" dirty="0" smtClean="0"/>
              <a:t>LanguageMother TongueReadSpeakWrite</a:t>
            </a:r>
          </a:p>
          <a:p>
            <a:r>
              <a:rPr lang="en-US" dirty="0" smtClean="0"/>
              <a:t>HindiYesYesYesYes</a:t>
            </a:r>
          </a:p>
          <a:p>
            <a:r>
              <a:rPr lang="en-US" dirty="0" smtClean="0"/>
              <a:t>EnglishNoYesYesYes</a:t>
            </a:r>
          </a:p>
          <a:p>
            <a:r>
              <a:rPr lang="en-US" dirty="0" smtClean="0"/>
              <a:t>TCS RELATED DETAILS:</a:t>
            </a:r>
          </a:p>
          <a:p>
            <a:r>
              <a:rPr lang="en-US" dirty="0" smtClean="0"/>
              <a:t>Have you appeared for TCS Test / Interviews earlier? No</a:t>
            </a:r>
          </a:p>
          <a:p>
            <a:r>
              <a:rPr lang="en-US" dirty="0" smtClean="0"/>
              <a:t>Security Details</a:t>
            </a:r>
          </a:p>
          <a:p>
            <a:r>
              <a:rPr lang="en-US" dirty="0" smtClean="0"/>
              <a:t>Are you involved in any pending and / or closed Civil / Criminal / case / proceedings / charges / enquiry prior to joining</a:t>
            </a:r>
          </a:p>
          <a:p>
            <a:r>
              <a:rPr lang="en-US" dirty="0" smtClean="0"/>
              <a:t>TCS.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Are you involved in any pending and / or closed Disciplinary / malpractices and / or any other charges / proceedings /</a:t>
            </a:r>
          </a:p>
          <a:p>
            <a:r>
              <a:rPr lang="en-US" dirty="0" smtClean="0"/>
              <a:t>enquiry / case pending against me in any University or any other educational authority / institution prior to joining TCS.</a:t>
            </a:r>
          </a:p>
          <a:p>
            <a:r>
              <a:rPr lang="en-US" dirty="0" smtClean="0"/>
              <a:t>No</a:t>
            </a:r>
          </a:p>
          <a:p>
            <a:r>
              <a:rPr lang="en-US" dirty="0" smtClean="0"/>
              <a:t>''If the answer to any of the above mentioned question is YES give full particulars of the case / arrest /detention / fine</a:t>
            </a:r>
          </a:p>
          <a:p>
            <a:r>
              <a:rPr lang="en-US" dirty="0" smtClean="0"/>
              <a:t>/conviction / sentence / punishment etc. and / or the nature of the case pending in the Court / University / Educational</a:t>
            </a:r>
          </a:p>
          <a:p>
            <a:r>
              <a:rPr lang="en-US" dirty="0" smtClean="0"/>
              <a:t>authority etc. at the time of filling this form.''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TCS Terms and Conditions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In connection with my application to render services to Tata Consultancy Services Ltd (the "Company"), I hereby agree as</a:t>
            </a:r>
          </a:p>
          <a:p>
            <a:r>
              <a:rPr lang="en-US" dirty="0" smtClean="0"/>
              <a:t>follows:I certify that the information furnished in this form as well as in all other forms filled-in by me in conjunction with my</a:t>
            </a:r>
          </a:p>
          <a:p>
            <a:r>
              <a:rPr lang="en-US" dirty="0" smtClean="0"/>
              <a:t>traineeship is factually correct and subject to verification by TCS including Reference Check and Background Verification. I</a:t>
            </a:r>
          </a:p>
          <a:p>
            <a:r>
              <a:rPr lang="en-US" dirty="0" smtClean="0"/>
              <a:t>accept that an appointment given to me on this basis can be revoked and/ or terminated without any notice at any time in</a:t>
            </a:r>
          </a:p>
          <a:p>
            <a:r>
              <a:rPr lang="en-US" dirty="0" smtClean="0"/>
              <a:t>future if any information has been found to be false, misleading, deliberately omitted/suppressed. As a condition of</a:t>
            </a:r>
          </a:p>
          <a:p>
            <a:r>
              <a:rPr lang="en-US" dirty="0" smtClean="0"/>
              <a:t>Company's consideration of my application for traineeship with the Company, I hereby give my consent to the Company to</a:t>
            </a:r>
          </a:p>
          <a:p>
            <a:r>
              <a:rPr lang="en-US" dirty="0" smtClean="0"/>
              <a:t>investigate or cause to be investigated through any third parties my personal, educational and pre or post joining history. I</a:t>
            </a:r>
          </a:p>
          <a:p>
            <a:r>
              <a:rPr lang="en-US" dirty="0" smtClean="0"/>
              <a:t>understand that the background investigation will include, but not be limited to, verification of all information given by me to</a:t>
            </a:r>
          </a:p>
          <a:p>
            <a:r>
              <a:rPr lang="en-US" dirty="0" smtClean="0"/>
              <a:t>the Company. I confirm that the Company is entitled to share such investigation report with its clients to the extent necessary</a:t>
            </a:r>
          </a:p>
          <a:p>
            <a:r>
              <a:rPr lang="en-US" dirty="0" smtClean="0"/>
              <a:t>in connection with the Services, which I may be required to provide to such clients. I confirm and undertake that the</a:t>
            </a:r>
          </a:p>
          <a:p>
            <a:r>
              <a:rPr lang="en-US" dirty="0" smtClean="0"/>
              <a:t>Company shall incur no liability or obligation of any nature whatsoever resulting from such investigation or sharing of the</a:t>
            </a:r>
          </a:p>
          <a:p>
            <a:r>
              <a:rPr lang="en-US" dirty="0" smtClean="0"/>
              <a:t>investigation results as above. I certify that I am at present in sound mental and physical condition to undertake employment</a:t>
            </a:r>
          </a:p>
          <a:p>
            <a:r>
              <a:rPr lang="en-US" dirty="0" smtClean="0"/>
              <a:t>with TCS. I also declare that there is no criminal case filed against me or pending against me in any Court of law in India or</a:t>
            </a:r>
          </a:p>
          <a:p>
            <a:r>
              <a:rPr lang="en-US" dirty="0" smtClean="0"/>
              <a:t>abroad and no restrictions are placed on my travelling anywhere in India or abroad for the purpose of business of the</a:t>
            </a:r>
          </a:p>
          <a:p>
            <a:r>
              <a:rPr lang="en-US" dirty="0" smtClean="0"/>
              <a:t>Company.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Your Electronic Signature is: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Name:Mr. Harsh Kumar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Date:03/03/2025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Place:Dehradun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TCS  is  an  equal  opportunity  employer  that  aims  to  integrate  global  diversity  and  inclusion  at  each  level  within  our</a:t>
            </a:r>
          </a:p>
          <a:p>
            <a:r>
              <a:rPr lang="en-US" dirty="0" smtClean="0"/>
              <a:t>organization. Hiring decisions are solely made on the capability of an individual to perform a role. Any personal details like</a:t>
            </a:r>
          </a:p>
          <a:p>
            <a:r>
              <a:rPr lang="en-US" dirty="0" smtClean="0"/>
              <a:t>gender, age and nationality that may be provided by you during the course of application or selection process will be used for</a:t>
            </a:r>
          </a:p>
          <a:p>
            <a:r>
              <a:rPr lang="en-US" dirty="0" smtClean="0"/>
              <a:t>administrative  records  and  all  qualified  applicants  will  receive  consideration  for  employment  without  regard  to  this</a:t>
            </a:r>
          </a:p>
          <a:p>
            <a:r>
              <a:rPr lang="en-US" dirty="0" smtClean="0"/>
              <a:t>information.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2025-05-14T07:39:00Z</dcterms:created>
  <dcterms:modified xsi:type="dcterms:W3CDTF">2025-05-14T07:39:00Z</dcterms:modified>
</cp:coreProperties>
</file>