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0"/>
            <a:ext cx="2819400" cy="369332"/>
          </a:xfrm>
          <a:prstGeom prst="rect">
            <a:avLst/>
          </a:prstGeom>
          <a:noFill/>
        </p:spPr>
        <p:txBody>
          <a:bodyPr wrap="square" rtlCol="0"/>
          <a:lstStyle/>
          <a:p>
            <a:r>
              <a:rPr lang="en-US" dirty="0" smtClean="0"/>
              <a:t/>
            </a:r>
          </a:p>
          <a:p>
            <a:r>
              <a:rPr lang="en-US" dirty="0" smtClean="0"/>
              <a:t/>
            </a:r>
          </a:p>
          <a:p>
            <a:r>
              <a:rPr lang="en-US" dirty="0" smtClean="0"/>
              <a:t>Chaitanya Gaur</a:t>
            </a:r>
          </a:p>
          <a:p>
            <a:r>
              <a:rPr lang="en-US" dirty="0" smtClean="0"/>
              <a:t>Dehradun, Uttarakhand, India - 248001</a:t>
            </a:r>
          </a:p>
          <a:p>
            <a:r>
              <a:rPr lang="en-US" dirty="0" smtClean="0"/>
              <a:t>Ó</a:t>
            </a:r>
          </a:p>
          <a:p>
            <a:r>
              <a:rPr lang="en-US" dirty="0" smtClean="0"/>
              <a:t>+91 90584 11198</a:t>
            </a:r>
          </a:p>
          <a:p>
            <a:r>
              <a:rPr lang="en-US" dirty="0" smtClean="0"/>
              <a:t>R</a:t>
            </a:r>
          </a:p>
          <a:p>
            <a:r>
              <a:rPr lang="en-US" dirty="0" smtClean="0"/>
              <a:t>itschaitanyagaur@gmail.com</a:t>
            </a:r>
          </a:p>
          <a:p>
            <a:r>
              <a:rPr lang="en-US" dirty="0" smtClean="0"/>
              <a:t> ̄</a:t>
            </a:r>
          </a:p>
          <a:p>
            <a:r>
              <a:rPr lang="en-US" dirty="0" smtClean="0"/>
              <a:t>linkedin.com/in/chaitanyagaur7</a:t>
            </a:r>
          </a:p>
          <a:p>
            <a:r>
              <a:rPr lang="en-US" dirty="0" smtClean="0"/>
              <a:t></a:t>
            </a:r>
          </a:p>
          <a:p>
            <a:r>
              <a:rPr lang="en-US" dirty="0" smtClean="0"/>
              <a:t>github.com/chaitanyagaur7</a:t>
            </a:r>
          </a:p>
          <a:p>
            <a:r>
              <a:rPr lang="en-US" dirty="0" smtClean="0"/>
              <a:t>Education</a:t>
            </a:r>
          </a:p>
          <a:p>
            <a:r>
              <a:rPr lang="en-US" dirty="0" smtClean="0"/>
              <a:t>Graphic Era UniversityDehradun, Uttarakhand</a:t>
            </a:r>
          </a:p>
          <a:p>
            <a:r>
              <a:rPr lang="en-US" dirty="0" smtClean="0"/>
              <a:t>Bachelor of Technology in Computer Science &amp; Engineering(specialization in AI &amp; ML)Jul 2021 - Jun 2025</a:t>
            </a:r>
          </a:p>
          <a:p>
            <a:r>
              <a:rPr lang="en-US" dirty="0" smtClean="0"/>
              <a:t>Indian Institute of Technology, Madras (IIT-M)Remote</a:t>
            </a:r>
          </a:p>
          <a:p>
            <a:r>
              <a:rPr lang="en-US" dirty="0" smtClean="0"/>
              <a:t>Bachelor of Science in Programming &amp; Data ScienceAug 2020 - Jun 2025</a:t>
            </a:r>
          </a:p>
          <a:p>
            <a:r>
              <a:rPr lang="en-US" dirty="0" smtClean="0"/>
              <a:t>Experience</a:t>
            </a:r>
          </a:p>
          <a:p>
            <a:r>
              <a:rPr lang="en-US" dirty="0" smtClean="0"/>
              <a:t>MICROSOFTBengaluru, Karnataka</a:t>
            </a:r>
          </a:p>
          <a:p>
            <a:r>
              <a:rPr lang="en-US" dirty="0" smtClean="0"/>
              <a:t>Data Analytics InternJun 2024 – Aug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Collaborated withMicrosoft’s Business Operations Global Teamto automate the mapping of Support Area Paths</a:t>
            </a:r>
          </a:p>
          <a:p>
            <a:r>
              <a:rPr lang="en-US" dirty="0" smtClean="0"/>
              <a:t>to Skills, eliminating inefficiencies in a manual process impacting over90,000+ support areas.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Developed a scalable solution using a fine-tunedBERT-Transformer model, achieving92% precisionin first-level</a:t>
            </a:r>
          </a:p>
          <a:p>
            <a:r>
              <a:rPr lang="en-US" dirty="0" smtClean="0"/>
              <a:t>mapping, and implemented aHyper-parameter Tuned Random Forest modelto optimize deeper hierarchical</a:t>
            </a:r>
          </a:p>
          <a:p>
            <a:r>
              <a:rPr lang="en-US" dirty="0" smtClean="0"/>
              <a:t>mappings.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DeliveredBusiness Insights and Analysis ReportstoWorldwide Leaders and Senior Directors, enabling</a:t>
            </a:r>
          </a:p>
          <a:p>
            <a:r>
              <a:rPr lang="en-US" dirty="0" smtClean="0"/>
              <a:t>data-driven decisionsand process optimization across global teams.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Increased mapping accuracy by17%(from 67% to 84%), driving a30% reduction in manual effortand improving</a:t>
            </a:r>
          </a:p>
          <a:p>
            <a:r>
              <a:rPr lang="en-US" dirty="0" smtClean="0"/>
              <a:t>operational efficiency by20%, resulting in significant business impact.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Projected a6-8% improvement in customer satisfaction scoresby leveraging automated skill mapping, enabling</a:t>
            </a:r>
          </a:p>
          <a:p>
            <a:r>
              <a:rPr lang="en-US" dirty="0" smtClean="0"/>
              <a:t>faster and more accurate support resolutions tailored to customer needs.</a:t>
            </a:r>
          </a:p>
          <a:p>
            <a:r>
              <a:rPr lang="en-US" dirty="0" smtClean="0"/>
              <a:t>Projects</a:t>
            </a:r>
          </a:p>
          <a:p>
            <a:r>
              <a:rPr lang="en-US" dirty="0" smtClean="0"/>
              <a:t>Real-Time Chat Application|Node.js, Socket.io, MongoDB, React|Github|®Live WebsiteDec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Developed areal-time chat applicationusingNode.js,Socket.io, andMongoDB, supporting500+ concurrent</a:t>
            </a:r>
          </a:p>
          <a:p>
            <a:r>
              <a:rPr lang="en-US" dirty="0" smtClean="0"/>
              <a:t>userswith minimal latency.  Implemented secureJWT authentication, improving security and user management.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Designed and deployed a highly responsive frontend withReact, optimized backend performance to handle up to1,000</a:t>
            </a:r>
          </a:p>
          <a:p>
            <a:r>
              <a:rPr lang="en-US" dirty="0" smtClean="0"/>
              <a:t>concurrent messages per minute, and deployed onRenderwith a 99.9% uptime.</a:t>
            </a:r>
          </a:p>
          <a:p>
            <a:r>
              <a:rPr lang="en-US" dirty="0" smtClean="0"/>
              <a:t>Feature Extraction from Product Images|Machine Learning, Image Recognition, OCR|GithubSep 2024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AppliedOCR techniquescombined withMachine Learning algorithmsto accurately extract product</a:t>
            </a:r>
          </a:p>
          <a:p>
            <a:r>
              <a:rPr lang="en-US" dirty="0" smtClean="0"/>
              <a:t>specifications from over50,000+ images, significantly reducing manual effort.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Optimized processing by dividing the dataset into10 batchesand implementingmultiprocessing and</a:t>
            </a:r>
          </a:p>
          <a:p>
            <a:r>
              <a:rPr lang="en-US" dirty="0" smtClean="0"/>
              <a:t>multi-threading, achieving a20% reduction in runtimeand az-score of 0.53.</a:t>
            </a:r>
          </a:p>
          <a:p>
            <a:r>
              <a:rPr lang="en-US" dirty="0" smtClean="0"/>
              <a:t>FRIDAY - AI Assistant based on GPT 3|Artificial Intelligence, Speech Recognition, Openai|GithubDec 2023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Developed anadvanced voice assistantleveragingOpenAI’s GPTandSpeech Recognitionprior to the official</a:t>
            </a:r>
          </a:p>
          <a:p>
            <a:r>
              <a:rPr lang="en-US" dirty="0" smtClean="0"/>
              <a:t>launch of GPT voice capabilities, improving response accuracy by40%.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Engineered amodular architecturethat optimized processing time by25%, while ensuring high system stability and</a:t>
            </a:r>
          </a:p>
          <a:p>
            <a:r>
              <a:rPr lang="en-US" dirty="0" smtClean="0"/>
              <a:t>scalability.  Integrated features likesaving resultsin user-specified file formats, increasing user convenience and data</a:t>
            </a:r>
          </a:p>
          <a:p>
            <a:r>
              <a:rPr lang="en-US" dirty="0" smtClean="0"/>
              <a:t>management</a:t>
            </a:r>
          </a:p>
          <a:p>
            <a:r>
              <a:rPr lang="en-US" dirty="0" smtClean="0"/>
              <a:t>Relevant Coursework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Data Structures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Object Oriented design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DBMS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Machine Learning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Web Development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Software Fundamentals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Computer Networks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Artificial Intelligence</a:t>
            </a:r>
          </a:p>
          <a:p>
            <a:r>
              <a:rPr lang="en-US" dirty="0" smtClean="0"/>
              <a:t>Technical Skills</a:t>
            </a:r>
          </a:p>
          <a:p>
            <a:r>
              <a:rPr lang="en-US" dirty="0" smtClean="0"/>
              <a:t>Languages:  Python, Java, C++, JavaScript, SQL, HTML, CSS</a:t>
            </a:r>
          </a:p>
          <a:p>
            <a:r>
              <a:rPr lang="en-US" dirty="0" smtClean="0"/>
              <a:t>Machine Learning and Data Analysis:  Tensorflow, Keras, Scikit-learn, Microsoft Power BI, OCR, Image Recognition</a:t>
            </a:r>
          </a:p>
          <a:p>
            <a:r>
              <a:rPr lang="en-US" dirty="0" smtClean="0"/>
              <a:t>Web Development and Cloud Services:  Vue JS, React JS, MERN Stack, Python-Flask</a:t>
            </a:r>
          </a:p>
          <a:p>
            <a:r>
              <a:rPr lang="en-US" dirty="0" smtClean="0"/>
              <a:t>Cloud Technologies:  Microsoft Azure, Google Cloud Platform</a:t>
            </a:r>
          </a:p>
          <a:p>
            <a:r>
              <a:rPr lang="en-US" dirty="0" smtClean="0"/>
              <a:t>DBMS: Postgres, SQLite, MS SQL Server, Azure Data Studio, NoSQL</a:t>
            </a:r>
          </a:p>
          <a:p>
            <a:r>
              <a:rPr lang="en-US" dirty="0" smtClean="0"/>
              <a:t>Achievements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Advanced to the 3rd round (top 5,000 out of 300,000+ participants) in the Tata Imagination Challenge 2024.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Pitched internship project to Microsoft Business Operations General Manager, Business Leaders and Senior Directors.</a:t>
            </a:r>
          </a:p>
          <a:p>
            <a:r>
              <a:rPr lang="en-US" dirty="0" smtClean="0"/>
              <a:t>•</a:t>
            </a:r>
          </a:p>
          <a:p>
            <a:r>
              <a:rPr lang="en-US" dirty="0" smtClean="0"/>
              <a:t>Technical Content WriteratAtlan, with articles on topics like Data Governance and Compliance.</a:t>
            </a:r>
          </a:p>
          <a:p>
            <a:r>
              <a:rPr lang="en-US" dirty="0" smtClean="0"/>
              <a:t>Certificates</a:t>
            </a:r>
          </a:p>
          <a:p>
            <a:r>
              <a:rPr lang="en-US" dirty="0" smtClean="0"/>
              <a:t>Tensorflow Developer Certificate - TensorflowApr 2024</a:t>
            </a:r>
          </a:p>
          <a:p>
            <a:r>
              <a:rPr lang="en-US" dirty="0" smtClean="0"/>
              <a:t>Data Science Virtual Internship - British AirwaysJul 2023</a:t>
            </a:r>
          </a:p>
          <a:p>
            <a:r>
              <a:rPr lang="en-US" dirty="0" smtClean="0"/>
              <a:t>Software Engineering Virtual Internship - Goldman SachsMay 2023</a:t>
            </a:r>
          </a:p>
          <a:p>
            <a:r>
              <a:rPr lang="en-US" dirty="0" smtClean="0"/>
              <a:t>Google Cloud Digital Leader - GoogleFeb 2023</a:t>
            </a:r>
          </a:p>
          <a:p>
            <a:r>
              <a:rPr lang="en-US" dirty="0" smtClean="0"/>
              <a:t>Elite Certificate - Social Networks - NPTELApr 2022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2025-05-14T07:39:29Z</dcterms:created>
  <dcterms:modified xsi:type="dcterms:W3CDTF">2025-05-14T07:39:29Z</dcterms:modified>
</cp:coreProperties>
</file>