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73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6" r:id="rId15"/>
    <p:sldId id="265" r:id="rId16"/>
    <p:sldId id="275" r:id="rId17"/>
    <p:sldId id="266" r:id="rId18"/>
    <p:sldId id="274" r:id="rId19"/>
    <p:sldId id="267" r:id="rId20"/>
    <p:sldId id="269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4" autoAdjust="0"/>
  </p:normalViewPr>
  <p:slideViewPr>
    <p:cSldViewPr snapToGrid="0" snapToObjects="1">
      <p:cViewPr varScale="1">
        <p:scale>
          <a:sx n="84" d="100"/>
          <a:sy n="84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8910-18BE-1F49-B93C-BA348C84EE48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E8673EA-ED89-1844-B18B-7E7A07966466}">
      <dgm:prSet/>
      <dgm:spPr/>
      <dgm:t>
        <a:bodyPr/>
        <a:lstStyle/>
        <a:p>
          <a:pPr rtl="0"/>
          <a:r>
            <a:rPr kumimoji="1" lang="zh-CN" altLang="en-US" dirty="0" smtClean="0"/>
            <a:t>前端页面制作</a:t>
          </a:r>
          <a:endParaRPr lang="zh-CN" altLang="en-US" dirty="0"/>
        </a:p>
      </dgm:t>
    </dgm:pt>
    <dgm:pt modelId="{E846973D-3B7E-9B4A-9678-FDD843845609}" type="parTrans" cxnId="{6804011F-DAAA-2541-AF99-3839EC06FF03}">
      <dgm:prSet/>
      <dgm:spPr/>
      <dgm:t>
        <a:bodyPr/>
        <a:lstStyle/>
        <a:p>
          <a:endParaRPr lang="zh-CN" altLang="en-US"/>
        </a:p>
      </dgm:t>
    </dgm:pt>
    <dgm:pt modelId="{53BACA38-FD3E-A64D-B986-CD74D16D98DB}" type="sibTrans" cxnId="{6804011F-DAAA-2541-AF99-3839EC06FF03}">
      <dgm:prSet/>
      <dgm:spPr/>
      <dgm:t>
        <a:bodyPr/>
        <a:lstStyle/>
        <a:p>
          <a:endParaRPr lang="zh-CN" altLang="en-US"/>
        </a:p>
      </dgm:t>
    </dgm:pt>
    <dgm:pt modelId="{1A77F15C-D5FA-6947-B805-A11D3B40A4FE}">
      <dgm:prSet/>
      <dgm:spPr/>
      <dgm:t>
        <a:bodyPr/>
        <a:lstStyle/>
        <a:p>
          <a:pPr rtl="0"/>
          <a:r>
            <a:rPr kumimoji="1" lang="zh-CN" altLang="en-US" dirty="0" smtClean="0"/>
            <a:t>交付静态页面</a:t>
          </a:r>
          <a:endParaRPr lang="zh-CN" altLang="en-US" dirty="0"/>
        </a:p>
      </dgm:t>
    </dgm:pt>
    <dgm:pt modelId="{CC3C9C11-0ECC-614F-BB28-6752199EC2CE}" type="parTrans" cxnId="{874F65C2-2DF1-1C4C-9BDE-59935073EA0B}">
      <dgm:prSet/>
      <dgm:spPr/>
      <dgm:t>
        <a:bodyPr/>
        <a:lstStyle/>
        <a:p>
          <a:endParaRPr lang="zh-CN" altLang="en-US"/>
        </a:p>
      </dgm:t>
    </dgm:pt>
    <dgm:pt modelId="{C7A0EB6D-C2FF-B244-8786-E53E20BFBAA5}" type="sibTrans" cxnId="{874F65C2-2DF1-1C4C-9BDE-59935073EA0B}">
      <dgm:prSet/>
      <dgm:spPr/>
      <dgm:t>
        <a:bodyPr/>
        <a:lstStyle/>
        <a:p>
          <a:endParaRPr lang="zh-CN" altLang="en-US"/>
        </a:p>
      </dgm:t>
    </dgm:pt>
    <dgm:pt modelId="{90246524-BD5E-064C-A6AA-13B1EFAAF167}">
      <dgm:prSet/>
      <dgm:spPr/>
      <dgm:t>
        <a:bodyPr/>
        <a:lstStyle/>
        <a:p>
          <a:pPr rtl="0"/>
          <a:r>
            <a:rPr kumimoji="1" lang="zh-CN" altLang="en-US" dirty="0" smtClean="0"/>
            <a:t>前后端集成</a:t>
          </a:r>
          <a:endParaRPr lang="zh-CN" altLang="en-US" dirty="0"/>
        </a:p>
      </dgm:t>
    </dgm:pt>
    <dgm:pt modelId="{74A4D8CB-91D8-9D48-B088-8D22CD4FA3AC}" type="parTrans" cxnId="{CA0BE113-2D26-F448-830F-FC7409E8ED62}">
      <dgm:prSet/>
      <dgm:spPr/>
      <dgm:t>
        <a:bodyPr/>
        <a:lstStyle/>
        <a:p>
          <a:endParaRPr lang="zh-CN" altLang="en-US"/>
        </a:p>
      </dgm:t>
    </dgm:pt>
    <dgm:pt modelId="{8F16B562-2E11-4544-9B79-B3575B8AA7C8}" type="sibTrans" cxnId="{CA0BE113-2D26-F448-830F-FC7409E8ED62}">
      <dgm:prSet/>
      <dgm:spPr/>
      <dgm:t>
        <a:bodyPr/>
        <a:lstStyle/>
        <a:p>
          <a:endParaRPr lang="zh-CN" altLang="en-US"/>
        </a:p>
      </dgm:t>
    </dgm:pt>
    <dgm:pt modelId="{EFD5F3D4-4EED-FE42-9CFF-944958610F03}" type="pres">
      <dgm:prSet presAssocID="{6DF38910-18BE-1F49-B93C-BA348C84EE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2EFE3-30A1-5D4A-8B2C-9523A8F4441A}" type="pres">
      <dgm:prSet presAssocID="{6E8673EA-ED89-1844-B18B-7E7A0796646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AD8C1-3F39-FA42-9F60-40A0780F4BC7}" type="pres">
      <dgm:prSet presAssocID="{53BACA38-FD3E-A64D-B986-CD74D16D98DB}" presName="parTxOnlySpace" presStyleCnt="0"/>
      <dgm:spPr/>
    </dgm:pt>
    <dgm:pt modelId="{9BD03A0E-7833-7246-ADFC-1070034D7CCE}" type="pres">
      <dgm:prSet presAssocID="{1A77F15C-D5FA-6947-B805-A11D3B40A4F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26EA65-5F37-1B46-881E-B34B98954A2C}" type="pres">
      <dgm:prSet presAssocID="{C7A0EB6D-C2FF-B244-8786-E53E20BFBAA5}" presName="parTxOnlySpace" presStyleCnt="0"/>
      <dgm:spPr/>
    </dgm:pt>
    <dgm:pt modelId="{E40F9380-3BAE-4F46-A516-564156CDF91B}" type="pres">
      <dgm:prSet presAssocID="{90246524-BD5E-064C-A6AA-13B1EFAAF16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04011F-DAAA-2541-AF99-3839EC06FF03}" srcId="{6DF38910-18BE-1F49-B93C-BA348C84EE48}" destId="{6E8673EA-ED89-1844-B18B-7E7A07966466}" srcOrd="0" destOrd="0" parTransId="{E846973D-3B7E-9B4A-9678-FDD843845609}" sibTransId="{53BACA38-FD3E-A64D-B986-CD74D16D98DB}"/>
    <dgm:cxn modelId="{874F65C2-2DF1-1C4C-9BDE-59935073EA0B}" srcId="{6DF38910-18BE-1F49-B93C-BA348C84EE48}" destId="{1A77F15C-D5FA-6947-B805-A11D3B40A4FE}" srcOrd="1" destOrd="0" parTransId="{CC3C9C11-0ECC-614F-BB28-6752199EC2CE}" sibTransId="{C7A0EB6D-C2FF-B244-8786-E53E20BFBAA5}"/>
    <dgm:cxn modelId="{87004876-7508-AE48-87CF-7FC40511277D}" type="presOf" srcId="{90246524-BD5E-064C-A6AA-13B1EFAAF167}" destId="{E40F9380-3BAE-4F46-A516-564156CDF91B}" srcOrd="0" destOrd="0" presId="urn:microsoft.com/office/officeart/2005/8/layout/chevron1"/>
    <dgm:cxn modelId="{CA0BE113-2D26-F448-830F-FC7409E8ED62}" srcId="{6DF38910-18BE-1F49-B93C-BA348C84EE48}" destId="{90246524-BD5E-064C-A6AA-13B1EFAAF167}" srcOrd="2" destOrd="0" parTransId="{74A4D8CB-91D8-9D48-B088-8D22CD4FA3AC}" sibTransId="{8F16B562-2E11-4544-9B79-B3575B8AA7C8}"/>
    <dgm:cxn modelId="{868BCE1A-D33F-4D4D-98AF-6A3A410F25C6}" type="presOf" srcId="{1A77F15C-D5FA-6947-B805-A11D3B40A4FE}" destId="{9BD03A0E-7833-7246-ADFC-1070034D7CCE}" srcOrd="0" destOrd="0" presId="urn:microsoft.com/office/officeart/2005/8/layout/chevron1"/>
    <dgm:cxn modelId="{2AA856D4-037D-B24D-BA89-8F881426F34C}" type="presOf" srcId="{6E8673EA-ED89-1844-B18B-7E7A07966466}" destId="{0332EFE3-30A1-5D4A-8B2C-9523A8F4441A}" srcOrd="0" destOrd="0" presId="urn:microsoft.com/office/officeart/2005/8/layout/chevron1"/>
    <dgm:cxn modelId="{008190BB-2D17-D646-A827-10C0598DBD7A}" type="presOf" srcId="{6DF38910-18BE-1F49-B93C-BA348C84EE48}" destId="{EFD5F3D4-4EED-FE42-9CFF-944958610F03}" srcOrd="0" destOrd="0" presId="urn:microsoft.com/office/officeart/2005/8/layout/chevron1"/>
    <dgm:cxn modelId="{85BA1030-E59F-D94D-8A2A-B01D7F031972}" type="presParOf" srcId="{EFD5F3D4-4EED-FE42-9CFF-944958610F03}" destId="{0332EFE3-30A1-5D4A-8B2C-9523A8F4441A}" srcOrd="0" destOrd="0" presId="urn:microsoft.com/office/officeart/2005/8/layout/chevron1"/>
    <dgm:cxn modelId="{122D014D-3E5D-AD4B-9468-FE7FF903C7F7}" type="presParOf" srcId="{EFD5F3D4-4EED-FE42-9CFF-944958610F03}" destId="{F86AD8C1-3F39-FA42-9F60-40A0780F4BC7}" srcOrd="1" destOrd="0" presId="urn:microsoft.com/office/officeart/2005/8/layout/chevron1"/>
    <dgm:cxn modelId="{9887B87F-1F37-4843-B4E5-E7AA63C1A11C}" type="presParOf" srcId="{EFD5F3D4-4EED-FE42-9CFF-944958610F03}" destId="{9BD03A0E-7833-7246-ADFC-1070034D7CCE}" srcOrd="2" destOrd="0" presId="urn:microsoft.com/office/officeart/2005/8/layout/chevron1"/>
    <dgm:cxn modelId="{B3892BCE-3E58-8448-B332-4A5FEEEB1518}" type="presParOf" srcId="{EFD5F3D4-4EED-FE42-9CFF-944958610F03}" destId="{FB26EA65-5F37-1B46-881E-B34B98954A2C}" srcOrd="3" destOrd="0" presId="urn:microsoft.com/office/officeart/2005/8/layout/chevron1"/>
    <dgm:cxn modelId="{677892D2-DD59-9149-9C34-E69F008C1515}" type="presParOf" srcId="{EFD5F3D4-4EED-FE42-9CFF-944958610F03}" destId="{E40F9380-3BAE-4F46-A516-564156CDF91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A5212-DCCC-214F-BAFE-C73068BF150F}" type="doc">
      <dgm:prSet loTypeId="urn:microsoft.com/office/officeart/2005/8/layout/vProcess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5F203A1-7A66-3649-9EFB-906622FB73CC}">
      <dgm:prSet/>
      <dgm:spPr/>
      <dgm:t>
        <a:bodyPr/>
        <a:lstStyle/>
        <a:p>
          <a:pPr rtl="0"/>
          <a:r>
            <a:rPr kumimoji="1" lang="zh-CN" altLang="en-US" dirty="0" smtClean="0"/>
            <a:t>页面部件化</a:t>
          </a:r>
          <a:endParaRPr lang="zh-CN" altLang="en-US" dirty="0"/>
        </a:p>
      </dgm:t>
    </dgm:pt>
    <dgm:pt modelId="{DD8CE143-CDD1-6543-ABE8-BBAC757119CC}" type="parTrans" cxnId="{54263422-C5D9-8F41-9983-3233F8804497}">
      <dgm:prSet/>
      <dgm:spPr/>
      <dgm:t>
        <a:bodyPr/>
        <a:lstStyle/>
        <a:p>
          <a:endParaRPr lang="zh-CN" altLang="en-US"/>
        </a:p>
      </dgm:t>
    </dgm:pt>
    <dgm:pt modelId="{FFCCD20C-D2DE-414B-864A-710811877C19}" type="sibTrans" cxnId="{54263422-C5D9-8F41-9983-3233F8804497}">
      <dgm:prSet/>
      <dgm:spPr/>
      <dgm:t>
        <a:bodyPr/>
        <a:lstStyle/>
        <a:p>
          <a:endParaRPr lang="zh-CN" altLang="en-US"/>
        </a:p>
      </dgm:t>
    </dgm:pt>
    <dgm:pt modelId="{D81AC8B0-5481-0E44-8683-DF89B280AE17}">
      <dgm:prSet/>
      <dgm:spPr/>
      <dgm:t>
        <a:bodyPr/>
        <a:lstStyle/>
        <a:p>
          <a:pPr rtl="0"/>
          <a:r>
            <a:rPr kumimoji="1" lang="zh-CN" altLang="en-US" dirty="0" smtClean="0"/>
            <a:t>页面布局和组合</a:t>
          </a:r>
          <a:endParaRPr lang="zh-CN" altLang="en-US" dirty="0"/>
        </a:p>
      </dgm:t>
    </dgm:pt>
    <dgm:pt modelId="{8601F2E8-B64F-8A4C-A25F-E12057A6A8BC}" type="parTrans" cxnId="{7C3F9E38-3BC1-F241-ADC1-312CD83356A4}">
      <dgm:prSet/>
      <dgm:spPr/>
      <dgm:t>
        <a:bodyPr/>
        <a:lstStyle/>
        <a:p>
          <a:endParaRPr lang="zh-CN" altLang="en-US"/>
        </a:p>
      </dgm:t>
    </dgm:pt>
    <dgm:pt modelId="{81BCFD17-872C-674C-BDD4-8D92A2E8EB70}" type="sibTrans" cxnId="{7C3F9E38-3BC1-F241-ADC1-312CD83356A4}">
      <dgm:prSet/>
      <dgm:spPr/>
      <dgm:t>
        <a:bodyPr/>
        <a:lstStyle/>
        <a:p>
          <a:endParaRPr lang="zh-CN" altLang="en-US"/>
        </a:p>
      </dgm:t>
    </dgm:pt>
    <dgm:pt modelId="{867DB231-ECF4-6C4C-B2DA-06A29412DFD6}">
      <dgm:prSet/>
      <dgm:spPr/>
      <dgm:t>
        <a:bodyPr/>
        <a:lstStyle/>
        <a:p>
          <a:pPr rtl="0"/>
          <a:r>
            <a:rPr kumimoji="1" lang="zh-CN" altLang="en-US" dirty="0" smtClean="0"/>
            <a:t>分离产物（</a:t>
          </a:r>
          <a:r>
            <a:rPr kumimoji="1" lang="en-US" altLang="zh-CN" dirty="0" err="1" smtClean="0"/>
            <a:t>js+css+html</a:t>
          </a:r>
          <a:r>
            <a:rPr kumimoji="1" lang="zh-CN" altLang="en-US" dirty="0" smtClean="0"/>
            <a:t>）</a:t>
          </a:r>
          <a:endParaRPr lang="zh-CN" altLang="en-US" dirty="0"/>
        </a:p>
      </dgm:t>
    </dgm:pt>
    <dgm:pt modelId="{2390E0FE-CDCA-1341-87A3-AD8BA47C993E}" type="parTrans" cxnId="{AD2A85CE-0550-DC4F-991D-521A9EED41F0}">
      <dgm:prSet/>
      <dgm:spPr/>
      <dgm:t>
        <a:bodyPr/>
        <a:lstStyle/>
        <a:p>
          <a:endParaRPr lang="zh-CN" altLang="en-US"/>
        </a:p>
      </dgm:t>
    </dgm:pt>
    <dgm:pt modelId="{3F371CAE-BA39-1C4B-8DF9-06A86EEC920E}" type="sibTrans" cxnId="{AD2A85CE-0550-DC4F-991D-521A9EED41F0}">
      <dgm:prSet/>
      <dgm:spPr/>
      <dgm:t>
        <a:bodyPr/>
        <a:lstStyle/>
        <a:p>
          <a:endParaRPr lang="zh-CN" altLang="en-US"/>
        </a:p>
      </dgm:t>
    </dgm:pt>
    <dgm:pt modelId="{6EC44B06-25A2-154D-8148-BDB16837FA36}">
      <dgm:prSet/>
      <dgm:spPr/>
      <dgm:t>
        <a:bodyPr/>
        <a:lstStyle/>
        <a:p>
          <a:pPr rtl="0"/>
          <a:r>
            <a:rPr kumimoji="1" lang="zh-CN" altLang="en-US" dirty="0" smtClean="0"/>
            <a:t>界面集成（</a:t>
          </a:r>
          <a:r>
            <a:rPr kumimoji="1" lang="en-US" altLang="zh-CN" dirty="0" smtClean="0"/>
            <a:t>CDN+</a:t>
          </a:r>
          <a:r>
            <a:rPr kumimoji="1" lang="zh-CN" altLang="en-US" dirty="0" smtClean="0"/>
            <a:t>模板）</a:t>
          </a:r>
          <a:endParaRPr lang="zh-CN" altLang="en-US" dirty="0"/>
        </a:p>
      </dgm:t>
    </dgm:pt>
    <dgm:pt modelId="{6030BAFF-39AE-C149-9EE7-4BBEACAE0751}" type="parTrans" cxnId="{16ED5F98-C992-144F-8348-B0AE46504D3B}">
      <dgm:prSet/>
      <dgm:spPr/>
      <dgm:t>
        <a:bodyPr/>
        <a:lstStyle/>
        <a:p>
          <a:endParaRPr lang="zh-CN" altLang="en-US"/>
        </a:p>
      </dgm:t>
    </dgm:pt>
    <dgm:pt modelId="{4FF89070-74C4-0242-A8E1-FD0D51250D79}" type="sibTrans" cxnId="{16ED5F98-C992-144F-8348-B0AE46504D3B}">
      <dgm:prSet/>
      <dgm:spPr/>
      <dgm:t>
        <a:bodyPr/>
        <a:lstStyle/>
        <a:p>
          <a:endParaRPr lang="zh-CN" altLang="en-US"/>
        </a:p>
      </dgm:t>
    </dgm:pt>
    <dgm:pt modelId="{F81625CE-B019-4147-A3D7-281F69D4C418}" type="pres">
      <dgm:prSet presAssocID="{3B6A5212-DCCC-214F-BAFE-C73068BF150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6C742E-01C6-CB46-84C8-F2BBA6FC3472}" type="pres">
      <dgm:prSet presAssocID="{3B6A5212-DCCC-214F-BAFE-C73068BF150F}" presName="dummyMaxCanvas" presStyleCnt="0">
        <dgm:presLayoutVars/>
      </dgm:prSet>
      <dgm:spPr/>
    </dgm:pt>
    <dgm:pt modelId="{3EC36BEC-56A0-FF4F-81F8-09ACE9071BFF}" type="pres">
      <dgm:prSet presAssocID="{3B6A5212-DCCC-214F-BAFE-C73068BF150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8EDF64-8A71-024C-B398-F904C50E3D72}" type="pres">
      <dgm:prSet presAssocID="{3B6A5212-DCCC-214F-BAFE-C73068BF150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2B9E-2C05-3741-8301-CCB98729F240}" type="pres">
      <dgm:prSet presAssocID="{3B6A5212-DCCC-214F-BAFE-C73068BF150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C8492-4A66-DA48-B8F0-445D2F20A99C}" type="pres">
      <dgm:prSet presAssocID="{3B6A5212-DCCC-214F-BAFE-C73068BF150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AAB3D-C3A5-4142-9076-587E30F34C80}" type="pres">
      <dgm:prSet presAssocID="{3B6A5212-DCCC-214F-BAFE-C73068BF150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D8D7F5-708E-E147-BC88-96979AD6B68D}" type="pres">
      <dgm:prSet presAssocID="{3B6A5212-DCCC-214F-BAFE-C73068BF150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5A7E5E-69E4-2845-A996-764C8A8FDA50}" type="pres">
      <dgm:prSet presAssocID="{3B6A5212-DCCC-214F-BAFE-C73068BF150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5EA4A-272B-224D-8096-C29345E03D87}" type="pres">
      <dgm:prSet presAssocID="{3B6A5212-DCCC-214F-BAFE-C73068BF150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CE732-9A53-3F40-9AC0-CE0C04821D96}" type="pres">
      <dgm:prSet presAssocID="{3B6A5212-DCCC-214F-BAFE-C73068BF150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0E5F8A-7548-AF41-9201-852F4B560C0C}" type="pres">
      <dgm:prSet presAssocID="{3B6A5212-DCCC-214F-BAFE-C73068BF150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9E609B-68CB-EA4B-9CF1-43AE2FA3202E}" type="pres">
      <dgm:prSet presAssocID="{3B6A5212-DCCC-214F-BAFE-C73068BF150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ED5F98-C992-144F-8348-B0AE46504D3B}" srcId="{3B6A5212-DCCC-214F-BAFE-C73068BF150F}" destId="{6EC44B06-25A2-154D-8148-BDB16837FA36}" srcOrd="3" destOrd="0" parTransId="{6030BAFF-39AE-C149-9EE7-4BBEACAE0751}" sibTransId="{4FF89070-74C4-0242-A8E1-FD0D51250D79}"/>
    <dgm:cxn modelId="{179BC939-48AE-9546-BEE4-D88C183E2B4A}" type="presOf" srcId="{E5F203A1-7A66-3649-9EFB-906622FB73CC}" destId="{17C5EA4A-272B-224D-8096-C29345E03D87}" srcOrd="1" destOrd="0" presId="urn:microsoft.com/office/officeart/2005/8/layout/vProcess5"/>
    <dgm:cxn modelId="{CE290554-3731-1644-BDEF-98943365D8D1}" type="presOf" srcId="{3B6A5212-DCCC-214F-BAFE-C73068BF150F}" destId="{F81625CE-B019-4147-A3D7-281F69D4C418}" srcOrd="0" destOrd="0" presId="urn:microsoft.com/office/officeart/2005/8/layout/vProcess5"/>
    <dgm:cxn modelId="{54263422-C5D9-8F41-9983-3233F8804497}" srcId="{3B6A5212-DCCC-214F-BAFE-C73068BF150F}" destId="{E5F203A1-7A66-3649-9EFB-906622FB73CC}" srcOrd="0" destOrd="0" parTransId="{DD8CE143-CDD1-6543-ABE8-BBAC757119CC}" sibTransId="{FFCCD20C-D2DE-414B-864A-710811877C19}"/>
    <dgm:cxn modelId="{6DF9D63A-5F1D-8B43-9D4F-93D358ACE695}" type="presOf" srcId="{D81AC8B0-5481-0E44-8683-DF89B280AE17}" destId="{A5FCE732-9A53-3F40-9AC0-CE0C04821D96}" srcOrd="1" destOrd="0" presId="urn:microsoft.com/office/officeart/2005/8/layout/vProcess5"/>
    <dgm:cxn modelId="{A35DFAC6-FE1D-1940-8B22-F2B6F3B1F7DC}" type="presOf" srcId="{E5F203A1-7A66-3649-9EFB-906622FB73CC}" destId="{3EC36BEC-56A0-FF4F-81F8-09ACE9071BFF}" srcOrd="0" destOrd="0" presId="urn:microsoft.com/office/officeart/2005/8/layout/vProcess5"/>
    <dgm:cxn modelId="{63A2159C-1552-2D40-B29D-80C5E9AFF80E}" type="presOf" srcId="{6EC44B06-25A2-154D-8148-BDB16837FA36}" destId="{2E9E609B-68CB-EA4B-9CF1-43AE2FA3202E}" srcOrd="1" destOrd="0" presId="urn:microsoft.com/office/officeart/2005/8/layout/vProcess5"/>
    <dgm:cxn modelId="{AD2A85CE-0550-DC4F-991D-521A9EED41F0}" srcId="{3B6A5212-DCCC-214F-BAFE-C73068BF150F}" destId="{867DB231-ECF4-6C4C-B2DA-06A29412DFD6}" srcOrd="2" destOrd="0" parTransId="{2390E0FE-CDCA-1341-87A3-AD8BA47C993E}" sibTransId="{3F371CAE-BA39-1C4B-8DF9-06A86EEC920E}"/>
    <dgm:cxn modelId="{43717F3B-C8AD-4640-845C-3D00FB1672EB}" type="presOf" srcId="{D81AC8B0-5481-0E44-8683-DF89B280AE17}" destId="{1A8EDF64-8A71-024C-B398-F904C50E3D72}" srcOrd="0" destOrd="0" presId="urn:microsoft.com/office/officeart/2005/8/layout/vProcess5"/>
    <dgm:cxn modelId="{C52BC898-A9F3-C44A-84A2-B3ED2046B950}" type="presOf" srcId="{FFCCD20C-D2DE-414B-864A-710811877C19}" destId="{90EAAB3D-C3A5-4142-9076-587E30F34C80}" srcOrd="0" destOrd="0" presId="urn:microsoft.com/office/officeart/2005/8/layout/vProcess5"/>
    <dgm:cxn modelId="{917C7746-E5F5-C543-816E-13A7408E937C}" type="presOf" srcId="{867DB231-ECF4-6C4C-B2DA-06A29412DFD6}" destId="{BB0E5F8A-7548-AF41-9201-852F4B560C0C}" srcOrd="1" destOrd="0" presId="urn:microsoft.com/office/officeart/2005/8/layout/vProcess5"/>
    <dgm:cxn modelId="{B72D6765-777C-9F42-B77E-2B8E4F2B4C04}" type="presOf" srcId="{3F371CAE-BA39-1C4B-8DF9-06A86EEC920E}" destId="{235A7E5E-69E4-2845-A996-764C8A8FDA50}" srcOrd="0" destOrd="0" presId="urn:microsoft.com/office/officeart/2005/8/layout/vProcess5"/>
    <dgm:cxn modelId="{F038496D-8173-2544-9E6B-0A8DEC22B058}" type="presOf" srcId="{6EC44B06-25A2-154D-8148-BDB16837FA36}" destId="{F0FC8492-4A66-DA48-B8F0-445D2F20A99C}" srcOrd="0" destOrd="0" presId="urn:microsoft.com/office/officeart/2005/8/layout/vProcess5"/>
    <dgm:cxn modelId="{7C3F9E38-3BC1-F241-ADC1-312CD83356A4}" srcId="{3B6A5212-DCCC-214F-BAFE-C73068BF150F}" destId="{D81AC8B0-5481-0E44-8683-DF89B280AE17}" srcOrd="1" destOrd="0" parTransId="{8601F2E8-B64F-8A4C-A25F-E12057A6A8BC}" sibTransId="{81BCFD17-872C-674C-BDD4-8D92A2E8EB70}"/>
    <dgm:cxn modelId="{1BD37D02-6565-004E-AEEA-F28C6003B154}" type="presOf" srcId="{81BCFD17-872C-674C-BDD4-8D92A2E8EB70}" destId="{8FD8D7F5-708E-E147-BC88-96979AD6B68D}" srcOrd="0" destOrd="0" presId="urn:microsoft.com/office/officeart/2005/8/layout/vProcess5"/>
    <dgm:cxn modelId="{52189A5B-CDD1-1E4E-A5C9-5816CEEF9344}" type="presOf" srcId="{867DB231-ECF4-6C4C-B2DA-06A29412DFD6}" destId="{CB192B9E-2C05-3741-8301-CCB98729F240}" srcOrd="0" destOrd="0" presId="urn:microsoft.com/office/officeart/2005/8/layout/vProcess5"/>
    <dgm:cxn modelId="{E264653C-DF8E-C54C-820C-6AE531C3158A}" type="presParOf" srcId="{F81625CE-B019-4147-A3D7-281F69D4C418}" destId="{B76C742E-01C6-CB46-84C8-F2BBA6FC3472}" srcOrd="0" destOrd="0" presId="urn:microsoft.com/office/officeart/2005/8/layout/vProcess5"/>
    <dgm:cxn modelId="{DB1AD2B3-D9B5-7441-9C2D-4E1ABFF60EEB}" type="presParOf" srcId="{F81625CE-B019-4147-A3D7-281F69D4C418}" destId="{3EC36BEC-56A0-FF4F-81F8-09ACE9071BFF}" srcOrd="1" destOrd="0" presId="urn:microsoft.com/office/officeart/2005/8/layout/vProcess5"/>
    <dgm:cxn modelId="{99D3B5D9-A01B-1547-9F44-32C11197FA57}" type="presParOf" srcId="{F81625CE-B019-4147-A3D7-281F69D4C418}" destId="{1A8EDF64-8A71-024C-B398-F904C50E3D72}" srcOrd="2" destOrd="0" presId="urn:microsoft.com/office/officeart/2005/8/layout/vProcess5"/>
    <dgm:cxn modelId="{189DC3FC-9C5E-254D-8903-342CEF14EC6C}" type="presParOf" srcId="{F81625CE-B019-4147-A3D7-281F69D4C418}" destId="{CB192B9E-2C05-3741-8301-CCB98729F240}" srcOrd="3" destOrd="0" presId="urn:microsoft.com/office/officeart/2005/8/layout/vProcess5"/>
    <dgm:cxn modelId="{3E9664D1-A7EC-554A-BFD1-E7369FDE1FDB}" type="presParOf" srcId="{F81625CE-B019-4147-A3D7-281F69D4C418}" destId="{F0FC8492-4A66-DA48-B8F0-445D2F20A99C}" srcOrd="4" destOrd="0" presId="urn:microsoft.com/office/officeart/2005/8/layout/vProcess5"/>
    <dgm:cxn modelId="{C9A89F99-11DC-5544-B792-AED4485DC0B8}" type="presParOf" srcId="{F81625CE-B019-4147-A3D7-281F69D4C418}" destId="{90EAAB3D-C3A5-4142-9076-587E30F34C80}" srcOrd="5" destOrd="0" presId="urn:microsoft.com/office/officeart/2005/8/layout/vProcess5"/>
    <dgm:cxn modelId="{14A77296-49D8-244A-BA3A-97CCC3067CB2}" type="presParOf" srcId="{F81625CE-B019-4147-A3D7-281F69D4C418}" destId="{8FD8D7F5-708E-E147-BC88-96979AD6B68D}" srcOrd="6" destOrd="0" presId="urn:microsoft.com/office/officeart/2005/8/layout/vProcess5"/>
    <dgm:cxn modelId="{4ADED529-2730-A543-949F-4BDED09D72EC}" type="presParOf" srcId="{F81625CE-B019-4147-A3D7-281F69D4C418}" destId="{235A7E5E-69E4-2845-A996-764C8A8FDA50}" srcOrd="7" destOrd="0" presId="urn:microsoft.com/office/officeart/2005/8/layout/vProcess5"/>
    <dgm:cxn modelId="{1BD4F493-CF9C-0942-B916-12ACDC378B4A}" type="presParOf" srcId="{F81625CE-B019-4147-A3D7-281F69D4C418}" destId="{17C5EA4A-272B-224D-8096-C29345E03D87}" srcOrd="8" destOrd="0" presId="urn:microsoft.com/office/officeart/2005/8/layout/vProcess5"/>
    <dgm:cxn modelId="{FA9B29D8-FACC-5142-A31E-C5A12211FB45}" type="presParOf" srcId="{F81625CE-B019-4147-A3D7-281F69D4C418}" destId="{A5FCE732-9A53-3F40-9AC0-CE0C04821D96}" srcOrd="9" destOrd="0" presId="urn:microsoft.com/office/officeart/2005/8/layout/vProcess5"/>
    <dgm:cxn modelId="{C08F8550-8224-294D-9F5E-E8B9DE9AAA05}" type="presParOf" srcId="{F81625CE-B019-4147-A3D7-281F69D4C418}" destId="{BB0E5F8A-7548-AF41-9201-852F4B560C0C}" srcOrd="10" destOrd="0" presId="urn:microsoft.com/office/officeart/2005/8/layout/vProcess5"/>
    <dgm:cxn modelId="{3EC31ACF-D741-2D43-90EB-009C06313099}" type="presParOf" srcId="{F81625CE-B019-4147-A3D7-281F69D4C418}" destId="{2E9E609B-68CB-EA4B-9CF1-43AE2FA320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044C5F-A439-8A4F-8D68-7DC2806499CB}" type="doc">
      <dgm:prSet loTypeId="urn:microsoft.com/office/officeart/2005/8/layout/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860572B-DA84-B042-B7EE-B7313F777614}">
      <dgm:prSet/>
      <dgm:spPr/>
      <dgm:t>
        <a:bodyPr/>
        <a:lstStyle/>
        <a:p>
          <a:pPr rtl="0"/>
          <a:r>
            <a:rPr kumimoji="1" lang="zh-CN" altLang="en-US" dirty="0" smtClean="0"/>
            <a:t>服务接口定义</a:t>
          </a:r>
          <a:endParaRPr lang="zh-CN" altLang="en-US" dirty="0"/>
        </a:p>
      </dgm:t>
    </dgm:pt>
    <dgm:pt modelId="{B1C3DA70-8028-E64E-B2AE-7554BFD508C7}" type="parTrans" cxnId="{6EC466DF-1E03-F148-8D1E-895A7ED6A245}">
      <dgm:prSet/>
      <dgm:spPr/>
      <dgm:t>
        <a:bodyPr/>
        <a:lstStyle/>
        <a:p>
          <a:endParaRPr lang="zh-CN" altLang="en-US"/>
        </a:p>
      </dgm:t>
    </dgm:pt>
    <dgm:pt modelId="{2B608216-208E-4044-9C42-28CDC1BFA839}" type="sibTrans" cxnId="{6EC466DF-1E03-F148-8D1E-895A7ED6A245}">
      <dgm:prSet/>
      <dgm:spPr/>
      <dgm:t>
        <a:bodyPr/>
        <a:lstStyle/>
        <a:p>
          <a:endParaRPr lang="zh-CN" altLang="en-US"/>
        </a:p>
      </dgm:t>
    </dgm:pt>
    <dgm:pt modelId="{68CCF3CB-FCE1-3C4D-8294-CBEBEE9627F4}">
      <dgm:prSet/>
      <dgm:spPr/>
      <dgm:t>
        <a:bodyPr/>
        <a:lstStyle/>
        <a:p>
          <a:pPr rtl="0"/>
          <a:r>
            <a:rPr lang="zh-CN" altLang="en-US" dirty="0" smtClean="0"/>
            <a:t>页面流设计（路由）</a:t>
          </a:r>
          <a:endParaRPr lang="zh-CN" altLang="en-US" dirty="0"/>
        </a:p>
      </dgm:t>
    </dgm:pt>
    <dgm:pt modelId="{1010600B-705C-DF4F-A526-08BE2BC7CEF5}" type="parTrans" cxnId="{1EDF5C87-1E15-114E-B1A8-E1750777129C}">
      <dgm:prSet/>
      <dgm:spPr/>
      <dgm:t>
        <a:bodyPr/>
        <a:lstStyle/>
        <a:p>
          <a:endParaRPr lang="zh-CN" altLang="en-US"/>
        </a:p>
      </dgm:t>
    </dgm:pt>
    <dgm:pt modelId="{6D6EDBBF-D328-2248-9B27-9E7B878A20F8}" type="sibTrans" cxnId="{1EDF5C87-1E15-114E-B1A8-E1750777129C}">
      <dgm:prSet/>
      <dgm:spPr/>
      <dgm:t>
        <a:bodyPr/>
        <a:lstStyle/>
        <a:p>
          <a:endParaRPr lang="zh-CN" altLang="en-US"/>
        </a:p>
      </dgm:t>
    </dgm:pt>
    <dgm:pt modelId="{A8B58AB5-0BA1-3C43-9729-168538BE49F7}">
      <dgm:prSet/>
      <dgm:spPr/>
      <dgm:t>
        <a:bodyPr/>
        <a:lstStyle/>
        <a:p>
          <a:pPr rtl="0"/>
          <a:r>
            <a:rPr kumimoji="1" lang="zh-CN" altLang="en-US" dirty="0" smtClean="0"/>
            <a:t>组件化开发和使用</a:t>
          </a:r>
          <a:endParaRPr lang="zh-CN" altLang="en-US" dirty="0"/>
        </a:p>
      </dgm:t>
    </dgm:pt>
    <dgm:pt modelId="{4070920A-3E01-4947-8336-20AA59E4961A}" type="parTrans" cxnId="{42812206-F8A2-9949-A4A3-C96648A48BA5}">
      <dgm:prSet/>
      <dgm:spPr/>
      <dgm:t>
        <a:bodyPr/>
        <a:lstStyle/>
        <a:p>
          <a:endParaRPr lang="zh-CN" altLang="en-US"/>
        </a:p>
      </dgm:t>
    </dgm:pt>
    <dgm:pt modelId="{AECBA1F2-7304-554C-838E-3B8F526FFAF7}" type="sibTrans" cxnId="{42812206-F8A2-9949-A4A3-C96648A48BA5}">
      <dgm:prSet/>
      <dgm:spPr/>
      <dgm:t>
        <a:bodyPr/>
        <a:lstStyle/>
        <a:p>
          <a:endParaRPr lang="zh-CN" altLang="en-US"/>
        </a:p>
      </dgm:t>
    </dgm:pt>
    <dgm:pt modelId="{33FE6482-1D49-8741-A118-E55AEE189654}">
      <dgm:prSet/>
      <dgm:spPr/>
      <dgm:t>
        <a:bodyPr/>
        <a:lstStyle/>
        <a:p>
          <a:pPr rtl="0"/>
          <a:r>
            <a:rPr lang="zh-CN" altLang="en-US" dirty="0" smtClean="0"/>
            <a:t>集成服务</a:t>
          </a:r>
          <a:endParaRPr lang="zh-CN" altLang="en-US" dirty="0"/>
        </a:p>
      </dgm:t>
    </dgm:pt>
    <dgm:pt modelId="{2F803F22-5DC2-B249-9741-776DCC47A9A9}" type="parTrans" cxnId="{C11D2DAA-35D8-4E42-BCF4-D35E920AA4A2}">
      <dgm:prSet/>
      <dgm:spPr/>
      <dgm:t>
        <a:bodyPr/>
        <a:lstStyle/>
        <a:p>
          <a:endParaRPr lang="zh-CN" altLang="en-US"/>
        </a:p>
      </dgm:t>
    </dgm:pt>
    <dgm:pt modelId="{E334FC23-C9F5-7645-9257-D28A99C9B47F}" type="sibTrans" cxnId="{C11D2DAA-35D8-4E42-BCF4-D35E920AA4A2}">
      <dgm:prSet/>
      <dgm:spPr/>
      <dgm:t>
        <a:bodyPr/>
        <a:lstStyle/>
        <a:p>
          <a:endParaRPr lang="zh-CN" altLang="en-US"/>
        </a:p>
      </dgm:t>
    </dgm:pt>
    <dgm:pt modelId="{5692A4AD-FD08-1545-97CF-D59708295ECF}" type="pres">
      <dgm:prSet presAssocID="{5A044C5F-A439-8A4F-8D68-7DC2806499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C73BAC-A4C8-CD46-8603-A9D5FE9F6A28}" type="pres">
      <dgm:prSet presAssocID="{33FE6482-1D49-8741-A118-E55AEE189654}" presName="boxAndChildren" presStyleCnt="0"/>
      <dgm:spPr/>
    </dgm:pt>
    <dgm:pt modelId="{90A93509-EEA4-D744-8E1B-6BA145B1C795}" type="pres">
      <dgm:prSet presAssocID="{33FE6482-1D49-8741-A118-E55AEE189654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E91F95DB-89D9-EC44-99C9-8330D5A3C903}" type="pres">
      <dgm:prSet presAssocID="{AECBA1F2-7304-554C-838E-3B8F526FFAF7}" presName="sp" presStyleCnt="0"/>
      <dgm:spPr/>
    </dgm:pt>
    <dgm:pt modelId="{1DD4FBE8-AF1C-AA45-90D3-D340FE00B472}" type="pres">
      <dgm:prSet presAssocID="{A8B58AB5-0BA1-3C43-9729-168538BE49F7}" presName="arrowAndChildren" presStyleCnt="0"/>
      <dgm:spPr/>
    </dgm:pt>
    <dgm:pt modelId="{70571AA6-CBB2-7342-B3FD-096FF426A165}" type="pres">
      <dgm:prSet presAssocID="{A8B58AB5-0BA1-3C43-9729-168538BE49F7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E994CD7C-54E1-ED4A-9A4A-6DB99D0AFE98}" type="pres">
      <dgm:prSet presAssocID="{6D6EDBBF-D328-2248-9B27-9E7B878A20F8}" presName="sp" presStyleCnt="0"/>
      <dgm:spPr/>
    </dgm:pt>
    <dgm:pt modelId="{B65FA4F7-67D1-6541-84D5-89F293A03B8F}" type="pres">
      <dgm:prSet presAssocID="{68CCF3CB-FCE1-3C4D-8294-CBEBEE9627F4}" presName="arrowAndChildren" presStyleCnt="0"/>
      <dgm:spPr/>
    </dgm:pt>
    <dgm:pt modelId="{321E2378-8D69-8046-97BE-DF7BF17A5C7E}" type="pres">
      <dgm:prSet presAssocID="{68CCF3CB-FCE1-3C4D-8294-CBEBEE9627F4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60FC25C8-ABEF-9842-AA85-F109351D0B26}" type="pres">
      <dgm:prSet presAssocID="{2B608216-208E-4044-9C42-28CDC1BFA839}" presName="sp" presStyleCnt="0"/>
      <dgm:spPr/>
    </dgm:pt>
    <dgm:pt modelId="{D568F9E2-6BB0-964D-BC49-B884DAE9B09A}" type="pres">
      <dgm:prSet presAssocID="{7860572B-DA84-B042-B7EE-B7313F777614}" presName="arrowAndChildren" presStyleCnt="0"/>
      <dgm:spPr/>
    </dgm:pt>
    <dgm:pt modelId="{53880AE8-74F6-8C4E-863B-DC4AB79BF09A}" type="pres">
      <dgm:prSet presAssocID="{7860572B-DA84-B042-B7EE-B7313F777614}" presName="parentTextArrow" presStyleLbl="node1" presStyleIdx="3" presStyleCnt="4" custLinFactNeighborX="9273" custLinFactNeighborY="-10953"/>
      <dgm:spPr/>
      <dgm:t>
        <a:bodyPr/>
        <a:lstStyle/>
        <a:p>
          <a:endParaRPr lang="zh-CN" altLang="en-US"/>
        </a:p>
      </dgm:t>
    </dgm:pt>
  </dgm:ptLst>
  <dgm:cxnLst>
    <dgm:cxn modelId="{1EDF5C87-1E15-114E-B1A8-E1750777129C}" srcId="{5A044C5F-A439-8A4F-8D68-7DC2806499CB}" destId="{68CCF3CB-FCE1-3C4D-8294-CBEBEE9627F4}" srcOrd="1" destOrd="0" parTransId="{1010600B-705C-DF4F-A526-08BE2BC7CEF5}" sibTransId="{6D6EDBBF-D328-2248-9B27-9E7B878A20F8}"/>
    <dgm:cxn modelId="{8A5670FE-5E9A-4E44-A7B9-C52C9DF8E0F4}" type="presOf" srcId="{7860572B-DA84-B042-B7EE-B7313F777614}" destId="{53880AE8-74F6-8C4E-863B-DC4AB79BF09A}" srcOrd="0" destOrd="0" presId="urn:microsoft.com/office/officeart/2005/8/layout/process4"/>
    <dgm:cxn modelId="{2E1F9952-4F1A-824F-9D3D-C6B51E14F44F}" type="presOf" srcId="{68CCF3CB-FCE1-3C4D-8294-CBEBEE9627F4}" destId="{321E2378-8D69-8046-97BE-DF7BF17A5C7E}" srcOrd="0" destOrd="0" presId="urn:microsoft.com/office/officeart/2005/8/layout/process4"/>
    <dgm:cxn modelId="{6EC466DF-1E03-F148-8D1E-895A7ED6A245}" srcId="{5A044C5F-A439-8A4F-8D68-7DC2806499CB}" destId="{7860572B-DA84-B042-B7EE-B7313F777614}" srcOrd="0" destOrd="0" parTransId="{B1C3DA70-8028-E64E-B2AE-7554BFD508C7}" sibTransId="{2B608216-208E-4044-9C42-28CDC1BFA839}"/>
    <dgm:cxn modelId="{42812206-F8A2-9949-A4A3-C96648A48BA5}" srcId="{5A044C5F-A439-8A4F-8D68-7DC2806499CB}" destId="{A8B58AB5-0BA1-3C43-9729-168538BE49F7}" srcOrd="2" destOrd="0" parTransId="{4070920A-3E01-4947-8336-20AA59E4961A}" sibTransId="{AECBA1F2-7304-554C-838E-3B8F526FFAF7}"/>
    <dgm:cxn modelId="{CAEDB40B-CB04-6E42-832E-8FD6010AE141}" type="presOf" srcId="{A8B58AB5-0BA1-3C43-9729-168538BE49F7}" destId="{70571AA6-CBB2-7342-B3FD-096FF426A165}" srcOrd="0" destOrd="0" presId="urn:microsoft.com/office/officeart/2005/8/layout/process4"/>
    <dgm:cxn modelId="{DFA61F86-544B-FE41-B93C-D5D56A544B9F}" type="presOf" srcId="{33FE6482-1D49-8741-A118-E55AEE189654}" destId="{90A93509-EEA4-D744-8E1B-6BA145B1C795}" srcOrd="0" destOrd="0" presId="urn:microsoft.com/office/officeart/2005/8/layout/process4"/>
    <dgm:cxn modelId="{C11D2DAA-35D8-4E42-BCF4-D35E920AA4A2}" srcId="{5A044C5F-A439-8A4F-8D68-7DC2806499CB}" destId="{33FE6482-1D49-8741-A118-E55AEE189654}" srcOrd="3" destOrd="0" parTransId="{2F803F22-5DC2-B249-9741-776DCC47A9A9}" sibTransId="{E334FC23-C9F5-7645-9257-D28A99C9B47F}"/>
    <dgm:cxn modelId="{A00994EC-D0CB-BB40-A8E6-D24DB525ED1A}" type="presOf" srcId="{5A044C5F-A439-8A4F-8D68-7DC2806499CB}" destId="{5692A4AD-FD08-1545-97CF-D59708295ECF}" srcOrd="0" destOrd="0" presId="urn:microsoft.com/office/officeart/2005/8/layout/process4"/>
    <dgm:cxn modelId="{19347AAB-9EA2-714B-98F2-543471A78EE4}" type="presParOf" srcId="{5692A4AD-FD08-1545-97CF-D59708295ECF}" destId="{4FC73BAC-A4C8-CD46-8603-A9D5FE9F6A28}" srcOrd="0" destOrd="0" presId="urn:microsoft.com/office/officeart/2005/8/layout/process4"/>
    <dgm:cxn modelId="{DD3EEFF4-658A-4541-BDE5-51DCF42CC5C1}" type="presParOf" srcId="{4FC73BAC-A4C8-CD46-8603-A9D5FE9F6A28}" destId="{90A93509-EEA4-D744-8E1B-6BA145B1C795}" srcOrd="0" destOrd="0" presId="urn:microsoft.com/office/officeart/2005/8/layout/process4"/>
    <dgm:cxn modelId="{FA08E3B5-B593-DB42-80C5-FF7984AAB484}" type="presParOf" srcId="{5692A4AD-FD08-1545-97CF-D59708295ECF}" destId="{E91F95DB-89D9-EC44-99C9-8330D5A3C903}" srcOrd="1" destOrd="0" presId="urn:microsoft.com/office/officeart/2005/8/layout/process4"/>
    <dgm:cxn modelId="{157AD8A0-D6CA-D647-8676-7B7BC4CAC6AF}" type="presParOf" srcId="{5692A4AD-FD08-1545-97CF-D59708295ECF}" destId="{1DD4FBE8-AF1C-AA45-90D3-D340FE00B472}" srcOrd="2" destOrd="0" presId="urn:microsoft.com/office/officeart/2005/8/layout/process4"/>
    <dgm:cxn modelId="{A8C87CD2-C627-9541-8A3D-76301722D942}" type="presParOf" srcId="{1DD4FBE8-AF1C-AA45-90D3-D340FE00B472}" destId="{70571AA6-CBB2-7342-B3FD-096FF426A165}" srcOrd="0" destOrd="0" presId="urn:microsoft.com/office/officeart/2005/8/layout/process4"/>
    <dgm:cxn modelId="{08EB89C5-5139-C74B-9D23-345282C7BCD3}" type="presParOf" srcId="{5692A4AD-FD08-1545-97CF-D59708295ECF}" destId="{E994CD7C-54E1-ED4A-9A4A-6DB99D0AFE98}" srcOrd="3" destOrd="0" presId="urn:microsoft.com/office/officeart/2005/8/layout/process4"/>
    <dgm:cxn modelId="{CF2D0F79-4E4D-EA40-A675-EDAD406DB332}" type="presParOf" srcId="{5692A4AD-FD08-1545-97CF-D59708295ECF}" destId="{B65FA4F7-67D1-6541-84D5-89F293A03B8F}" srcOrd="4" destOrd="0" presId="urn:microsoft.com/office/officeart/2005/8/layout/process4"/>
    <dgm:cxn modelId="{CA1D8114-782A-1345-AF2C-070D483F3024}" type="presParOf" srcId="{B65FA4F7-67D1-6541-84D5-89F293A03B8F}" destId="{321E2378-8D69-8046-97BE-DF7BF17A5C7E}" srcOrd="0" destOrd="0" presId="urn:microsoft.com/office/officeart/2005/8/layout/process4"/>
    <dgm:cxn modelId="{812899DA-ABD9-DC44-B76D-4562EB11E688}" type="presParOf" srcId="{5692A4AD-FD08-1545-97CF-D59708295ECF}" destId="{60FC25C8-ABEF-9842-AA85-F109351D0B26}" srcOrd="5" destOrd="0" presId="urn:microsoft.com/office/officeart/2005/8/layout/process4"/>
    <dgm:cxn modelId="{CDF5790E-4B4C-3149-80D8-2E41D7BE3467}" type="presParOf" srcId="{5692A4AD-FD08-1545-97CF-D59708295ECF}" destId="{D568F9E2-6BB0-964D-BC49-B884DAE9B09A}" srcOrd="6" destOrd="0" presId="urn:microsoft.com/office/officeart/2005/8/layout/process4"/>
    <dgm:cxn modelId="{915E114F-7A47-1B4D-BBDF-1AA4C5E6A1A6}" type="presParOf" srcId="{D568F9E2-6BB0-964D-BC49-B884DAE9B09A}" destId="{53880AE8-74F6-8C4E-863B-DC4AB79BF0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2EFE3-30A1-5D4A-8B2C-9523A8F4441A}">
      <dsp:nvSpPr>
        <dsp:cNvPr id="0" name=""/>
        <dsp:cNvSpPr/>
      </dsp:nvSpPr>
      <dsp:spPr>
        <a:xfrm>
          <a:off x="2482" y="1658090"/>
          <a:ext cx="3024453" cy="12097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900" kern="1200" dirty="0" smtClean="0"/>
            <a:t>前端页面制作</a:t>
          </a:r>
          <a:endParaRPr lang="zh-CN" altLang="en-US" sz="3900" kern="1200" dirty="0"/>
        </a:p>
      </dsp:txBody>
      <dsp:txXfrm>
        <a:off x="607373" y="1658090"/>
        <a:ext cx="1814672" cy="1209781"/>
      </dsp:txXfrm>
    </dsp:sp>
    <dsp:sp modelId="{9BD03A0E-7833-7246-ADFC-1070034D7CCE}">
      <dsp:nvSpPr>
        <dsp:cNvPr id="0" name=""/>
        <dsp:cNvSpPr/>
      </dsp:nvSpPr>
      <dsp:spPr>
        <a:xfrm>
          <a:off x="2724490" y="1658090"/>
          <a:ext cx="3024453" cy="12097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900" kern="1200" dirty="0" smtClean="0"/>
            <a:t>交付静态页面</a:t>
          </a:r>
          <a:endParaRPr lang="zh-CN" altLang="en-US" sz="3900" kern="1200" dirty="0"/>
        </a:p>
      </dsp:txBody>
      <dsp:txXfrm>
        <a:off x="3329381" y="1658090"/>
        <a:ext cx="1814672" cy="1209781"/>
      </dsp:txXfrm>
    </dsp:sp>
    <dsp:sp modelId="{E40F9380-3BAE-4F46-A516-564156CDF91B}">
      <dsp:nvSpPr>
        <dsp:cNvPr id="0" name=""/>
        <dsp:cNvSpPr/>
      </dsp:nvSpPr>
      <dsp:spPr>
        <a:xfrm>
          <a:off x="5446498" y="1658090"/>
          <a:ext cx="3024453" cy="12097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900" kern="1200" dirty="0" smtClean="0"/>
            <a:t>前后端集成</a:t>
          </a:r>
          <a:endParaRPr lang="zh-CN" altLang="en-US" sz="3900" kern="1200" dirty="0"/>
        </a:p>
      </dsp:txBody>
      <dsp:txXfrm>
        <a:off x="6051389" y="1658090"/>
        <a:ext cx="1814672" cy="1209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36BEC-56A0-FF4F-81F8-09ACE9071BFF}">
      <dsp:nvSpPr>
        <dsp:cNvPr id="0" name=""/>
        <dsp:cNvSpPr/>
      </dsp:nvSpPr>
      <dsp:spPr>
        <a:xfrm>
          <a:off x="0" y="0"/>
          <a:ext cx="5511525" cy="7744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300" kern="1200" dirty="0" smtClean="0"/>
            <a:t>页面部件化</a:t>
          </a:r>
          <a:endParaRPr lang="zh-CN" altLang="en-US" sz="3300" kern="1200" dirty="0"/>
        </a:p>
      </dsp:txBody>
      <dsp:txXfrm>
        <a:off x="22683" y="22683"/>
        <a:ext cx="4610384" cy="729090"/>
      </dsp:txXfrm>
    </dsp:sp>
    <dsp:sp modelId="{1A8EDF64-8A71-024C-B398-F904C50E3D72}">
      <dsp:nvSpPr>
        <dsp:cNvPr id="0" name=""/>
        <dsp:cNvSpPr/>
      </dsp:nvSpPr>
      <dsp:spPr>
        <a:xfrm>
          <a:off x="461590" y="915267"/>
          <a:ext cx="5511525" cy="774456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300" kern="1200" dirty="0" smtClean="0"/>
            <a:t>页面布局和组合</a:t>
          </a:r>
          <a:endParaRPr lang="zh-CN" altLang="en-US" sz="3300" kern="1200" dirty="0"/>
        </a:p>
      </dsp:txBody>
      <dsp:txXfrm>
        <a:off x="484273" y="937950"/>
        <a:ext cx="4501172" cy="729090"/>
      </dsp:txXfrm>
    </dsp:sp>
    <dsp:sp modelId="{CB192B9E-2C05-3741-8301-CCB98729F240}">
      <dsp:nvSpPr>
        <dsp:cNvPr id="0" name=""/>
        <dsp:cNvSpPr/>
      </dsp:nvSpPr>
      <dsp:spPr>
        <a:xfrm>
          <a:off x="916291" y="1830534"/>
          <a:ext cx="5511525" cy="774456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300" kern="1200" dirty="0" smtClean="0"/>
            <a:t>分离产物（</a:t>
          </a:r>
          <a:r>
            <a:rPr kumimoji="1" lang="en-US" altLang="zh-CN" sz="3300" kern="1200" dirty="0" err="1" smtClean="0"/>
            <a:t>js+css+html</a:t>
          </a:r>
          <a:r>
            <a:rPr kumimoji="1" lang="zh-CN" altLang="en-US" sz="3300" kern="1200" dirty="0" smtClean="0"/>
            <a:t>）</a:t>
          </a:r>
          <a:endParaRPr lang="zh-CN" altLang="en-US" sz="3300" kern="1200" dirty="0"/>
        </a:p>
      </dsp:txBody>
      <dsp:txXfrm>
        <a:off x="938974" y="1853217"/>
        <a:ext cx="4508061" cy="729090"/>
      </dsp:txXfrm>
    </dsp:sp>
    <dsp:sp modelId="{F0FC8492-4A66-DA48-B8F0-445D2F20A99C}">
      <dsp:nvSpPr>
        <dsp:cNvPr id="0" name=""/>
        <dsp:cNvSpPr/>
      </dsp:nvSpPr>
      <dsp:spPr>
        <a:xfrm>
          <a:off x="1377881" y="2745801"/>
          <a:ext cx="5511525" cy="774456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300" kern="1200" dirty="0" smtClean="0"/>
            <a:t>界面集成（</a:t>
          </a:r>
          <a:r>
            <a:rPr kumimoji="1" lang="en-US" altLang="zh-CN" sz="3300" kern="1200" dirty="0" smtClean="0"/>
            <a:t>CDN+</a:t>
          </a:r>
          <a:r>
            <a:rPr kumimoji="1" lang="zh-CN" altLang="en-US" sz="3300" kern="1200" dirty="0" smtClean="0"/>
            <a:t>模板）</a:t>
          </a:r>
          <a:endParaRPr lang="zh-CN" altLang="en-US" sz="3300" kern="1200" dirty="0"/>
        </a:p>
      </dsp:txBody>
      <dsp:txXfrm>
        <a:off x="1400564" y="2768484"/>
        <a:ext cx="4501172" cy="729090"/>
      </dsp:txXfrm>
    </dsp:sp>
    <dsp:sp modelId="{90EAAB3D-C3A5-4142-9076-587E30F34C80}">
      <dsp:nvSpPr>
        <dsp:cNvPr id="0" name=""/>
        <dsp:cNvSpPr/>
      </dsp:nvSpPr>
      <dsp:spPr>
        <a:xfrm>
          <a:off x="5008128" y="593163"/>
          <a:ext cx="503396" cy="5033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121392" y="593163"/>
        <a:ext cx="276868" cy="378805"/>
      </dsp:txXfrm>
    </dsp:sp>
    <dsp:sp modelId="{8FD8D7F5-708E-E147-BC88-96979AD6B68D}">
      <dsp:nvSpPr>
        <dsp:cNvPr id="0" name=""/>
        <dsp:cNvSpPr/>
      </dsp:nvSpPr>
      <dsp:spPr>
        <a:xfrm>
          <a:off x="5469718" y="1508430"/>
          <a:ext cx="503396" cy="5033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09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09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582982" y="1508430"/>
        <a:ext cx="276868" cy="378805"/>
      </dsp:txXfrm>
    </dsp:sp>
    <dsp:sp modelId="{235A7E5E-69E4-2845-A996-764C8A8FDA50}">
      <dsp:nvSpPr>
        <dsp:cNvPr id="0" name=""/>
        <dsp:cNvSpPr/>
      </dsp:nvSpPr>
      <dsp:spPr>
        <a:xfrm>
          <a:off x="5924419" y="2423697"/>
          <a:ext cx="503396" cy="5033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6037683" y="2423697"/>
        <a:ext cx="276868" cy="378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93509-EEA4-D744-8E1B-6BA145B1C795}">
      <dsp:nvSpPr>
        <dsp:cNvPr id="0" name=""/>
        <dsp:cNvSpPr/>
      </dsp:nvSpPr>
      <dsp:spPr>
        <a:xfrm>
          <a:off x="0" y="2964037"/>
          <a:ext cx="7531211" cy="6484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集成服务</a:t>
          </a:r>
          <a:endParaRPr lang="zh-CN" altLang="en-US" sz="2200" kern="1200" dirty="0"/>
        </a:p>
      </dsp:txBody>
      <dsp:txXfrm>
        <a:off x="0" y="2964037"/>
        <a:ext cx="7531211" cy="648458"/>
      </dsp:txXfrm>
    </dsp:sp>
    <dsp:sp modelId="{70571AA6-CBB2-7342-B3FD-096FF426A165}">
      <dsp:nvSpPr>
        <dsp:cNvPr id="0" name=""/>
        <dsp:cNvSpPr/>
      </dsp:nvSpPr>
      <dsp:spPr>
        <a:xfrm rot="10800000">
          <a:off x="0" y="1976434"/>
          <a:ext cx="7531211" cy="997329"/>
        </a:xfrm>
        <a:prstGeom prst="upArrowCallou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dirty="0" smtClean="0"/>
            <a:t>组件化开发和使用</a:t>
          </a:r>
          <a:endParaRPr lang="zh-CN" altLang="en-US" sz="2200" kern="1200" dirty="0"/>
        </a:p>
      </dsp:txBody>
      <dsp:txXfrm rot="10800000">
        <a:off x="0" y="1976434"/>
        <a:ext cx="7531211" cy="648034"/>
      </dsp:txXfrm>
    </dsp:sp>
    <dsp:sp modelId="{321E2378-8D69-8046-97BE-DF7BF17A5C7E}">
      <dsp:nvSpPr>
        <dsp:cNvPr id="0" name=""/>
        <dsp:cNvSpPr/>
      </dsp:nvSpPr>
      <dsp:spPr>
        <a:xfrm rot="10800000">
          <a:off x="0" y="988831"/>
          <a:ext cx="7531211" cy="997329"/>
        </a:xfrm>
        <a:prstGeom prst="upArrowCallout">
          <a:avLst/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页面流设计（路由）</a:t>
          </a:r>
          <a:endParaRPr lang="zh-CN" altLang="en-US" sz="2200" kern="1200" dirty="0"/>
        </a:p>
      </dsp:txBody>
      <dsp:txXfrm rot="10800000">
        <a:off x="0" y="988831"/>
        <a:ext cx="7531211" cy="648034"/>
      </dsp:txXfrm>
    </dsp:sp>
    <dsp:sp modelId="{53880AE8-74F6-8C4E-863B-DC4AB79BF09A}">
      <dsp:nvSpPr>
        <dsp:cNvPr id="0" name=""/>
        <dsp:cNvSpPr/>
      </dsp:nvSpPr>
      <dsp:spPr>
        <a:xfrm rot="10800000">
          <a:off x="0" y="0"/>
          <a:ext cx="7531211" cy="997329"/>
        </a:xfrm>
        <a:prstGeom prst="upArrowCallout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dirty="0" smtClean="0"/>
            <a:t>服务接口定义</a:t>
          </a:r>
          <a:endParaRPr lang="zh-CN" altLang="en-US" sz="2200" kern="1200" dirty="0"/>
        </a:p>
      </dsp:txBody>
      <dsp:txXfrm rot="10800000">
        <a:off x="0" y="0"/>
        <a:ext cx="7531211" cy="648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CC0C0-ED95-E645-B182-4422565D800F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D9CC2-4F33-7640-B75F-A8B4984A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2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包管理 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http://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spmjs.io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模块化（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http://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seajs.org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项目构建（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http://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gulpjs.com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CSS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编写 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compass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http://compass-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style.org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模板（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http://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handlebarsjs.com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基础库（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http://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jquery.com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服务端（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node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or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php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kumimoji="1" lang="zh-CN" altLang="en-US" dirty="0" smtClean="0">
              <a:latin typeface="Hiragino Sans GB W3"/>
              <a:ea typeface="Hiragino Sans GB W3"/>
              <a:cs typeface="Hiragino Sans GB W3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D9CC2-4F33-7640-B75F-A8B4984AE6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6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9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87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52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26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69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5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4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0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3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6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56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D1A8A-BD7C-974E-8A57-2FAFC4057C17}" type="datetimeFigureOut">
              <a:rPr kumimoji="1" lang="zh-CN" altLang="en-US" smtClean="0"/>
              <a:t>15/11/13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4BB5-DFE2-A240-A433-F514BF2AE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3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1bomb/yo-todos" TargetMode="External"/><Relationship Id="rId4" Type="http://schemas.openxmlformats.org/officeDocument/2006/relationships/hyperlink" Target="https://github.com/h1bomb/slush-y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1bomb/y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iqi.zhou@yoho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kumimoji="1" lang="en-US" altLang="zh-CN" b="1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前后端开发实践和探索</a:t>
            </a:r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54873"/>
            <a:ext cx="6400800" cy="1752600"/>
          </a:xfrm>
        </p:spPr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融合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OR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分离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11595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YOHO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！的实践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85394"/>
              </p:ext>
            </p:extLst>
          </p:nvPr>
        </p:nvGraphicFramePr>
        <p:xfrm>
          <a:off x="457200" y="1600200"/>
          <a:ext cx="847343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590499" y="1384875"/>
            <a:ext cx="23727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 smtClean="0">
                <a:latin typeface="Hiragino Sans GB W3"/>
                <a:ea typeface="Hiragino Sans GB W3"/>
                <a:cs typeface="Hiragino Sans GB W3"/>
              </a:rPr>
              <a:t>第一种方式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610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YOHO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！的实践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998328"/>
              </p:ext>
            </p:extLst>
          </p:nvPr>
        </p:nvGraphicFramePr>
        <p:xfrm>
          <a:off x="948794" y="2289673"/>
          <a:ext cx="6889407" cy="352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666256" y="1415534"/>
            <a:ext cx="22365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Hiragino Sans GB W3"/>
                <a:ea typeface="Hiragino Sans GB W3"/>
                <a:cs typeface="Hiragino Sans GB W3"/>
              </a:rPr>
              <a:t>第二种方式</a:t>
            </a:r>
            <a:endParaRPr kumimoji="1" lang="en-US" altLang="zh-CN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6902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YOHO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！的实践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994497"/>
              </p:ext>
            </p:extLst>
          </p:nvPr>
        </p:nvGraphicFramePr>
        <p:xfrm>
          <a:off x="1058038" y="2362238"/>
          <a:ext cx="7531211" cy="361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871086" y="1417638"/>
            <a:ext cx="22365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Hiragino Sans GB W3"/>
                <a:ea typeface="Hiragino Sans GB W3"/>
                <a:cs typeface="Hiragino Sans GB W3"/>
              </a:rPr>
              <a:t>第三种方式</a:t>
            </a:r>
            <a:endParaRPr kumimoji="1" lang="en-US" altLang="zh-CN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8143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前端都使用了哪些轮子？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71901">
            <a:off x="549173" y="1606192"/>
            <a:ext cx="1426625" cy="142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9598">
            <a:off x="2239373" y="1302903"/>
            <a:ext cx="3085004" cy="1071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319" y="2415670"/>
            <a:ext cx="1289849" cy="28851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l="-1" t="50990" r="-8630"/>
          <a:stretch/>
        </p:blipFill>
        <p:spPr>
          <a:xfrm rot="19695652">
            <a:off x="-174966" y="3222374"/>
            <a:ext cx="4759404" cy="8934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27943">
            <a:off x="5015106" y="1512764"/>
            <a:ext cx="3631317" cy="10536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10067">
            <a:off x="3625373" y="3039090"/>
            <a:ext cx="3400034" cy="12463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54106">
            <a:off x="4562109" y="5020066"/>
            <a:ext cx="4055675" cy="10840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863">
            <a:off x="1352721" y="4436416"/>
            <a:ext cx="2580087" cy="15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7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1930" y="2742576"/>
            <a:ext cx="8377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Ayuthaya"/>
                <a:cs typeface="Ayuthaya"/>
              </a:rPr>
              <a:t>Talk </a:t>
            </a:r>
            <a:r>
              <a:rPr lang="en-US" altLang="zh-CN" sz="3200" dirty="0">
                <a:latin typeface="Ayuthaya"/>
                <a:cs typeface="Ayuthaya"/>
              </a:rPr>
              <a:t>is cheap. Show me the code</a:t>
            </a:r>
            <a:r>
              <a:rPr lang="en-US" altLang="zh-CN" sz="3200" dirty="0" smtClean="0">
                <a:latin typeface="Ayuthaya"/>
                <a:cs typeface="Ayuthaya"/>
              </a:rPr>
              <a:t>.</a:t>
            </a:r>
            <a:endParaRPr lang="zh-CN" altLang="en-US" sz="3200" dirty="0"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387560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yuthaya"/>
                <a:ea typeface="Hiragino Sans GB W3"/>
                <a:cs typeface="Ayuthaya"/>
              </a:rPr>
              <a:t>Demo</a:t>
            </a:r>
            <a:endParaRPr kumimoji="1" lang="zh-CN" altLang="en-US" dirty="0">
              <a:latin typeface="Ayuthaya"/>
              <a:ea typeface="Hiragino Sans GB W3"/>
              <a:cs typeface="Ayuthay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4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>
                <a:latin typeface="Ayuthaya"/>
                <a:ea typeface="Hiragino Sans GB W3"/>
                <a:cs typeface="Ayuthaya"/>
              </a:rPr>
              <a:t>yo</a:t>
            </a:r>
            <a:r>
              <a:rPr kumimoji="1" lang="zh-CN" altLang="zh-CN" dirty="0">
                <a:latin typeface="Ayuthaya"/>
                <a:ea typeface="Hiragino Sans GB W3"/>
                <a:cs typeface="Ayuthaya"/>
              </a:rPr>
              <a:t> </a:t>
            </a:r>
            <a:r>
              <a:rPr kumimoji="1" lang="en-US" altLang="zh-CN" dirty="0" smtClean="0">
                <a:latin typeface="Ayuthaya"/>
                <a:ea typeface="Hiragino Sans GB W3"/>
                <a:cs typeface="Ayuthaya"/>
              </a:rPr>
              <a:t>framework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Ayuthaya"/>
                <a:ea typeface="Hiragino Sans GB W3"/>
                <a:cs typeface="Ayuthaya"/>
                <a:hlinkClick r:id="rId2"/>
              </a:rPr>
              <a:t>https://</a:t>
            </a:r>
            <a:r>
              <a:rPr kumimoji="1" lang="en-US" altLang="zh-CN" dirty="0" err="1" smtClean="0">
                <a:latin typeface="Ayuthaya"/>
                <a:ea typeface="Hiragino Sans GB W3"/>
                <a:cs typeface="Ayuthaya"/>
                <a:hlinkClick r:id="rId2"/>
              </a:rPr>
              <a:t>github.com</a:t>
            </a:r>
            <a:r>
              <a:rPr kumimoji="1" lang="en-US" altLang="zh-CN" dirty="0" smtClean="0">
                <a:latin typeface="Ayuthaya"/>
                <a:ea typeface="Hiragino Sans GB W3"/>
                <a:cs typeface="Ayuthaya"/>
                <a:hlinkClick r:id="rId2"/>
              </a:rPr>
              <a:t>/h1bomb/</a:t>
            </a:r>
            <a:r>
              <a:rPr kumimoji="1" lang="en-US" altLang="zh-CN" dirty="0" err="1" smtClean="0">
                <a:latin typeface="Ayuthaya"/>
                <a:ea typeface="Hiragino Sans GB W3"/>
                <a:cs typeface="Ayuthaya"/>
                <a:hlinkClick r:id="rId2"/>
              </a:rPr>
              <a:t>yo</a:t>
            </a:r>
            <a:endParaRPr kumimoji="1" lang="en-US" altLang="zh-CN" dirty="0" smtClean="0">
              <a:latin typeface="Ayuthaya"/>
              <a:ea typeface="Hiragino Sans GB W3"/>
              <a:cs typeface="Ayuthaya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latin typeface="Ayuthaya"/>
                <a:ea typeface="Hiragino Sans GB W3"/>
                <a:cs typeface="Ayuthaya"/>
              </a:rPr>
              <a:t>yo</a:t>
            </a:r>
            <a:r>
              <a:rPr kumimoji="1" lang="zh-CN" altLang="en-US" dirty="0" smtClean="0">
                <a:latin typeface="Ayuthaya"/>
                <a:ea typeface="Hiragino Sans GB W3"/>
                <a:cs typeface="Ayuthaya"/>
              </a:rPr>
              <a:t> </a:t>
            </a:r>
            <a:r>
              <a:rPr kumimoji="1" lang="en-US" altLang="zh-CN" dirty="0" smtClean="0">
                <a:latin typeface="Ayuthaya"/>
                <a:ea typeface="Hiragino Sans GB W3"/>
                <a:cs typeface="Ayuthaya"/>
              </a:rPr>
              <a:t>example</a:t>
            </a:r>
            <a:r>
              <a:rPr kumimoji="1" lang="zh-CN" altLang="en-US" dirty="0" smtClean="0">
                <a:latin typeface="Ayuthaya"/>
                <a:ea typeface="Hiragino Sans GB W3"/>
                <a:cs typeface="Ayuthaya"/>
              </a:rPr>
              <a:t> </a:t>
            </a:r>
            <a:endParaRPr kumimoji="1" lang="en-US" altLang="zh-CN" dirty="0" smtClean="0">
              <a:latin typeface="Ayuthaya"/>
              <a:ea typeface="Hiragino Sans GB W3"/>
              <a:cs typeface="Ayuthay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yuthaya"/>
                <a:ea typeface="Hiragino Sans GB W3"/>
                <a:cs typeface="Ayuthaya"/>
                <a:hlinkClick r:id="rId3"/>
              </a:rPr>
              <a:t>https://github.com/h1bomb/yo-todos</a:t>
            </a:r>
            <a:endParaRPr kumimoji="1" lang="en-US" altLang="zh-CN" dirty="0" smtClean="0">
              <a:latin typeface="Ayuthaya"/>
              <a:ea typeface="Hiragino Sans GB W3"/>
              <a:cs typeface="Ayuthaya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latin typeface="Ayuthaya"/>
                <a:ea typeface="Hiragino Sans GB W3"/>
                <a:cs typeface="Ayuthaya"/>
              </a:rPr>
              <a:t>yo</a:t>
            </a:r>
            <a:r>
              <a:rPr kumimoji="1" lang="zh-CN" altLang="en-US" dirty="0" smtClean="0">
                <a:latin typeface="Ayuthaya"/>
                <a:ea typeface="Hiragino Sans GB W3"/>
                <a:cs typeface="Ayuthaya"/>
              </a:rPr>
              <a:t> </a:t>
            </a:r>
            <a:r>
              <a:rPr kumimoji="1" lang="en-US" altLang="zh-CN" dirty="0" smtClean="0">
                <a:latin typeface="Ayuthaya"/>
                <a:ea typeface="Hiragino Sans GB W3"/>
                <a:cs typeface="Ayuthaya"/>
              </a:rPr>
              <a:t>template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Ayuthaya"/>
                <a:ea typeface="Hiragino Sans GB W3"/>
                <a:cs typeface="Ayuthaya"/>
                <a:hlinkClick r:id="rId4"/>
              </a:rPr>
              <a:t>https://github.com/h1bomb/slush-yo</a:t>
            </a:r>
            <a:endParaRPr kumimoji="1" lang="en-US" altLang="zh-CN" dirty="0" smtClean="0">
              <a:latin typeface="Ayuthaya"/>
              <a:ea typeface="Hiragino Sans GB W3"/>
              <a:cs typeface="Ayuthaya"/>
            </a:endParaRPr>
          </a:p>
          <a:p>
            <a:pPr marL="0" indent="0">
              <a:buNone/>
            </a:pPr>
            <a:endParaRPr kumimoji="1" lang="zh-CN" altLang="en-US" dirty="0">
              <a:latin typeface="Ayuthaya"/>
              <a:ea typeface="Hiragino Sans GB W3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395032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分离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OR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融合？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672" y="1417638"/>
            <a:ext cx="9004328" cy="4525963"/>
          </a:xfrm>
        </p:spPr>
        <p:txBody>
          <a:bodyPr>
            <a:no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分离什么？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前端能力封装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标准化的组件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通用开发模式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开箱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即用的流程化工具（桩服务生成）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前端切面的分离（数据，结构，样式，行为）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单元测试，端对端测试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3851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分离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OR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融合？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3054" cy="452596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分离什么？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后端服务封装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  <a:p>
            <a:pPr lvl="2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标准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的数据源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基于资源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基于服务</a:t>
            </a:r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 lvl="2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标准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的增删改从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的行为封装</a:t>
            </a:r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3200" dirty="0" err="1" smtClean="0">
                <a:latin typeface="微软雅黑"/>
                <a:ea typeface="微软雅黑"/>
                <a:cs typeface="微软雅黑"/>
              </a:rPr>
              <a:t>RESTful</a:t>
            </a:r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  <a:p>
            <a:pPr lvl="2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流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程化的客户端工具（服务调试，验证，服务文档生成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650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已有的项目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396" y="1600200"/>
            <a:ext cx="8456404" cy="4525963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组件化（</a:t>
            </a:r>
            <a:r>
              <a:rPr kumimoji="1" lang="en-US" altLang="zh-CN" sz="2800" dirty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eact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>
                <a:latin typeface="Hiragino Sans GB W3"/>
                <a:ea typeface="Hiragino Sans GB W3"/>
                <a:cs typeface="Hiragino Sans GB W3"/>
              </a:rPr>
              <a:t>Polymer, </a:t>
            </a:r>
            <a:r>
              <a:rPr kumimoji="1"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WebCoomponents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sz="28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lvl="2" indent="-342900"/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开发模式（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MVC</a:t>
            </a: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MVVM</a:t>
            </a: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FLUX</a:t>
            </a:r>
            <a:r>
              <a:rPr kumimoji="1" lang="is-IS" altLang="zh-CN" dirty="0" smtClean="0">
                <a:latin typeface="Hiragino Sans GB W3"/>
                <a:ea typeface="Hiragino Sans GB W3"/>
                <a:cs typeface="Hiragino Sans GB W3"/>
              </a:rPr>
              <a:t>…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sz="28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lvl="2" indent="-342900"/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应用框架（</a:t>
            </a:r>
            <a:r>
              <a:rPr kumimoji="1"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angularjs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vuejs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Ember.js</a:t>
            </a:r>
            <a:r>
              <a:rPr kumimoji="1" lang="is-IS" altLang="zh-CN" sz="2800" dirty="0" smtClean="0">
                <a:latin typeface="Hiragino Sans GB W3"/>
                <a:ea typeface="Hiragino Sans GB W3"/>
                <a:cs typeface="Hiragino Sans GB W3"/>
              </a:rPr>
              <a:t>…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sz="28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lvl="2" indent="-342900"/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服务标准（</a:t>
            </a:r>
            <a:r>
              <a:rPr kumimoji="1"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RESTFul,GraphQL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JSON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API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err="1">
                <a:latin typeface="Hiragino Sans GB W3"/>
                <a:ea typeface="Hiragino Sans GB W3"/>
                <a:cs typeface="Hiragino Sans GB W3"/>
              </a:rPr>
              <a:t>json</a:t>
            </a:r>
            <a:r>
              <a:rPr kumimoji="1" lang="en-US" altLang="zh-CN" sz="2800" dirty="0">
                <a:latin typeface="Hiragino Sans GB W3"/>
                <a:ea typeface="Hiragino Sans GB W3"/>
                <a:cs typeface="Hiragino Sans GB W3"/>
              </a:rPr>
              <a:t>-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schema</a:t>
            </a:r>
            <a:r>
              <a:rPr kumimoji="1" lang="is-IS" altLang="zh-CN" sz="2800" dirty="0" smtClean="0">
                <a:latin typeface="Hiragino Sans GB W3"/>
                <a:ea typeface="Hiragino Sans GB W3"/>
                <a:cs typeface="Hiragino Sans GB W3"/>
              </a:rPr>
              <a:t>…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sz="28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lvl="2" indent="-342900"/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开箱即用工具（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Gulp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Yeoman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mocha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jsmine,webpack,swagger,jshint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babel</a:t>
            </a:r>
            <a:r>
              <a:rPr kumimoji="1" lang="zh-CN" altLang="zh-CN" sz="2800" dirty="0" smtClean="0">
                <a:latin typeface="Hiragino Sans GB W3"/>
                <a:ea typeface="Hiragino Sans GB W3"/>
                <a:cs typeface="Hiragino Sans GB W3"/>
              </a:rPr>
              <a:t>,</a:t>
            </a:r>
            <a:r>
              <a:rPr kumimoji="1"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git</a:t>
            </a:r>
            <a:r>
              <a:rPr kumimoji="1" lang="is-IS" altLang="zh-CN" sz="2800" dirty="0" smtClean="0">
                <a:latin typeface="Hiragino Sans GB W3"/>
                <a:ea typeface="Hiragino Sans GB W3"/>
                <a:cs typeface="Hiragino Sans GB W3"/>
              </a:rPr>
              <a:t>…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kumimoji="1" lang="en-US" altLang="zh-CN" sz="2800" dirty="0" smtClean="0">
              <a:latin typeface="Hiragino Sans GB W3"/>
              <a:ea typeface="Hiragino Sans GB W3"/>
              <a:cs typeface="Hiragino Sans GB W3"/>
            </a:endParaRPr>
          </a:p>
          <a:p>
            <a:endParaRPr kumimoji="1" lang="zh-CN" altLang="en-US" sz="28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04031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分离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OR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融合？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融合什么？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 对前后端标准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的共识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服务，组件，切面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)</a:t>
            </a:r>
            <a:endParaRPr kumimoji="1" lang="zh-CN" altLang="en-US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 业务开发的融合（业务理解更透彻）</a:t>
            </a:r>
          </a:p>
          <a:p>
            <a:pPr lvl="1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 工程化的融合（开发过程，开发工具，系统规范）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74214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991" y="275410"/>
            <a:ext cx="8229600" cy="872345"/>
          </a:xfrm>
        </p:spPr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关于我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12022"/>
            <a:ext cx="8229600" cy="367349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网名：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Hbomb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H1bomb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Github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https://github.com/h1bomb</a:t>
            </a: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WeChat&amp;Weibo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h1bomb</a:t>
            </a: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热衷于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前端技术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全端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攻（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chen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xu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狮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yuan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现就职于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YOHO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！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58" y="1281091"/>
            <a:ext cx="1080732" cy="10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3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301" y="4398313"/>
            <a:ext cx="8229600" cy="1143000"/>
          </a:xfrm>
        </p:spPr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Thanks!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0749" y="1872175"/>
            <a:ext cx="552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  <a:hlinkClick r:id="rId2"/>
              </a:rPr>
              <a:t>Qiqi.zhou@yoho.cn</a:t>
            </a:r>
            <a:endParaRPr kumimoji="1" lang="en-US" altLang="zh-CN" sz="40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endParaRPr kumimoji="1" lang="en-US" altLang="zh-CN" sz="4000" dirty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微信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:H1bomb</a:t>
            </a:r>
          </a:p>
        </p:txBody>
      </p:sp>
    </p:spTree>
    <p:extLst>
      <p:ext uri="{BB962C8B-B14F-4D97-AF65-F5344CB8AC3E}">
        <p14:creationId xmlns:p14="http://schemas.microsoft.com/office/powerpoint/2010/main" val="12097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8032"/>
            <a:ext cx="8229600" cy="331202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一家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年轻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活力的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公司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（平均年龄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26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岁）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从事潮流文化领域（媒体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,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零售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,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展会）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目前已完成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D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轮融资（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1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亿美刀）有上市计划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490780"/>
            <a:ext cx="2540000" cy="66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2090"/>
            <a:ext cx="9144000" cy="28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45" y="2081524"/>
            <a:ext cx="8405157" cy="3981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欢迎加入我们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 algn="ctr">
              <a:buNone/>
            </a:pP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 algn="ctr">
              <a:buNone/>
            </a:pP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qiqi.zhou@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yoho.cn</a:t>
            </a:r>
          </a:p>
          <a:p>
            <a:pPr marL="0" indent="0" algn="ctr">
              <a:buNone/>
            </a:pP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 algn="ctr">
              <a:buNone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微信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: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H1bomb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 algn="ctr">
              <a:buNone/>
            </a:pP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 algn="ctr">
              <a:buNone/>
            </a:pP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6365" y="301035"/>
            <a:ext cx="124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b="1" dirty="0" smtClean="0">
                <a:solidFill>
                  <a:srgbClr val="000000"/>
                </a:solidFill>
              </a:rPr>
              <a:t>SO</a:t>
            </a:r>
            <a:endParaRPr kumimoji="1" lang="zh-CN" altLang="en-US" sz="7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433" y="1600200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6600" dirty="0" smtClean="0">
                <a:latin typeface="微软雅黑"/>
                <a:ea typeface="微软雅黑"/>
                <a:cs typeface="微软雅黑"/>
              </a:rPr>
              <a:t>做技术界最潮的程序猿</a:t>
            </a:r>
            <a:endParaRPr kumimoji="1" lang="en-US" altLang="zh-CN" sz="6600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zh-CN" altLang="en-US" sz="6600" dirty="0" smtClean="0">
                <a:latin typeface="微软雅黑"/>
                <a:ea typeface="微软雅黑"/>
                <a:cs typeface="微软雅黑"/>
              </a:rPr>
              <a:t>做潮流界最牛的攻城狮</a:t>
            </a:r>
            <a:endParaRPr kumimoji="1" lang="zh-CN" altLang="en-US" sz="6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444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Agenda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web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开发的痛点</a:t>
            </a: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应对方法</a:t>
            </a:r>
          </a:p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YOHO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！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Web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前后端演进实践</a:t>
            </a: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分离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OR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融合？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9569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web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开发的痛点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43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频繁变更的需求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代码质量把控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无处不在的业务逻辑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各种兼容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重复的部分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kumimoji="1" lang="is-IS" altLang="zh-CN" dirty="0" smtClean="0">
                <a:latin typeface="Hiragino Sans GB W3"/>
                <a:ea typeface="Hiragino Sans GB W3"/>
                <a:cs typeface="Hiragino Sans GB W3"/>
              </a:rPr>
              <a:t>…</a:t>
            </a:r>
          </a:p>
          <a:p>
            <a:pPr marL="0" indent="0">
              <a:buNone/>
            </a:pP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9662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3054"/>
            <a:ext cx="847343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8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 algn="ctr">
              <a:buNone/>
            </a:pPr>
            <a:r>
              <a:rPr kumimoji="1" lang="zh-CN" altLang="en-US" sz="8000" dirty="0" smtClean="0">
                <a:latin typeface="Hiragino Sans GB W3"/>
                <a:ea typeface="Hiragino Sans GB W3"/>
                <a:cs typeface="Hiragino Sans GB W3"/>
              </a:rPr>
              <a:t>工程化</a:t>
            </a:r>
            <a:endParaRPr kumimoji="1" lang="zh-CN" altLang="en-US" sz="8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96175" y="4546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7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应对方法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43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界定前后端切面（接口标准化）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前后端职责分离（职能专业化）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组件，服务，模块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依赖管理，切面治理</a:t>
            </a:r>
            <a:endParaRPr kumimoji="1" lang="is-I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17610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490</Words>
  <Application>Microsoft Macintosh PowerPoint</Application>
  <PresentationFormat>全屏显示(4:3)</PresentationFormat>
  <Paragraphs>102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web前后端开发实践和探索</vt:lpstr>
      <vt:lpstr>关于我</vt:lpstr>
      <vt:lpstr>PowerPoint 演示文稿</vt:lpstr>
      <vt:lpstr>PowerPoint 演示文稿</vt:lpstr>
      <vt:lpstr>PowerPoint 演示文稿</vt:lpstr>
      <vt:lpstr>Agenda</vt:lpstr>
      <vt:lpstr>web开发的痛点</vt:lpstr>
      <vt:lpstr>PowerPoint 演示文稿</vt:lpstr>
      <vt:lpstr>应对方法</vt:lpstr>
      <vt:lpstr>YOHO！的实践</vt:lpstr>
      <vt:lpstr>YOHO！的实践</vt:lpstr>
      <vt:lpstr>YOHO！的实践</vt:lpstr>
      <vt:lpstr>前端都使用了哪些轮子？</vt:lpstr>
      <vt:lpstr>PowerPoint 演示文稿</vt:lpstr>
      <vt:lpstr>Demo</vt:lpstr>
      <vt:lpstr>分离OR融合？</vt:lpstr>
      <vt:lpstr>分离OR融合？</vt:lpstr>
      <vt:lpstr>已有的项目</vt:lpstr>
      <vt:lpstr>分离OR融合？</vt:lpstr>
      <vt:lpstr>Thanks!</vt:lpstr>
    </vt:vector>
  </TitlesOfParts>
  <Company>南京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web前后端开发实践和探索</dc:title>
  <dc:creator>奇琪 周</dc:creator>
  <cp:lastModifiedBy>奇琪 周</cp:lastModifiedBy>
  <cp:revision>25</cp:revision>
  <dcterms:created xsi:type="dcterms:W3CDTF">2015-11-08T12:45:00Z</dcterms:created>
  <dcterms:modified xsi:type="dcterms:W3CDTF">2015-11-13T16:40:52Z</dcterms:modified>
</cp:coreProperties>
</file>