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5" r:id="rId16"/>
    <p:sldId id="286" r:id="rId17"/>
    <p:sldId id="287" r:id="rId18"/>
    <p:sldId id="289" r:id="rId19"/>
    <p:sldId id="288" r:id="rId20"/>
    <p:sldId id="271" r:id="rId21"/>
    <p:sldId id="272" r:id="rId22"/>
    <p:sldId id="290" r:id="rId23"/>
    <p:sldId id="291" r:id="rId24"/>
    <p:sldId id="292" r:id="rId25"/>
    <p:sldId id="293" r:id="rId26"/>
    <p:sldId id="273" r:id="rId27"/>
    <p:sldId id="274" r:id="rId28"/>
    <p:sldId id="275" r:id="rId29"/>
    <p:sldId id="276" r:id="rId30"/>
    <p:sldId id="298" r:id="rId31"/>
    <p:sldId id="277" r:id="rId32"/>
    <p:sldId id="279" r:id="rId33"/>
    <p:sldId id="278" r:id="rId34"/>
    <p:sldId id="280" r:id="rId35"/>
    <p:sldId id="296" r:id="rId36"/>
    <p:sldId id="294" r:id="rId37"/>
    <p:sldId id="297" r:id="rId38"/>
    <p:sldId id="295" r:id="rId39"/>
    <p:sldId id="281" r:id="rId40"/>
    <p:sldId id="282" r:id="rId41"/>
    <p:sldId id="283" r:id="rId42"/>
    <p:sldId id="28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FC6A6-5DC7-4039-8EC1-635BB404F42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3726-C701-40AF-8575-9B531DB5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0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8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3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61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4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75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0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8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FC49-5D01-4D85-8B3E-4FC783880E3C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40D5-3E74-48B1-BB07-7DA5765D5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1.png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5" Type="http://schemas.openxmlformats.org/officeDocument/2006/relationships/image" Target="../media/image1.png"/><Relationship Id="rId4" Type="http://schemas.openxmlformats.org/officeDocument/2006/relationships/slide" Target="slide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2.xml"/><Relationship Id="rId4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1.png"/><Relationship Id="rId4" Type="http://schemas.openxmlformats.org/officeDocument/2006/relationships/slide" Target="slide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5" Type="http://schemas.openxmlformats.org/officeDocument/2006/relationships/image" Target="../media/image1.png"/><Relationship Id="rId4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2.xml"/><Relationship Id="rId4" Type="http://schemas.openxmlformats.org/officeDocument/2006/relationships/slide" Target="slid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Сценка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7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Сценка №3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9900" y="6387295"/>
            <a:ext cx="47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выберите, что вы хотите сделать  </a:t>
            </a:r>
            <a:endParaRPr lang="ru-RU" dirty="0"/>
          </a:p>
        </p:txBody>
      </p:sp>
      <p:pic>
        <p:nvPicPr>
          <p:cNvPr id="2" name="выберите, что вы хотите сделать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50415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" name="Скругленный прямоугольник 2">
            <a:hlinkClick r:id="rId2" action="ppaction://hlinksldjump"/>
          </p:cNvPr>
          <p:cNvSpPr/>
          <p:nvPr/>
        </p:nvSpPr>
        <p:spPr>
          <a:xfrm>
            <a:off x="1250462" y="1446756"/>
            <a:ext cx="4278923" cy="1935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Выдать лекарства</a:t>
            </a:r>
            <a:endParaRPr lang="ru-RU" sz="4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6799385" y="4039644"/>
            <a:ext cx="4278923" cy="19352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Выдать  документацию</a:t>
            </a:r>
          </a:p>
        </p:txBody>
      </p:sp>
      <p:sp>
        <p:nvSpPr>
          <p:cNvPr id="5" name="Скругленный прямоугольник 4">
            <a:hlinkClick r:id="rId4" action="ppaction://hlinksldjump"/>
          </p:cNvPr>
          <p:cNvSpPr/>
          <p:nvPr/>
        </p:nvSpPr>
        <p:spPr>
          <a:xfrm>
            <a:off x="1250462" y="4039644"/>
            <a:ext cx="4435231" cy="19352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Выдать завтрак/обед/ужин</a:t>
            </a:r>
          </a:p>
        </p:txBody>
      </p:sp>
      <p:sp>
        <p:nvSpPr>
          <p:cNvPr id="6" name="Скругленный прямоугольник 5">
            <a:hlinkClick r:id="rId5" action="ppaction://hlinksldjump"/>
          </p:cNvPr>
          <p:cNvSpPr/>
          <p:nvPr/>
        </p:nvSpPr>
        <p:spPr>
          <a:xfrm>
            <a:off x="6799385" y="1446756"/>
            <a:ext cx="4278923" cy="19352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Вызвать врача</a:t>
            </a:r>
          </a:p>
        </p:txBody>
      </p:sp>
    </p:spTree>
    <p:extLst>
      <p:ext uri="{BB962C8B-B14F-4D97-AF65-F5344CB8AC3E}">
        <p14:creationId xmlns:p14="http://schemas.microsoft.com/office/powerpoint/2010/main" val="23606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47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выберите, что вам нужно сделать</a:t>
            </a:r>
            <a:endParaRPr lang="ru-RU" dirty="0"/>
          </a:p>
        </p:txBody>
      </p:sp>
      <p:pic>
        <p:nvPicPr>
          <p:cNvPr id="9" name="выберите, что вам нужно сделать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29419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Скругленный прямоугольник 9">
            <a:hlinkClick r:id="rId2" action="ppaction://hlinksldjump"/>
          </p:cNvPr>
          <p:cNvSpPr/>
          <p:nvPr/>
        </p:nvSpPr>
        <p:spPr>
          <a:xfrm>
            <a:off x="1250462" y="1326996"/>
            <a:ext cx="4503567" cy="2055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Заполнить </a:t>
            </a:r>
            <a:r>
              <a:rPr lang="ru-RU" sz="48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медицинскую карту</a:t>
            </a:r>
            <a:endParaRPr lang="ru-RU" sz="4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>
            <a:hlinkClick r:id="rId3" action="ppaction://hlinksldjump"/>
          </p:cNvPr>
          <p:cNvSpPr/>
          <p:nvPr/>
        </p:nvSpPr>
        <p:spPr>
          <a:xfrm>
            <a:off x="6476667" y="1326997"/>
            <a:ext cx="4574192" cy="2102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Выбрать пациента</a:t>
            </a:r>
            <a:endParaRPr lang="ru-RU" sz="4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3001" y="134110"/>
            <a:ext cx="2521600" cy="349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072723" y="0"/>
            <a:ext cx="400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Наименование лечебного учреждения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19620" y="237858"/>
            <a:ext cx="73706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Фамилия ___________________________</a:t>
            </a:r>
          </a:p>
          <a:p>
            <a:r>
              <a:rPr lang="ru-RU" sz="1600" dirty="0" smtClean="0"/>
              <a:t>Имя ________________ Отчество___________________</a:t>
            </a:r>
          </a:p>
          <a:p>
            <a:r>
              <a:rPr lang="ru-RU" sz="1600" dirty="0" smtClean="0"/>
              <a:t>Дата рождения________________</a:t>
            </a:r>
          </a:p>
          <a:p>
            <a:r>
              <a:rPr lang="ru-RU" sz="1600" dirty="0" smtClean="0"/>
              <a:t>СНИЛС_________________________</a:t>
            </a:r>
          </a:p>
          <a:p>
            <a:r>
              <a:rPr lang="ru-RU" sz="1600" dirty="0" smtClean="0"/>
              <a:t>Полис ОМС________________________</a:t>
            </a:r>
          </a:p>
          <a:p>
            <a:r>
              <a:rPr lang="ru-RU" sz="1600" dirty="0" smtClean="0"/>
              <a:t>Адрес _________________________</a:t>
            </a:r>
          </a:p>
          <a:p>
            <a:r>
              <a:rPr lang="ru-RU" sz="1600" dirty="0" smtClean="0"/>
              <a:t>Телефон__________________________</a:t>
            </a:r>
          </a:p>
          <a:p>
            <a:r>
              <a:rPr lang="ru-RU" sz="1600" dirty="0" smtClean="0"/>
              <a:t>Место работы, должность_________________________</a:t>
            </a:r>
          </a:p>
          <a:p>
            <a:r>
              <a:rPr lang="ru-RU" sz="1600" dirty="0" smtClean="0"/>
              <a:t>Пенсионное удостоверение_________________________</a:t>
            </a:r>
          </a:p>
          <a:p>
            <a:r>
              <a:rPr lang="ru-RU" sz="1600" dirty="0" smtClean="0"/>
              <a:t>Инвалидность___________________________________</a:t>
            </a:r>
          </a:p>
          <a:p>
            <a:r>
              <a:rPr lang="ru-RU" sz="1600" dirty="0" smtClean="0"/>
              <a:t>Группа крови_______________</a:t>
            </a:r>
          </a:p>
          <a:p>
            <a:r>
              <a:rPr lang="ru-RU" sz="1600" dirty="0" smtClean="0"/>
              <a:t>Резус-фактор___________________</a:t>
            </a:r>
          </a:p>
          <a:p>
            <a:r>
              <a:rPr lang="ru-RU" sz="1600" dirty="0" smtClean="0"/>
              <a:t>Противопоказания___________________________________________________</a:t>
            </a:r>
          </a:p>
          <a:p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3001" y="3794760"/>
            <a:ext cx="10527029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297767" y="3794760"/>
            <a:ext cx="10372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Дата__________</a:t>
            </a:r>
          </a:p>
          <a:p>
            <a:r>
              <a:rPr lang="ru-RU" dirty="0" smtClean="0"/>
              <a:t>Жалобы______________________________________________</a:t>
            </a:r>
          </a:p>
          <a:p>
            <a:r>
              <a:rPr lang="ru-RU" dirty="0" smtClean="0"/>
              <a:t>Данные наблюдения в динамике____________________________________________________________</a:t>
            </a:r>
          </a:p>
          <a:p>
            <a:r>
              <a:rPr lang="ru-RU" dirty="0" smtClean="0"/>
              <a:t>________________________________________________________________________________________</a:t>
            </a:r>
          </a:p>
          <a:p>
            <a:r>
              <a:rPr lang="ru-RU" dirty="0" smtClean="0"/>
              <a:t>Назначения (обследования)__________________________________________</a:t>
            </a:r>
          </a:p>
          <a:p>
            <a:r>
              <a:rPr lang="ru-RU" dirty="0" smtClean="0"/>
              <a:t>Лекарственные препараты, физиотерапия________________________________________________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43001" y="5939541"/>
            <a:ext cx="10546475" cy="644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люс 10">
            <a:hlinkClick r:id="rId2" action="ppaction://hlinksldjump"/>
          </p:cNvPr>
          <p:cNvSpPr/>
          <p:nvPr/>
        </p:nvSpPr>
        <p:spPr>
          <a:xfrm>
            <a:off x="1297974" y="6032588"/>
            <a:ext cx="480059" cy="45804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1866952" y="6071191"/>
            <a:ext cx="46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 информацию о состоянии здоровья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4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Прямоугольник 2">
            <a:hlinkClick r:id="rId2" action="ppaction://hlinksldjump"/>
          </p:cNvPr>
          <p:cNvSpPr/>
          <p:nvPr/>
        </p:nvSpPr>
        <p:spPr>
          <a:xfrm>
            <a:off x="2486721" y="2430966"/>
            <a:ext cx="2810108" cy="1594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Сохранить изменения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hlinkClick r:id="rId3" action="ppaction://hlinksldjump"/>
          </p:cNvPr>
          <p:cNvSpPr/>
          <p:nvPr/>
        </p:nvSpPr>
        <p:spPr>
          <a:xfrm>
            <a:off x="7032702" y="2430965"/>
            <a:ext cx="2810108" cy="1594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Отменить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hlinkClick r:id="rId4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371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Изменения сохранены</a:t>
            </a:r>
            <a:endParaRPr lang="ru-RU" dirty="0"/>
          </a:p>
        </p:txBody>
      </p:sp>
      <p:pic>
        <p:nvPicPr>
          <p:cNvPr id="9" name="изменения сохранены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47532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401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Изменения не сохранены</a:t>
            </a:r>
            <a:endParaRPr lang="ru-RU" dirty="0"/>
          </a:p>
        </p:txBody>
      </p:sp>
      <p:pic>
        <p:nvPicPr>
          <p:cNvPr id="9" name="изменения не сохранены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48254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86721" y="2430966"/>
            <a:ext cx="2810108" cy="1594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Завершить работу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32702" y="2430965"/>
            <a:ext cx="2810108" cy="1594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Выдать документы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11512" y="6322741"/>
            <a:ext cx="474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выберите, что вы хотите сделать </a:t>
            </a:r>
            <a:endParaRPr lang="ru-RU" dirty="0"/>
          </a:p>
        </p:txBody>
      </p:sp>
      <p:pic>
        <p:nvPicPr>
          <p:cNvPr id="3" name="выберите, что вы хотите сделать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54029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47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выберите, что вам нужно сделать</a:t>
            </a:r>
            <a:endParaRPr lang="ru-RU" dirty="0"/>
          </a:p>
        </p:txBody>
      </p:sp>
      <p:pic>
        <p:nvPicPr>
          <p:cNvPr id="9" name="выберите, что вам нужно сделать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29419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" name="Скругленный прямоугольник 2">
            <a:hlinkClick r:id="rId2" action="ppaction://hlinksldjump"/>
          </p:cNvPr>
          <p:cNvSpPr/>
          <p:nvPr/>
        </p:nvSpPr>
        <p:spPr>
          <a:xfrm>
            <a:off x="1250462" y="1446756"/>
            <a:ext cx="4278923" cy="1935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Внести изменения</a:t>
            </a:r>
            <a:endParaRPr lang="ru-RU" sz="4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6510121" y="1446755"/>
            <a:ext cx="4278923" cy="1935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Выдать данные</a:t>
            </a:r>
            <a:endParaRPr lang="ru-RU" sz="4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398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выберите, что вам нужно</a:t>
            </a:r>
            <a:endParaRPr lang="ru-RU" dirty="0"/>
          </a:p>
        </p:txBody>
      </p:sp>
      <p:pic>
        <p:nvPicPr>
          <p:cNvPr id="9" name="выберите, что вам нужно сделать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15350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" name="Скругленный прямоугольник 2">
            <a:hlinkClick r:id="rId2" action="ppaction://hlinksldjump"/>
          </p:cNvPr>
          <p:cNvSpPr/>
          <p:nvPr/>
        </p:nvSpPr>
        <p:spPr>
          <a:xfrm>
            <a:off x="581389" y="479119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Иванов Иван Иванович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81389" y="1412487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Петров Пётр Петрович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81389" y="2417573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Васильев Василий Васильевич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1389" y="3422659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Алексеев Алексей Алексеевич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81388" y="4359360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Сергеев Сергей Сергеевич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3001" y="134110"/>
            <a:ext cx="2521600" cy="349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https://avatars.mds.yandex.net/get-altay/4404605/2a00000179e39361cc388e401832f8d1958e/XX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"/>
          <a:stretch/>
        </p:blipFill>
        <p:spPr bwMode="auto">
          <a:xfrm>
            <a:off x="1218273" y="237858"/>
            <a:ext cx="2371055" cy="32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72723" y="0"/>
            <a:ext cx="400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Наименование лечебного учреждения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19620" y="237858"/>
            <a:ext cx="73706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Фамилия: Иванов</a:t>
            </a:r>
          </a:p>
          <a:p>
            <a:r>
              <a:rPr lang="ru-RU" sz="1600" dirty="0" smtClean="0"/>
              <a:t>Имя: Иван              Отчество: Иванович</a:t>
            </a:r>
          </a:p>
          <a:p>
            <a:r>
              <a:rPr lang="ru-RU" sz="1600" dirty="0" smtClean="0"/>
              <a:t>Дата рождения: 07.05.2000</a:t>
            </a:r>
          </a:p>
          <a:p>
            <a:r>
              <a:rPr lang="ru-RU" sz="1600" dirty="0" smtClean="0"/>
              <a:t>СНИЛС 123-456-789-101 12</a:t>
            </a:r>
          </a:p>
          <a:p>
            <a:r>
              <a:rPr lang="ru-RU" sz="1600" dirty="0" smtClean="0"/>
              <a:t>Полис ОМС________________________</a:t>
            </a:r>
          </a:p>
          <a:p>
            <a:r>
              <a:rPr lang="ru-RU" sz="1600" dirty="0" smtClean="0"/>
              <a:t>Адрес _________________________</a:t>
            </a:r>
          </a:p>
          <a:p>
            <a:r>
              <a:rPr lang="ru-RU" sz="1600" dirty="0" smtClean="0"/>
              <a:t>Телефон__________________________</a:t>
            </a:r>
          </a:p>
          <a:p>
            <a:r>
              <a:rPr lang="ru-RU" sz="1600" dirty="0" smtClean="0"/>
              <a:t>Место работы, должность_________________________</a:t>
            </a:r>
          </a:p>
          <a:p>
            <a:r>
              <a:rPr lang="ru-RU" sz="1600" dirty="0" smtClean="0"/>
              <a:t>Пенсионное удостоверение_________________________</a:t>
            </a:r>
          </a:p>
          <a:p>
            <a:r>
              <a:rPr lang="ru-RU" sz="1600" dirty="0" smtClean="0"/>
              <a:t>Инвалидность___________________________________</a:t>
            </a:r>
          </a:p>
          <a:p>
            <a:r>
              <a:rPr lang="ru-RU" sz="1600" dirty="0" smtClean="0"/>
              <a:t>Группа крови_______________</a:t>
            </a:r>
          </a:p>
          <a:p>
            <a:r>
              <a:rPr lang="ru-RU" sz="1600" dirty="0" smtClean="0"/>
              <a:t>Резус-фактор___________________</a:t>
            </a:r>
          </a:p>
          <a:p>
            <a:r>
              <a:rPr lang="ru-RU" sz="1600" dirty="0" smtClean="0"/>
              <a:t>Противопоказания___________________________________________________</a:t>
            </a:r>
          </a:p>
          <a:p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3001" y="3794760"/>
            <a:ext cx="10527029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7767" y="3794760"/>
            <a:ext cx="10372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Дата__________</a:t>
            </a:r>
          </a:p>
          <a:p>
            <a:r>
              <a:rPr lang="ru-RU" dirty="0" smtClean="0"/>
              <a:t>Жалобы______________________________________________</a:t>
            </a:r>
          </a:p>
          <a:p>
            <a:r>
              <a:rPr lang="ru-RU" dirty="0" smtClean="0"/>
              <a:t>Данные наблюдения в динамике____________________________________________________________</a:t>
            </a:r>
          </a:p>
          <a:p>
            <a:r>
              <a:rPr lang="ru-RU" dirty="0" smtClean="0"/>
              <a:t>________________________________________________________________________________________</a:t>
            </a:r>
          </a:p>
          <a:p>
            <a:r>
              <a:rPr lang="ru-RU" dirty="0" smtClean="0"/>
              <a:t>Назначения (обследования)__________________________________________</a:t>
            </a:r>
          </a:p>
          <a:p>
            <a:r>
              <a:rPr lang="ru-RU" dirty="0" smtClean="0"/>
              <a:t>Лекарственные препараты, физиотерапия________________________________________________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43001" y="5939541"/>
            <a:ext cx="10546475" cy="644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люс 9">
            <a:hlinkClick r:id="rId3" action="ppaction://hlinksldjump"/>
          </p:cNvPr>
          <p:cNvSpPr/>
          <p:nvPr/>
        </p:nvSpPr>
        <p:spPr>
          <a:xfrm>
            <a:off x="1297974" y="6032588"/>
            <a:ext cx="480059" cy="45804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1866952" y="6071191"/>
            <a:ext cx="46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 информацию о состоянии здоровья</a:t>
            </a:r>
            <a:endParaRPr lang="ru-RU" dirty="0"/>
          </a:p>
        </p:txBody>
      </p:sp>
      <p:sp>
        <p:nvSpPr>
          <p:cNvPr id="12" name="Прямоугольник 11">
            <a:hlinkClick r:id="rId4" action="ppaction://hlinksldjump"/>
          </p:cNvPr>
          <p:cNvSpPr/>
          <p:nvPr/>
        </p:nvSpPr>
        <p:spPr>
          <a:xfrm>
            <a:off x="36240" y="140356"/>
            <a:ext cx="1031488" cy="35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печать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8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hlinkClick r:id="rId4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42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Можете забрать документы</a:t>
            </a:r>
            <a:endParaRPr lang="ru-RU" dirty="0"/>
          </a:p>
        </p:txBody>
      </p:sp>
      <p:pic>
        <p:nvPicPr>
          <p:cNvPr id="9" name="можете забрать документы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82790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347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Выберите пациента</a:t>
            </a:r>
            <a:endParaRPr lang="ru-RU" dirty="0"/>
          </a:p>
        </p:txBody>
      </p:sp>
      <p:pic>
        <p:nvPicPr>
          <p:cNvPr id="9" name="выбирете пациента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04954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" name="Скругленный прямоугольник 2">
            <a:hlinkClick r:id="rId2" action="ppaction://hlinksldjump"/>
          </p:cNvPr>
          <p:cNvSpPr/>
          <p:nvPr/>
        </p:nvSpPr>
        <p:spPr>
          <a:xfrm>
            <a:off x="581389" y="479119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Иванов Иван Иванович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81389" y="1412487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Петров Пётр Петрович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1389" y="2417573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Васильев Василий Васильевич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81389" y="3422659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Алексеев Алексей Алексеевич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81388" y="4359360"/>
            <a:ext cx="5640991" cy="780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Сергеев Сергей Сергеевич</a:t>
            </a:r>
            <a:endParaRPr lang="ru-RU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343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Введите изменения</a:t>
            </a:r>
            <a:endParaRPr lang="ru-RU" dirty="0"/>
          </a:p>
        </p:txBody>
      </p:sp>
      <p:pic>
        <p:nvPicPr>
          <p:cNvPr id="9" name="введите изменения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38654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3001" y="134110"/>
            <a:ext cx="2521600" cy="349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avatars.mds.yandex.net/get-altay/4404605/2a00000179e39361cc388e401832f8d1958e/XX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"/>
          <a:stretch/>
        </p:blipFill>
        <p:spPr bwMode="auto">
          <a:xfrm>
            <a:off x="1218273" y="237858"/>
            <a:ext cx="2371055" cy="32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72723" y="0"/>
            <a:ext cx="400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Наименование лечебного учреждения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19620" y="237858"/>
            <a:ext cx="73706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Фамилия: Иванов</a:t>
            </a:r>
          </a:p>
          <a:p>
            <a:r>
              <a:rPr lang="ru-RU" sz="1600" dirty="0" smtClean="0"/>
              <a:t>Имя: Иван              Отчество: Иванович</a:t>
            </a:r>
          </a:p>
          <a:p>
            <a:r>
              <a:rPr lang="ru-RU" sz="1600" dirty="0" smtClean="0"/>
              <a:t>Дата рождения: 07.05.2000</a:t>
            </a:r>
          </a:p>
          <a:p>
            <a:r>
              <a:rPr lang="ru-RU" sz="1600" dirty="0" smtClean="0"/>
              <a:t>СНИЛС 123-456-789-101 12</a:t>
            </a:r>
          </a:p>
          <a:p>
            <a:r>
              <a:rPr lang="ru-RU" sz="1600" dirty="0" smtClean="0"/>
              <a:t>Полис ОМС________________________</a:t>
            </a:r>
          </a:p>
          <a:p>
            <a:r>
              <a:rPr lang="ru-RU" sz="1600" dirty="0" smtClean="0"/>
              <a:t>Адрес _________________________</a:t>
            </a:r>
          </a:p>
          <a:p>
            <a:r>
              <a:rPr lang="ru-RU" sz="1600" dirty="0" smtClean="0"/>
              <a:t>Телефон__________________________</a:t>
            </a:r>
          </a:p>
          <a:p>
            <a:r>
              <a:rPr lang="ru-RU" sz="1600" dirty="0" smtClean="0"/>
              <a:t>Место работы, должность_________________________</a:t>
            </a:r>
          </a:p>
          <a:p>
            <a:r>
              <a:rPr lang="ru-RU" sz="1600" dirty="0" smtClean="0"/>
              <a:t>Пенсионное удостоверение_________________________</a:t>
            </a:r>
          </a:p>
          <a:p>
            <a:r>
              <a:rPr lang="ru-RU" sz="1600" dirty="0" smtClean="0"/>
              <a:t>Инвалидность___________________________________</a:t>
            </a:r>
          </a:p>
          <a:p>
            <a:r>
              <a:rPr lang="ru-RU" sz="1600" dirty="0" smtClean="0"/>
              <a:t>Группа крови_______________</a:t>
            </a:r>
          </a:p>
          <a:p>
            <a:r>
              <a:rPr lang="ru-RU" sz="1600" dirty="0" smtClean="0"/>
              <a:t>Резус-фактор___________________</a:t>
            </a:r>
          </a:p>
          <a:p>
            <a:r>
              <a:rPr lang="ru-RU" sz="1600" dirty="0" smtClean="0"/>
              <a:t>Противопоказания___________________________________________________</a:t>
            </a:r>
          </a:p>
          <a:p>
            <a:endParaRPr lang="ru-RU" sz="1600" dirty="0"/>
          </a:p>
        </p:txBody>
      </p:sp>
      <p:sp>
        <p:nvSpPr>
          <p:cNvPr id="6" name="Прямоугольник 5">
            <a:hlinkClick r:id="rId3" action="ppaction://hlinksldjump"/>
          </p:cNvPr>
          <p:cNvSpPr/>
          <p:nvPr/>
        </p:nvSpPr>
        <p:spPr>
          <a:xfrm>
            <a:off x="1143001" y="3794760"/>
            <a:ext cx="10527029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297767" y="3794760"/>
            <a:ext cx="10372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Дата__________</a:t>
            </a:r>
          </a:p>
          <a:p>
            <a:r>
              <a:rPr lang="ru-RU" dirty="0" smtClean="0"/>
              <a:t>Жалобы______________________________________________</a:t>
            </a:r>
          </a:p>
          <a:p>
            <a:r>
              <a:rPr lang="ru-RU" dirty="0" smtClean="0"/>
              <a:t>Данные наблюдения в динамике____________________________________________________________</a:t>
            </a:r>
          </a:p>
          <a:p>
            <a:r>
              <a:rPr lang="ru-RU" dirty="0" smtClean="0"/>
              <a:t>________________________________________________________________________________________</a:t>
            </a:r>
          </a:p>
          <a:p>
            <a:r>
              <a:rPr lang="ru-RU" dirty="0" smtClean="0"/>
              <a:t>Назначения (обследования)__________________________________________</a:t>
            </a:r>
          </a:p>
          <a:p>
            <a:r>
              <a:rPr lang="ru-RU" dirty="0" smtClean="0"/>
              <a:t>Лекарственные препараты, физиотерапия________________________________________________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3001" y="5939541"/>
            <a:ext cx="10546475" cy="644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>
            <a:hlinkClick r:id="rId4" action="ppaction://hlinksldjump"/>
          </p:cNvPr>
          <p:cNvSpPr/>
          <p:nvPr/>
        </p:nvSpPr>
        <p:spPr>
          <a:xfrm>
            <a:off x="1297974" y="6032588"/>
            <a:ext cx="480059" cy="45804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1866952" y="6071191"/>
            <a:ext cx="46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 информацию о состоянии здоровья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6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12192000" cy="6858000"/>
            <a:chOff x="0" y="0"/>
            <a:chExt cx="5943600" cy="347662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943600" cy="347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" name="Скругленный прямоугольник 5">
              <a:hlinkClick r:id="rId2" action="ppaction://hlinksldjump"/>
            </p:cNvPr>
            <p:cNvSpPr/>
            <p:nvPr/>
          </p:nvSpPr>
          <p:spPr>
            <a:xfrm>
              <a:off x="609600" y="733425"/>
              <a:ext cx="2085975" cy="9810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4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Выдать лекарства</a:t>
              </a:r>
              <a:endParaRPr lang="ru-RU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Скругленный прямоугольник 6">
              <a:hlinkClick r:id="rId3" action="ppaction://hlinksldjump"/>
            </p:cNvPr>
            <p:cNvSpPr/>
            <p:nvPr/>
          </p:nvSpPr>
          <p:spPr>
            <a:xfrm>
              <a:off x="3314700" y="2047875"/>
              <a:ext cx="2085975" cy="98107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Выдать  документацию</a:t>
              </a:r>
            </a:p>
          </p:txBody>
        </p:sp>
        <p:sp>
          <p:nvSpPr>
            <p:cNvPr id="8" name="Скругленный прямоугольник 7">
              <a:hlinkClick r:id="rId4" action="ppaction://hlinksldjump"/>
            </p:cNvPr>
            <p:cNvSpPr/>
            <p:nvPr/>
          </p:nvSpPr>
          <p:spPr>
            <a:xfrm>
              <a:off x="609600" y="2047875"/>
              <a:ext cx="2162175" cy="98107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Выдать завтрак/обед/ужин</a:t>
              </a:r>
            </a:p>
          </p:txBody>
        </p:sp>
        <p:sp>
          <p:nvSpPr>
            <p:cNvPr id="9" name="Скругленный прямоугольник 8">
              <a:hlinkClick r:id="rId5" action="ppaction://hlinksldjump"/>
            </p:cNvPr>
            <p:cNvSpPr/>
            <p:nvPr/>
          </p:nvSpPr>
          <p:spPr>
            <a:xfrm>
              <a:off x="3314700" y="733425"/>
              <a:ext cx="2085975" cy="98107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Вызвать врача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2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43001" y="134110"/>
            <a:ext cx="2521600" cy="349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https://avatars.mds.yandex.net/get-altay/4404605/2a00000179e39361cc388e401832f8d1958e/XX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"/>
          <a:stretch/>
        </p:blipFill>
        <p:spPr bwMode="auto">
          <a:xfrm>
            <a:off x="1218273" y="237858"/>
            <a:ext cx="2371055" cy="32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72723" y="0"/>
            <a:ext cx="400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Наименование лечебного учреждения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19620" y="237858"/>
            <a:ext cx="73706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Фамилия: Иванов</a:t>
            </a:r>
          </a:p>
          <a:p>
            <a:r>
              <a:rPr lang="ru-RU" sz="1600" dirty="0" smtClean="0"/>
              <a:t>Имя: Иван              Отчество: Иванович</a:t>
            </a:r>
          </a:p>
          <a:p>
            <a:r>
              <a:rPr lang="ru-RU" sz="1600" dirty="0" smtClean="0"/>
              <a:t>Дата рождения: 07.05.2000</a:t>
            </a:r>
          </a:p>
          <a:p>
            <a:r>
              <a:rPr lang="ru-RU" sz="1600" dirty="0" smtClean="0"/>
              <a:t>СНИЛС 123-456-789-101 12</a:t>
            </a:r>
          </a:p>
          <a:p>
            <a:r>
              <a:rPr lang="ru-RU" sz="1600" dirty="0" smtClean="0"/>
              <a:t>Полис ОМС________________________</a:t>
            </a:r>
          </a:p>
          <a:p>
            <a:r>
              <a:rPr lang="ru-RU" sz="1600" dirty="0" smtClean="0"/>
              <a:t>Адрес _________________________</a:t>
            </a:r>
          </a:p>
          <a:p>
            <a:r>
              <a:rPr lang="ru-RU" sz="1600" dirty="0" smtClean="0"/>
              <a:t>Телефон__________________________</a:t>
            </a:r>
          </a:p>
          <a:p>
            <a:r>
              <a:rPr lang="ru-RU" sz="1600" dirty="0" smtClean="0"/>
              <a:t>Место работы, должность_________________________</a:t>
            </a:r>
          </a:p>
          <a:p>
            <a:r>
              <a:rPr lang="ru-RU" sz="1600" dirty="0" smtClean="0"/>
              <a:t>Пенсионное удостоверение_________________________</a:t>
            </a:r>
          </a:p>
          <a:p>
            <a:r>
              <a:rPr lang="ru-RU" sz="1600" dirty="0" smtClean="0"/>
              <a:t>Инвалидность___________________________________</a:t>
            </a:r>
          </a:p>
          <a:p>
            <a:r>
              <a:rPr lang="ru-RU" sz="1600" dirty="0" smtClean="0"/>
              <a:t>Группа крови_______________</a:t>
            </a:r>
          </a:p>
          <a:p>
            <a:r>
              <a:rPr lang="ru-RU" sz="1600" dirty="0" smtClean="0"/>
              <a:t>Резус-фактор___________________</a:t>
            </a:r>
          </a:p>
          <a:p>
            <a:r>
              <a:rPr lang="ru-RU" sz="1600" dirty="0" smtClean="0"/>
              <a:t>Противопоказания___________________________________________________</a:t>
            </a:r>
          </a:p>
          <a:p>
            <a:endParaRPr lang="ru-RU" sz="1600" dirty="0"/>
          </a:p>
        </p:txBody>
      </p:sp>
      <p:sp>
        <p:nvSpPr>
          <p:cNvPr id="7" name="Прямоугольник 6">
            <a:hlinkClick r:id="rId3" action="ppaction://hlinksldjump"/>
          </p:cNvPr>
          <p:cNvSpPr/>
          <p:nvPr/>
        </p:nvSpPr>
        <p:spPr>
          <a:xfrm>
            <a:off x="1143001" y="3794760"/>
            <a:ext cx="10527029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7767" y="3794760"/>
            <a:ext cx="10372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Дата__________</a:t>
            </a:r>
          </a:p>
          <a:p>
            <a:r>
              <a:rPr lang="ru-RU" dirty="0" smtClean="0"/>
              <a:t>Жалобы______________________________________________</a:t>
            </a:r>
          </a:p>
          <a:p>
            <a:r>
              <a:rPr lang="ru-RU" dirty="0" smtClean="0"/>
              <a:t>Данные наблюдения в динамике____________________________________________________________</a:t>
            </a:r>
          </a:p>
          <a:p>
            <a:r>
              <a:rPr lang="ru-RU" dirty="0" smtClean="0"/>
              <a:t>________________________________________________________________________________________</a:t>
            </a:r>
          </a:p>
          <a:p>
            <a:r>
              <a:rPr lang="ru-RU" dirty="0" smtClean="0"/>
              <a:t>Назначения (обследования)__________________________________________</a:t>
            </a:r>
          </a:p>
          <a:p>
            <a:r>
              <a:rPr lang="ru-RU" dirty="0" smtClean="0"/>
              <a:t>Лекарственные препараты, физиотерапия________________________________________________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sp>
        <p:nvSpPr>
          <p:cNvPr id="9" name="Прямоугольник 8">
            <a:hlinkClick r:id="rId4" action="ppaction://hlinksldjump"/>
          </p:cNvPr>
          <p:cNvSpPr/>
          <p:nvPr/>
        </p:nvSpPr>
        <p:spPr>
          <a:xfrm>
            <a:off x="2843561" y="5965902"/>
            <a:ext cx="6746488" cy="635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Внесите изменения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2485" y="2119381"/>
            <a:ext cx="1052702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31434" y="2119381"/>
            <a:ext cx="88615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Дата__________</a:t>
            </a:r>
          </a:p>
          <a:p>
            <a:r>
              <a:rPr lang="ru-RU" dirty="0" smtClean="0"/>
              <a:t>Жалобы______________________________________________</a:t>
            </a:r>
          </a:p>
          <a:p>
            <a:r>
              <a:rPr lang="ru-RU" dirty="0" smtClean="0"/>
              <a:t>Данные наблюдения в динамике____________________________________________________________</a:t>
            </a:r>
          </a:p>
          <a:p>
            <a:r>
              <a:rPr lang="ru-RU" dirty="0" smtClean="0"/>
              <a:t>________________________________________________________________________________________</a:t>
            </a:r>
          </a:p>
          <a:p>
            <a:r>
              <a:rPr lang="ru-RU" dirty="0" smtClean="0"/>
              <a:t>Назначения (обследования)__________________________________________</a:t>
            </a:r>
          </a:p>
          <a:p>
            <a:r>
              <a:rPr lang="ru-RU" dirty="0" smtClean="0"/>
              <a:t>Лекарственные препараты, физиотерапия________________________________________________</a:t>
            </a:r>
          </a:p>
          <a:p>
            <a:endParaRPr lang="ru-RU" dirty="0"/>
          </a:p>
        </p:txBody>
      </p:sp>
      <p:sp>
        <p:nvSpPr>
          <p:cNvPr id="5" name="Прямоугольник 4">
            <a:hlinkClick r:id="rId2" action="ppaction://hlinksldjump"/>
          </p:cNvPr>
          <p:cNvSpPr/>
          <p:nvPr/>
        </p:nvSpPr>
        <p:spPr>
          <a:xfrm>
            <a:off x="959005" y="6043961"/>
            <a:ext cx="1784195" cy="468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Выписка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hlinkClick r:id="rId2" action="ppaction://hlinksldjump"/>
          </p:cNvPr>
          <p:cNvSpPr/>
          <p:nvPr/>
        </p:nvSpPr>
        <p:spPr>
          <a:xfrm>
            <a:off x="9237065" y="6043961"/>
            <a:ext cx="2122449" cy="468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Продолжение лечения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hlinkClick r:id="rId4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371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Изменения сохранены</a:t>
            </a:r>
            <a:endParaRPr lang="ru-RU" dirty="0"/>
          </a:p>
        </p:txBody>
      </p:sp>
      <p:pic>
        <p:nvPicPr>
          <p:cNvPr id="9" name="изменения сохранены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49444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Прямоугольник 2">
            <a:hlinkClick r:id="rId2" action="ppaction://hlinksldjump"/>
          </p:cNvPr>
          <p:cNvSpPr/>
          <p:nvPr/>
        </p:nvSpPr>
        <p:spPr>
          <a:xfrm>
            <a:off x="2486721" y="2430966"/>
            <a:ext cx="2810108" cy="1594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Сохранить изменения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hlinkClick r:id="rId3" action="ppaction://hlinksldjump"/>
          </p:cNvPr>
          <p:cNvSpPr/>
          <p:nvPr/>
        </p:nvSpPr>
        <p:spPr>
          <a:xfrm>
            <a:off x="7032702" y="2430965"/>
            <a:ext cx="2810108" cy="1594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Отменить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Прямоугольник 2">
            <a:hlinkClick r:id="rId2" action="ppaction://hlinksldjump"/>
          </p:cNvPr>
          <p:cNvSpPr/>
          <p:nvPr/>
        </p:nvSpPr>
        <p:spPr>
          <a:xfrm>
            <a:off x="2486721" y="2430966"/>
            <a:ext cx="2810108" cy="1594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Завершить работу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hlinkClick r:id="rId3" action="ppaction://hlinksldjump"/>
          </p:cNvPr>
          <p:cNvSpPr/>
          <p:nvPr/>
        </p:nvSpPr>
        <p:spPr>
          <a:xfrm>
            <a:off x="7032702" y="2430965"/>
            <a:ext cx="2810108" cy="1594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Выдать документы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43001" y="134110"/>
            <a:ext cx="2521600" cy="3490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 descr="https://avatars.mds.yandex.net/get-altay/4404605/2a00000179e39361cc388e401832f8d1958e/XX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"/>
          <a:stretch/>
        </p:blipFill>
        <p:spPr bwMode="auto">
          <a:xfrm>
            <a:off x="1218273" y="237858"/>
            <a:ext cx="2371055" cy="32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9620" y="237858"/>
            <a:ext cx="73706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Фамилия: Иванов</a:t>
            </a:r>
          </a:p>
          <a:p>
            <a:r>
              <a:rPr lang="ru-RU" sz="1600" dirty="0" smtClean="0"/>
              <a:t>Имя: Иван              Отчество: Иванович</a:t>
            </a:r>
          </a:p>
          <a:p>
            <a:r>
              <a:rPr lang="ru-RU" sz="1600" dirty="0" smtClean="0"/>
              <a:t>Дата рождения: 07.05.2000</a:t>
            </a:r>
          </a:p>
          <a:p>
            <a:r>
              <a:rPr lang="ru-RU" sz="1600" dirty="0" smtClean="0"/>
              <a:t>СНИЛС 123-456-789-101 12</a:t>
            </a:r>
          </a:p>
          <a:p>
            <a:r>
              <a:rPr lang="ru-RU" sz="1600" dirty="0" smtClean="0"/>
              <a:t>Полис ОМС________________________</a:t>
            </a:r>
          </a:p>
          <a:p>
            <a:r>
              <a:rPr lang="ru-RU" sz="1600" dirty="0" smtClean="0"/>
              <a:t>Адрес _________________________</a:t>
            </a:r>
          </a:p>
          <a:p>
            <a:r>
              <a:rPr lang="ru-RU" sz="1600" dirty="0" smtClean="0"/>
              <a:t>Телефон__________________________</a:t>
            </a:r>
          </a:p>
          <a:p>
            <a:r>
              <a:rPr lang="ru-RU" sz="1600" dirty="0" smtClean="0"/>
              <a:t>Место работы, должность_________________________</a:t>
            </a:r>
          </a:p>
          <a:p>
            <a:r>
              <a:rPr lang="ru-RU" sz="1600" dirty="0" smtClean="0"/>
              <a:t>Пенсионное удостоверение_________________________</a:t>
            </a:r>
          </a:p>
          <a:p>
            <a:r>
              <a:rPr lang="ru-RU" sz="1600" dirty="0" smtClean="0"/>
              <a:t>Инвалидность___________________________________</a:t>
            </a:r>
          </a:p>
          <a:p>
            <a:r>
              <a:rPr lang="ru-RU" sz="1600" dirty="0" smtClean="0"/>
              <a:t>Группа крови_______________</a:t>
            </a:r>
          </a:p>
          <a:p>
            <a:r>
              <a:rPr lang="ru-RU" sz="1600" dirty="0" smtClean="0"/>
              <a:t>Резус-фактор___________________</a:t>
            </a:r>
          </a:p>
          <a:p>
            <a:r>
              <a:rPr lang="ru-RU" sz="1600" dirty="0" smtClean="0"/>
              <a:t>Противопоказания___________________________________________________</a:t>
            </a:r>
          </a:p>
          <a:p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3001" y="3794760"/>
            <a:ext cx="10527029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97767" y="3794760"/>
            <a:ext cx="10372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Дата__________</a:t>
            </a:r>
          </a:p>
          <a:p>
            <a:r>
              <a:rPr lang="ru-RU" dirty="0" smtClean="0"/>
              <a:t>Жалобы______________________________________________</a:t>
            </a:r>
          </a:p>
          <a:p>
            <a:r>
              <a:rPr lang="ru-RU" dirty="0" smtClean="0"/>
              <a:t>Данные наблюдения в динамике____________________________________________________________</a:t>
            </a:r>
          </a:p>
          <a:p>
            <a:r>
              <a:rPr lang="ru-RU" dirty="0" smtClean="0"/>
              <a:t>________________________________________________________________________________________</a:t>
            </a:r>
          </a:p>
          <a:p>
            <a:r>
              <a:rPr lang="ru-RU" dirty="0" smtClean="0"/>
              <a:t>Назначения (обследования)__________________________________________</a:t>
            </a:r>
          </a:p>
          <a:p>
            <a:r>
              <a:rPr lang="ru-RU" dirty="0" smtClean="0"/>
              <a:t>Лекарственные препараты, физиотерапия________________________________________________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3001" y="5939541"/>
            <a:ext cx="10546475" cy="644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люс 7">
            <a:hlinkClick r:id="rId3" action="ppaction://hlinksldjump"/>
          </p:cNvPr>
          <p:cNvSpPr/>
          <p:nvPr/>
        </p:nvSpPr>
        <p:spPr>
          <a:xfrm>
            <a:off x="1297974" y="6032588"/>
            <a:ext cx="480059" cy="45804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66952" y="6071191"/>
            <a:ext cx="46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 информацию о состоянии здоровья</a:t>
            </a:r>
            <a:endParaRPr lang="ru-RU" dirty="0"/>
          </a:p>
        </p:txBody>
      </p:sp>
      <p:sp>
        <p:nvSpPr>
          <p:cNvPr id="11" name="Прямоугольник 10">
            <a:hlinkClick r:id="rId4" action="ppaction://hlinksldjump"/>
          </p:cNvPr>
          <p:cNvSpPr/>
          <p:nvPr/>
        </p:nvSpPr>
        <p:spPr>
          <a:xfrm>
            <a:off x="143573" y="134110"/>
            <a:ext cx="855855" cy="37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печать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900" y="6387295"/>
            <a:ext cx="401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Изменения не сохранены</a:t>
            </a:r>
            <a:endParaRPr lang="ru-RU" dirty="0"/>
          </a:p>
        </p:txBody>
      </p:sp>
      <p:pic>
        <p:nvPicPr>
          <p:cNvPr id="9" name="изменения не сохранены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71091" y="62671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hlinkClick r:id="rId4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519" y="6320388"/>
            <a:ext cx="424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Речь робота: Можете забрать документы</a:t>
            </a:r>
          </a:p>
        </p:txBody>
      </p:sp>
      <p:pic>
        <p:nvPicPr>
          <p:cNvPr id="9" name="можете забрать документы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89501" y="62002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Сценка №4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6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0"/>
            <a:ext cx="12192000" cy="6858000"/>
            <a:chOff x="0" y="0"/>
            <a:chExt cx="5943600" cy="347662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0" y="0"/>
              <a:ext cx="5943600" cy="347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1489733" y="227593"/>
              <a:ext cx="2964133" cy="98107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48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Приложите палец</a:t>
              </a:r>
              <a:endParaRPr lang="ru-RU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Овал 7">
            <a:hlinkClick r:id="rId4" action="ppaction://hlinksldjump"/>
          </p:cNvPr>
          <p:cNvSpPr/>
          <p:nvPr/>
        </p:nvSpPr>
        <p:spPr>
          <a:xfrm>
            <a:off x="5027341" y="3033131"/>
            <a:ext cx="2137316" cy="27878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приложите палец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1707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выберите, что вы хотите сделать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50415" y="6147027"/>
            <a:ext cx="609600" cy="609600"/>
          </a:xfrm>
        </p:spPr>
      </p:pic>
      <p:sp>
        <p:nvSpPr>
          <p:cNvPr id="5" name="Овал 4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9900" y="6387295"/>
            <a:ext cx="47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</a:t>
            </a:r>
            <a:r>
              <a:rPr lang="ru-RU" dirty="0"/>
              <a:t>робота</a:t>
            </a:r>
            <a:r>
              <a:rPr lang="ru-RU" dirty="0" smtClean="0"/>
              <a:t>: выберите</a:t>
            </a:r>
            <a:r>
              <a:rPr lang="ru-RU" dirty="0"/>
              <a:t>, что вы хотите сделать  </a:t>
            </a:r>
          </a:p>
        </p:txBody>
      </p:sp>
    </p:spTree>
    <p:extLst>
      <p:ext uri="{BB962C8B-B14F-4D97-AF65-F5344CB8AC3E}">
        <p14:creationId xmlns:p14="http://schemas.microsoft.com/office/powerpoint/2010/main" val="21215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1250462" y="1446756"/>
            <a:ext cx="4278923" cy="1935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Выдать лекарства</a:t>
            </a:r>
            <a:endParaRPr lang="ru-RU" sz="4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6799385" y="4039644"/>
            <a:ext cx="4278923" cy="19352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Выдать  документацию</a:t>
            </a:r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1250462" y="4039644"/>
            <a:ext cx="4435231" cy="19352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Выдать завтрак/обед/ужин</a:t>
            </a:r>
          </a:p>
        </p:txBody>
      </p:sp>
      <p:sp>
        <p:nvSpPr>
          <p:cNvPr id="8" name="Скругленный прямоугольник 7">
            <a:hlinkClick r:id="rId5" action="ppaction://hlinksldjump"/>
          </p:cNvPr>
          <p:cNvSpPr/>
          <p:nvPr/>
        </p:nvSpPr>
        <p:spPr>
          <a:xfrm>
            <a:off x="6799385" y="1446756"/>
            <a:ext cx="4278923" cy="19352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Вызвать врача</a:t>
            </a:r>
          </a:p>
        </p:txBody>
      </p:sp>
    </p:spTree>
    <p:extLst>
      <p:ext uri="{BB962C8B-B14F-4D97-AF65-F5344CB8AC3E}">
        <p14:creationId xmlns:p14="http://schemas.microsoft.com/office/powerpoint/2010/main" val="14593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9900" y="6387295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</a:t>
            </a:r>
            <a:r>
              <a:rPr lang="ru-RU" dirty="0"/>
              <a:t>робота</a:t>
            </a:r>
            <a:r>
              <a:rPr lang="ru-RU" dirty="0" smtClean="0"/>
              <a:t>: ожидайте, врач скоро подойдёт</a:t>
            </a:r>
            <a:endParaRPr lang="ru-RU" dirty="0"/>
          </a:p>
        </p:txBody>
      </p:sp>
      <p:pic>
        <p:nvPicPr>
          <p:cNvPr id="11" name="ожидайте, врач скоро придёт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64502" y="6387295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24391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3213" y="6387295"/>
            <a:ext cx="423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Можете забрать лекарства. </a:t>
            </a:r>
            <a:endParaRPr lang="ru-RU" dirty="0"/>
          </a:p>
        </p:txBody>
      </p:sp>
      <p:pic>
        <p:nvPicPr>
          <p:cNvPr id="2" name="можете забрать лекарства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7799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Сценка №2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1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9900" y="6387295"/>
            <a:ext cx="47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выберите, что вы хотите сделать  </a:t>
            </a:r>
            <a:endParaRPr lang="ru-RU" dirty="0"/>
          </a:p>
        </p:txBody>
      </p:sp>
      <p:pic>
        <p:nvPicPr>
          <p:cNvPr id="2" name="выберите, что вы хотите сделать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25315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" name="Скругленный прямоугольник 2">
            <a:hlinkClick r:id="rId2" action="ppaction://hlinksldjump"/>
          </p:cNvPr>
          <p:cNvSpPr/>
          <p:nvPr/>
        </p:nvSpPr>
        <p:spPr>
          <a:xfrm>
            <a:off x="1250462" y="1446756"/>
            <a:ext cx="4278923" cy="1935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Выдать лекарства</a:t>
            </a:r>
            <a:endParaRPr lang="ru-RU" sz="4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6799385" y="4039644"/>
            <a:ext cx="4278923" cy="19352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Выдать  документацию</a:t>
            </a:r>
          </a:p>
        </p:txBody>
      </p:sp>
      <p:sp>
        <p:nvSpPr>
          <p:cNvPr id="5" name="Скругленный прямоугольник 4">
            <a:hlinkClick r:id="rId4" action="ppaction://hlinksldjump"/>
          </p:cNvPr>
          <p:cNvSpPr/>
          <p:nvPr/>
        </p:nvSpPr>
        <p:spPr>
          <a:xfrm>
            <a:off x="1250462" y="4039644"/>
            <a:ext cx="4435231" cy="19352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Выдать завтрак/обед/ужин</a:t>
            </a:r>
          </a:p>
        </p:txBody>
      </p:sp>
      <p:sp>
        <p:nvSpPr>
          <p:cNvPr id="6" name="Скругленный прямоугольник 5">
            <a:hlinkClick r:id="rId5" action="ppaction://hlinksldjump"/>
          </p:cNvPr>
          <p:cNvSpPr/>
          <p:nvPr/>
        </p:nvSpPr>
        <p:spPr>
          <a:xfrm>
            <a:off x="6799385" y="1446756"/>
            <a:ext cx="4278923" cy="19352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Вызвать врача</a:t>
            </a:r>
          </a:p>
        </p:txBody>
      </p:sp>
    </p:spTree>
    <p:extLst>
      <p:ext uri="{BB962C8B-B14F-4D97-AF65-F5344CB8AC3E}">
        <p14:creationId xmlns:p14="http://schemas.microsoft.com/office/powerpoint/2010/main" val="5104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300761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631259" y="1393902"/>
            <a:ext cx="1182029" cy="17618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746810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021551" y="2163337"/>
            <a:ext cx="401444" cy="446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1"/>
          <p:cNvSpPr/>
          <p:nvPr/>
        </p:nvSpPr>
        <p:spPr>
          <a:xfrm rot="16200000">
            <a:off x="5314404" y="3122340"/>
            <a:ext cx="804907" cy="2854713"/>
          </a:xfrm>
          <a:custGeom>
            <a:avLst/>
            <a:gdLst>
              <a:gd name="connsiteX0" fmla="*/ 0 w 1951464"/>
              <a:gd name="connsiteY0" fmla="*/ 978520 h 1957039"/>
              <a:gd name="connsiteX1" fmla="*/ 975732 w 1951464"/>
              <a:gd name="connsiteY1" fmla="*/ 0 h 1957039"/>
              <a:gd name="connsiteX2" fmla="*/ 1951464 w 1951464"/>
              <a:gd name="connsiteY2" fmla="*/ 978520 h 1957039"/>
              <a:gd name="connsiteX3" fmla="*/ 975732 w 1951464"/>
              <a:gd name="connsiteY3" fmla="*/ 1957040 h 1957039"/>
              <a:gd name="connsiteX4" fmla="*/ 0 w 1951464"/>
              <a:gd name="connsiteY4" fmla="*/ 978520 h 1957039"/>
              <a:gd name="connsiteX0" fmla="*/ 0 w 1096855"/>
              <a:gd name="connsiteY0" fmla="*/ 978611 h 1957232"/>
              <a:gd name="connsiteX1" fmla="*/ 975732 w 1096855"/>
              <a:gd name="connsiteY1" fmla="*/ 91 h 1957232"/>
              <a:gd name="connsiteX2" fmla="*/ 1081669 w 1096855"/>
              <a:gd name="connsiteY2" fmla="*/ 1023216 h 1957232"/>
              <a:gd name="connsiteX3" fmla="*/ 975732 w 1096855"/>
              <a:gd name="connsiteY3" fmla="*/ 1957131 h 1957232"/>
              <a:gd name="connsiteX4" fmla="*/ 0 w 1096855"/>
              <a:gd name="connsiteY4" fmla="*/ 978611 h 195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855" h="1957232">
                <a:moveTo>
                  <a:pt x="0" y="978611"/>
                </a:moveTo>
                <a:cubicBezTo>
                  <a:pt x="0" y="438189"/>
                  <a:pt x="795454" y="-7343"/>
                  <a:pt x="975732" y="91"/>
                </a:cubicBezTo>
                <a:cubicBezTo>
                  <a:pt x="1156010" y="7525"/>
                  <a:pt x="1081669" y="482794"/>
                  <a:pt x="1081669" y="1023216"/>
                </a:cubicBezTo>
                <a:cubicBezTo>
                  <a:pt x="1081669" y="1563638"/>
                  <a:pt x="1156010" y="1964565"/>
                  <a:pt x="975732" y="1957131"/>
                </a:cubicBezTo>
                <a:cubicBezTo>
                  <a:pt x="795454" y="1949697"/>
                  <a:pt x="0" y="1519033"/>
                  <a:pt x="0" y="9786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0361" y="6356195"/>
            <a:ext cx="605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Речь робота: Можете забрать </a:t>
            </a:r>
            <a:r>
              <a:rPr lang="ru-RU" dirty="0" smtClean="0"/>
              <a:t>завтрак. </a:t>
            </a:r>
            <a:r>
              <a:rPr lang="ru-RU" dirty="0" smtClean="0"/>
              <a:t>Приятного аппетита!</a:t>
            </a:r>
            <a:endParaRPr lang="ru-RU" dirty="0"/>
          </a:p>
        </p:txBody>
      </p:sp>
      <p:pic>
        <p:nvPicPr>
          <p:cNvPr id="2" name="завтрак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51185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583</Words>
  <Application>Microsoft Office PowerPoint</Application>
  <PresentationFormat>Широкоэкранный</PresentationFormat>
  <Paragraphs>180</Paragraphs>
  <Slides>42</Slides>
  <Notes>0</Notes>
  <HiddenSlides>0</HiddenSlides>
  <MMClips>19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Тема Office</vt:lpstr>
      <vt:lpstr>Сценка №1</vt:lpstr>
      <vt:lpstr>Презентация PowerPoint</vt:lpstr>
      <vt:lpstr>Презентация PowerPoint</vt:lpstr>
      <vt:lpstr>Презентация PowerPoint</vt:lpstr>
      <vt:lpstr>Презентация PowerPoint</vt:lpstr>
      <vt:lpstr>Сценка №2 </vt:lpstr>
      <vt:lpstr>Презентация PowerPoint</vt:lpstr>
      <vt:lpstr>Презентация PowerPoint</vt:lpstr>
      <vt:lpstr>Презентация PowerPoint</vt:lpstr>
      <vt:lpstr>Сценка №3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Сценка №4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Сценка №1</dc:title>
  <dc:creator>admin</dc:creator>
  <cp:lastModifiedBy>admin</cp:lastModifiedBy>
  <cp:revision>12</cp:revision>
  <dcterms:created xsi:type="dcterms:W3CDTF">2022-02-11T14:47:03Z</dcterms:created>
  <dcterms:modified xsi:type="dcterms:W3CDTF">2022-02-18T14:21:00Z</dcterms:modified>
</cp:coreProperties>
</file>