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256" r:id="rId5"/>
    <p:sldId id="262" r:id="rId6"/>
    <p:sldId id="275" r:id="rId7"/>
    <p:sldId id="285" r:id="rId8"/>
    <p:sldId id="286" r:id="rId9"/>
    <p:sldId id="287" r:id="rId10"/>
    <p:sldId id="263" r:id="rId11"/>
    <p:sldId id="288" r:id="rId12"/>
    <p:sldId id="294" r:id="rId13"/>
    <p:sldId id="289" r:id="rId14"/>
    <p:sldId id="291" r:id="rId15"/>
    <p:sldId id="260" r:id="rId16"/>
    <p:sldId id="295" r:id="rId17"/>
    <p:sldId id="293" r:id="rId18"/>
    <p:sldId id="292" r:id="rId19"/>
    <p:sldId id="284" r:id="rId20"/>
    <p:sldId id="290" r:id="rId21"/>
    <p:sldId id="27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022"/>
    <a:srgbClr val="F0EDE4"/>
    <a:srgbClr val="CBCBCB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58FCF6-4050-49B5-8E62-30F7FAA450D8}" v="13" dt="2025-04-27T17:00:28.002"/>
    <p1510:client id="{2AE389E7-540E-4AE8-AD15-8850F6504608}" v="1248" dt="2025-04-27T23:21:42.196"/>
    <p1510:client id="{5CBD8C10-394E-4F1A-AE4C-9517D618295D}" v="70" dt="2025-04-27T23:17:43.665"/>
    <p1510:client id="{CAC6738F-3B8D-443E-954D-327E855C0CA1}" v="238" dt="2025-04-27T23:21:19.047"/>
    <p1510:client id="{DBB6A9FD-EED3-442F-8406-2C09510EB888}" v="588" dt="2025-04-27T23:19:06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1893" autoAdjust="0"/>
  </p:normalViewPr>
  <p:slideViewPr>
    <p:cSldViewPr snapToGrid="0">
      <p:cViewPr varScale="1">
        <p:scale>
          <a:sx n="51" d="100"/>
          <a:sy n="51" d="100"/>
        </p:scale>
        <p:origin x="13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13048B-A96A-4D94-B076-AE6DF795D488}" type="doc">
      <dgm:prSet loTypeId="urn:microsoft.com/office/officeart/2005/8/layout/chevron2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52370A-0952-4AF2-A6AC-C2445F302AFF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b="1"/>
            <a:t>C</a:t>
          </a:r>
        </a:p>
      </dgm:t>
    </dgm:pt>
    <dgm:pt modelId="{D7138B50-B8ED-4A0E-907B-4761765A5B0A}" type="parTrans" cxnId="{22C1548D-7263-4005-B710-C199493A230F}">
      <dgm:prSet/>
      <dgm:spPr/>
      <dgm:t>
        <a:bodyPr/>
        <a:lstStyle/>
        <a:p>
          <a:endParaRPr lang="en-US" b="1"/>
        </a:p>
      </dgm:t>
    </dgm:pt>
    <dgm:pt modelId="{CA6DC637-6ABE-4E74-B9C3-2B367835AC66}" type="sibTrans" cxnId="{22C1548D-7263-4005-B710-C199493A230F}">
      <dgm:prSet/>
      <dgm:spPr/>
      <dgm:t>
        <a:bodyPr/>
        <a:lstStyle/>
        <a:p>
          <a:endParaRPr lang="en-US" b="1"/>
        </a:p>
      </dgm:t>
    </dgm:pt>
    <dgm:pt modelId="{169483E5-8A3E-471D-9EB3-175004E99E58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b="1"/>
            <a:t>C</a:t>
          </a:r>
        </a:p>
      </dgm:t>
    </dgm:pt>
    <dgm:pt modelId="{E96A529E-4E8F-4902-B652-C0FE95A84D52}" type="parTrans" cxnId="{34CB30CF-C6E9-4DFC-89C3-7DB967634CD9}">
      <dgm:prSet/>
      <dgm:spPr/>
      <dgm:t>
        <a:bodyPr/>
        <a:lstStyle/>
        <a:p>
          <a:endParaRPr lang="en-US" b="1"/>
        </a:p>
      </dgm:t>
    </dgm:pt>
    <dgm:pt modelId="{FC2E5D23-C403-42CB-9CD7-2601C46F347F}" type="sibTrans" cxnId="{34CB30CF-C6E9-4DFC-89C3-7DB967634CD9}">
      <dgm:prSet/>
      <dgm:spPr/>
      <dgm:t>
        <a:bodyPr/>
        <a:lstStyle/>
        <a:p>
          <a:endParaRPr lang="en-US" b="1"/>
        </a:p>
      </dgm:t>
    </dgm:pt>
    <dgm:pt modelId="{1E1E4E92-D0D6-4159-86F0-CD0B6AD41CD7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Configure IPsec Phase 2 Policies</a:t>
          </a:r>
        </a:p>
      </dgm:t>
    </dgm:pt>
    <dgm:pt modelId="{1B779881-9C85-4702-B501-10C4D3C6F3FD}" type="parTrans" cxnId="{9F5F1D5D-D4ED-4E09-8737-4E111ED410AF}">
      <dgm:prSet/>
      <dgm:spPr/>
      <dgm:t>
        <a:bodyPr/>
        <a:lstStyle/>
        <a:p>
          <a:endParaRPr lang="en-US" b="1"/>
        </a:p>
      </dgm:t>
    </dgm:pt>
    <dgm:pt modelId="{C912BDD7-FAFA-4647-9BCE-12F4D891944B}" type="sibTrans" cxnId="{9F5F1D5D-D4ED-4E09-8737-4E111ED410AF}">
      <dgm:prSet/>
      <dgm:spPr/>
      <dgm:t>
        <a:bodyPr/>
        <a:lstStyle/>
        <a:p>
          <a:endParaRPr lang="en-US" b="1"/>
        </a:p>
      </dgm:t>
    </dgm:pt>
    <dgm:pt modelId="{CCED16CA-4EB9-4C4B-B48F-D400EE0B7499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b="1"/>
            <a:t>C</a:t>
          </a:r>
        </a:p>
      </dgm:t>
    </dgm:pt>
    <dgm:pt modelId="{2A69C491-D24D-4F36-A647-B50581505A46}" type="parTrans" cxnId="{44F94D07-2BE8-465D-A1F4-D2C8A3B427F5}">
      <dgm:prSet/>
      <dgm:spPr/>
      <dgm:t>
        <a:bodyPr/>
        <a:lstStyle/>
        <a:p>
          <a:endParaRPr lang="en-US" b="1"/>
        </a:p>
      </dgm:t>
    </dgm:pt>
    <dgm:pt modelId="{633CB899-A41F-451B-89AC-B8A69A107F93}" type="sibTrans" cxnId="{44F94D07-2BE8-465D-A1F4-D2C8A3B427F5}">
      <dgm:prSet/>
      <dgm:spPr/>
      <dgm:t>
        <a:bodyPr/>
        <a:lstStyle/>
        <a:p>
          <a:endParaRPr lang="en-US" b="1"/>
        </a:p>
      </dgm:t>
    </dgm:pt>
    <dgm:pt modelId="{4CBC41CC-655A-4F1A-8AB9-7473D42843E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Create Crypto Maps</a:t>
          </a:r>
        </a:p>
      </dgm:t>
    </dgm:pt>
    <dgm:pt modelId="{62EF8EB9-9097-4724-9045-F1EA04267E5B}" type="parTrans" cxnId="{423874C3-3433-4D59-A28D-12502106EF9C}">
      <dgm:prSet/>
      <dgm:spPr/>
      <dgm:t>
        <a:bodyPr/>
        <a:lstStyle/>
        <a:p>
          <a:endParaRPr lang="en-US" b="1"/>
        </a:p>
      </dgm:t>
    </dgm:pt>
    <dgm:pt modelId="{2871EED0-059B-4278-BC92-F12D7BFC72FF}" type="sibTrans" cxnId="{423874C3-3433-4D59-A28D-12502106EF9C}">
      <dgm:prSet/>
      <dgm:spPr/>
      <dgm:t>
        <a:bodyPr/>
        <a:lstStyle/>
        <a:p>
          <a:endParaRPr lang="en-US" b="1"/>
        </a:p>
      </dgm:t>
    </dgm:pt>
    <dgm:pt modelId="{DFEC8C82-C799-491D-8594-9E602F901BF2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b="1"/>
            <a:t>A</a:t>
          </a:r>
        </a:p>
      </dgm:t>
    </dgm:pt>
    <dgm:pt modelId="{A615F29A-31E0-4329-BBFE-E006DECEE3A6}" type="parTrans" cxnId="{384B3780-46A6-4076-A6D3-12EAACD220DD}">
      <dgm:prSet/>
      <dgm:spPr/>
      <dgm:t>
        <a:bodyPr/>
        <a:lstStyle/>
        <a:p>
          <a:endParaRPr lang="en-US" b="1"/>
        </a:p>
      </dgm:t>
    </dgm:pt>
    <dgm:pt modelId="{246D6FB1-6858-4FBC-A07E-B2BD6EC12639}" type="sibTrans" cxnId="{384B3780-46A6-4076-A6D3-12EAACD220DD}">
      <dgm:prSet/>
      <dgm:spPr/>
      <dgm:t>
        <a:bodyPr/>
        <a:lstStyle/>
        <a:p>
          <a:endParaRPr lang="en-US" b="1"/>
        </a:p>
      </dgm:t>
    </dgm:pt>
    <dgm:pt modelId="{39995E8A-6B92-4E31-9A6E-A2B27D1774C3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Apply Crypto Maps to Serial Interfaces</a:t>
          </a:r>
        </a:p>
      </dgm:t>
    </dgm:pt>
    <dgm:pt modelId="{C8A7B580-7314-44E5-9358-BB614222A4C0}" type="parTrans" cxnId="{8EE3587D-4C32-4C9D-8E9F-A67442C36276}">
      <dgm:prSet/>
      <dgm:spPr/>
      <dgm:t>
        <a:bodyPr/>
        <a:lstStyle/>
        <a:p>
          <a:endParaRPr lang="en-US" b="1"/>
        </a:p>
      </dgm:t>
    </dgm:pt>
    <dgm:pt modelId="{0314A326-EC59-4808-9FA0-0539766A895B}" type="sibTrans" cxnId="{8EE3587D-4C32-4C9D-8E9F-A67442C36276}">
      <dgm:prSet/>
      <dgm:spPr/>
      <dgm:t>
        <a:bodyPr/>
        <a:lstStyle/>
        <a:p>
          <a:endParaRPr lang="en-US" b="1"/>
        </a:p>
      </dgm:t>
    </dgm:pt>
    <dgm:pt modelId="{C09A41C4-4812-4DA3-8040-95394800AE86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b="1"/>
            <a:t>V</a:t>
          </a:r>
        </a:p>
      </dgm:t>
    </dgm:pt>
    <dgm:pt modelId="{11EB38F6-55A5-4B8A-814E-466A93AD77EE}" type="parTrans" cxnId="{30575756-AE16-490E-AD39-583A6EB9B09B}">
      <dgm:prSet/>
      <dgm:spPr/>
      <dgm:t>
        <a:bodyPr/>
        <a:lstStyle/>
        <a:p>
          <a:endParaRPr lang="en-US" b="1"/>
        </a:p>
      </dgm:t>
    </dgm:pt>
    <dgm:pt modelId="{0D9421B1-A529-4741-B396-A3E01DD7570E}" type="sibTrans" cxnId="{30575756-AE16-490E-AD39-583A6EB9B09B}">
      <dgm:prSet/>
      <dgm:spPr/>
      <dgm:t>
        <a:bodyPr/>
        <a:lstStyle/>
        <a:p>
          <a:endParaRPr lang="en-US" b="1"/>
        </a:p>
      </dgm:t>
    </dgm:pt>
    <dgm:pt modelId="{C9431DF3-9C6D-4F09-A2A8-00FDCF72DC4E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Verify tunnel status</a:t>
          </a:r>
        </a:p>
      </dgm:t>
    </dgm:pt>
    <dgm:pt modelId="{513E75FA-92B0-4132-85EE-165CAA050F14}" type="parTrans" cxnId="{0D8C431A-CB60-4BCF-B08D-3BAF6DE9FB32}">
      <dgm:prSet/>
      <dgm:spPr/>
      <dgm:t>
        <a:bodyPr/>
        <a:lstStyle/>
        <a:p>
          <a:endParaRPr lang="en-US" b="1"/>
        </a:p>
      </dgm:t>
    </dgm:pt>
    <dgm:pt modelId="{896126D7-E41C-4778-BD2F-33774AAD4888}" type="sibTrans" cxnId="{0D8C431A-CB60-4BCF-B08D-3BAF6DE9FB32}">
      <dgm:prSet/>
      <dgm:spPr/>
      <dgm:t>
        <a:bodyPr/>
        <a:lstStyle/>
        <a:p>
          <a:endParaRPr lang="en-US" b="1"/>
        </a:p>
      </dgm:t>
    </dgm:pt>
    <dgm:pt modelId="{D04D6658-089D-4FE4-9CFC-8257F1B5D1B7}">
      <dgm:prSet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Configure ISAKMP Phase 1 Policies</a:t>
          </a:r>
        </a:p>
      </dgm:t>
    </dgm:pt>
    <dgm:pt modelId="{98DAE336-0858-4302-A830-5A425A037D12}" type="sibTrans" cxnId="{3F8C9E76-4714-431F-96CD-707A76B5D7E0}">
      <dgm:prSet/>
      <dgm:spPr/>
      <dgm:t>
        <a:bodyPr/>
        <a:lstStyle/>
        <a:p>
          <a:endParaRPr lang="en-US" b="1"/>
        </a:p>
      </dgm:t>
    </dgm:pt>
    <dgm:pt modelId="{C70C31A5-E49A-4E53-B17E-AAB5016BD8E4}" type="parTrans" cxnId="{3F8C9E76-4714-431F-96CD-707A76B5D7E0}">
      <dgm:prSet/>
      <dgm:spPr/>
      <dgm:t>
        <a:bodyPr/>
        <a:lstStyle/>
        <a:p>
          <a:endParaRPr lang="en-US" b="1"/>
        </a:p>
      </dgm:t>
    </dgm:pt>
    <dgm:pt modelId="{81FB636E-EC4E-4E30-95FA-124189388F2D}" type="pres">
      <dgm:prSet presAssocID="{3813048B-A96A-4D94-B076-AE6DF795D488}" presName="linearFlow" presStyleCnt="0">
        <dgm:presLayoutVars>
          <dgm:dir/>
          <dgm:animLvl val="lvl"/>
          <dgm:resizeHandles val="exact"/>
        </dgm:presLayoutVars>
      </dgm:prSet>
      <dgm:spPr/>
    </dgm:pt>
    <dgm:pt modelId="{3C082CD4-0DAF-4994-BADC-204E25E1F7E1}" type="pres">
      <dgm:prSet presAssocID="{1252370A-0952-4AF2-A6AC-C2445F302AFF}" presName="composite" presStyleCnt="0"/>
      <dgm:spPr/>
    </dgm:pt>
    <dgm:pt modelId="{51C7BD39-B878-4B70-8C32-66AD524F85AE}" type="pres">
      <dgm:prSet presAssocID="{1252370A-0952-4AF2-A6AC-C2445F302AFF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AC385A07-15DC-40EC-9095-18D678776BE2}" type="pres">
      <dgm:prSet presAssocID="{1252370A-0952-4AF2-A6AC-C2445F302AFF}" presName="descendantText" presStyleLbl="alignAcc1" presStyleIdx="0" presStyleCnt="5">
        <dgm:presLayoutVars>
          <dgm:bulletEnabled val="1"/>
        </dgm:presLayoutVars>
      </dgm:prSet>
      <dgm:spPr/>
    </dgm:pt>
    <dgm:pt modelId="{67EEC458-9A1A-44B2-90E0-A6E861D4CDE1}" type="pres">
      <dgm:prSet presAssocID="{CA6DC637-6ABE-4E74-B9C3-2B367835AC66}" presName="sp" presStyleCnt="0"/>
      <dgm:spPr/>
    </dgm:pt>
    <dgm:pt modelId="{B978C48E-7499-46B6-A989-247EED566015}" type="pres">
      <dgm:prSet presAssocID="{169483E5-8A3E-471D-9EB3-175004E99E58}" presName="composite" presStyleCnt="0"/>
      <dgm:spPr/>
    </dgm:pt>
    <dgm:pt modelId="{1C5C908B-D27E-4043-B5BB-DAC057ADEF95}" type="pres">
      <dgm:prSet presAssocID="{169483E5-8A3E-471D-9EB3-175004E99E58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C5F3A8F9-C649-411A-8DAE-E9ED4C90147B}" type="pres">
      <dgm:prSet presAssocID="{169483E5-8A3E-471D-9EB3-175004E99E58}" presName="descendantText" presStyleLbl="alignAcc1" presStyleIdx="1" presStyleCnt="5">
        <dgm:presLayoutVars>
          <dgm:bulletEnabled val="1"/>
        </dgm:presLayoutVars>
      </dgm:prSet>
      <dgm:spPr/>
    </dgm:pt>
    <dgm:pt modelId="{6D4F8B31-3CD3-4077-9F6F-68D4738D264E}" type="pres">
      <dgm:prSet presAssocID="{FC2E5D23-C403-42CB-9CD7-2601C46F347F}" presName="sp" presStyleCnt="0"/>
      <dgm:spPr/>
    </dgm:pt>
    <dgm:pt modelId="{518AE568-9589-4EC8-94AE-CD93460FBA4D}" type="pres">
      <dgm:prSet presAssocID="{CCED16CA-4EB9-4C4B-B48F-D400EE0B7499}" presName="composite" presStyleCnt="0"/>
      <dgm:spPr/>
    </dgm:pt>
    <dgm:pt modelId="{6E40B15E-3818-4250-A73C-4488FAA79E64}" type="pres">
      <dgm:prSet presAssocID="{CCED16CA-4EB9-4C4B-B48F-D400EE0B7499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788C17B-270B-4E6B-8515-7A8CAC6DDA11}" type="pres">
      <dgm:prSet presAssocID="{CCED16CA-4EB9-4C4B-B48F-D400EE0B7499}" presName="descendantText" presStyleLbl="alignAcc1" presStyleIdx="2" presStyleCnt="5">
        <dgm:presLayoutVars>
          <dgm:bulletEnabled val="1"/>
        </dgm:presLayoutVars>
      </dgm:prSet>
      <dgm:spPr/>
    </dgm:pt>
    <dgm:pt modelId="{6331F616-FF39-4825-8704-54C1B9487256}" type="pres">
      <dgm:prSet presAssocID="{633CB899-A41F-451B-89AC-B8A69A107F93}" presName="sp" presStyleCnt="0"/>
      <dgm:spPr/>
    </dgm:pt>
    <dgm:pt modelId="{05126EE5-ACA8-4424-B378-94C784C7354E}" type="pres">
      <dgm:prSet presAssocID="{DFEC8C82-C799-491D-8594-9E602F901BF2}" presName="composite" presStyleCnt="0"/>
      <dgm:spPr/>
    </dgm:pt>
    <dgm:pt modelId="{ECF9D259-7DF1-477D-8030-6D44876B814A}" type="pres">
      <dgm:prSet presAssocID="{DFEC8C82-C799-491D-8594-9E602F901BF2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39A3EB7F-9656-4C47-B02B-670C8E34CD94}" type="pres">
      <dgm:prSet presAssocID="{DFEC8C82-C799-491D-8594-9E602F901BF2}" presName="descendantText" presStyleLbl="alignAcc1" presStyleIdx="3" presStyleCnt="5">
        <dgm:presLayoutVars>
          <dgm:bulletEnabled val="1"/>
        </dgm:presLayoutVars>
      </dgm:prSet>
      <dgm:spPr/>
    </dgm:pt>
    <dgm:pt modelId="{BFED2D04-D1D4-45D3-9247-13D4736DCEF1}" type="pres">
      <dgm:prSet presAssocID="{246D6FB1-6858-4FBC-A07E-B2BD6EC12639}" presName="sp" presStyleCnt="0"/>
      <dgm:spPr/>
    </dgm:pt>
    <dgm:pt modelId="{2C638039-3FBD-470B-9129-4694B3AB9593}" type="pres">
      <dgm:prSet presAssocID="{C09A41C4-4812-4DA3-8040-95394800AE86}" presName="composite" presStyleCnt="0"/>
      <dgm:spPr/>
    </dgm:pt>
    <dgm:pt modelId="{8A5E3607-0039-4EB7-B975-C021C9087CDB}" type="pres">
      <dgm:prSet presAssocID="{C09A41C4-4812-4DA3-8040-95394800AE86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117C8A1F-D662-4BEB-BC61-794FEE1ADFE7}" type="pres">
      <dgm:prSet presAssocID="{C09A41C4-4812-4DA3-8040-95394800AE86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44F94D07-2BE8-465D-A1F4-D2C8A3B427F5}" srcId="{3813048B-A96A-4D94-B076-AE6DF795D488}" destId="{CCED16CA-4EB9-4C4B-B48F-D400EE0B7499}" srcOrd="2" destOrd="0" parTransId="{2A69C491-D24D-4F36-A647-B50581505A46}" sibTransId="{633CB899-A41F-451B-89AC-B8A69A107F93}"/>
    <dgm:cxn modelId="{B254A70D-A859-4380-B8A6-1ADBD54BDFAE}" type="presOf" srcId="{169483E5-8A3E-471D-9EB3-175004E99E58}" destId="{1C5C908B-D27E-4043-B5BB-DAC057ADEF95}" srcOrd="0" destOrd="0" presId="urn:microsoft.com/office/officeart/2005/8/layout/chevron2"/>
    <dgm:cxn modelId="{0D8C431A-CB60-4BCF-B08D-3BAF6DE9FB32}" srcId="{C09A41C4-4812-4DA3-8040-95394800AE86}" destId="{C9431DF3-9C6D-4F09-A2A8-00FDCF72DC4E}" srcOrd="0" destOrd="0" parTransId="{513E75FA-92B0-4132-85EE-165CAA050F14}" sibTransId="{896126D7-E41C-4778-BD2F-33774AAD4888}"/>
    <dgm:cxn modelId="{52DCBF2E-9E90-40D3-A725-F880CE8C0CC3}" type="presOf" srcId="{3813048B-A96A-4D94-B076-AE6DF795D488}" destId="{81FB636E-EC4E-4E30-95FA-124189388F2D}" srcOrd="0" destOrd="0" presId="urn:microsoft.com/office/officeart/2005/8/layout/chevron2"/>
    <dgm:cxn modelId="{412FC53B-F302-4D93-8E31-43DDA59BFE75}" type="presOf" srcId="{C9431DF3-9C6D-4F09-A2A8-00FDCF72DC4E}" destId="{117C8A1F-D662-4BEB-BC61-794FEE1ADFE7}" srcOrd="0" destOrd="0" presId="urn:microsoft.com/office/officeart/2005/8/layout/chevron2"/>
    <dgm:cxn modelId="{9F5F1D5D-D4ED-4E09-8737-4E111ED410AF}" srcId="{169483E5-8A3E-471D-9EB3-175004E99E58}" destId="{1E1E4E92-D0D6-4159-86F0-CD0B6AD41CD7}" srcOrd="0" destOrd="0" parTransId="{1B779881-9C85-4702-B501-10C4D3C6F3FD}" sibTransId="{C912BDD7-FAFA-4647-9BCE-12F4D891944B}"/>
    <dgm:cxn modelId="{3E727445-0147-4273-8778-009DEBDB14BD}" type="presOf" srcId="{39995E8A-6B92-4E31-9A6E-A2B27D1774C3}" destId="{39A3EB7F-9656-4C47-B02B-670C8E34CD94}" srcOrd="0" destOrd="0" presId="urn:microsoft.com/office/officeart/2005/8/layout/chevron2"/>
    <dgm:cxn modelId="{1835AA45-B943-4D71-A206-FF552CBB54A4}" type="presOf" srcId="{1252370A-0952-4AF2-A6AC-C2445F302AFF}" destId="{51C7BD39-B878-4B70-8C32-66AD524F85AE}" srcOrd="0" destOrd="0" presId="urn:microsoft.com/office/officeart/2005/8/layout/chevron2"/>
    <dgm:cxn modelId="{4F827E67-38A8-45F7-A0A7-68AA66B67855}" type="presOf" srcId="{DFEC8C82-C799-491D-8594-9E602F901BF2}" destId="{ECF9D259-7DF1-477D-8030-6D44876B814A}" srcOrd="0" destOrd="0" presId="urn:microsoft.com/office/officeart/2005/8/layout/chevron2"/>
    <dgm:cxn modelId="{9AC8484C-7627-4CEE-8DBB-67615C343BB3}" type="presOf" srcId="{1E1E4E92-D0D6-4159-86F0-CD0B6AD41CD7}" destId="{C5F3A8F9-C649-411A-8DAE-E9ED4C90147B}" srcOrd="0" destOrd="0" presId="urn:microsoft.com/office/officeart/2005/8/layout/chevron2"/>
    <dgm:cxn modelId="{2450CB55-D91A-41D2-A026-2AE4B572F54B}" type="presOf" srcId="{D04D6658-089D-4FE4-9CFC-8257F1B5D1B7}" destId="{AC385A07-15DC-40EC-9095-18D678776BE2}" srcOrd="0" destOrd="0" presId="urn:microsoft.com/office/officeart/2005/8/layout/chevron2"/>
    <dgm:cxn modelId="{30575756-AE16-490E-AD39-583A6EB9B09B}" srcId="{3813048B-A96A-4D94-B076-AE6DF795D488}" destId="{C09A41C4-4812-4DA3-8040-95394800AE86}" srcOrd="4" destOrd="0" parTransId="{11EB38F6-55A5-4B8A-814E-466A93AD77EE}" sibTransId="{0D9421B1-A529-4741-B396-A3E01DD7570E}"/>
    <dgm:cxn modelId="{3F8C9E76-4714-431F-96CD-707A76B5D7E0}" srcId="{1252370A-0952-4AF2-A6AC-C2445F302AFF}" destId="{D04D6658-089D-4FE4-9CFC-8257F1B5D1B7}" srcOrd="0" destOrd="0" parTransId="{C70C31A5-E49A-4E53-B17E-AAB5016BD8E4}" sibTransId="{98DAE336-0858-4302-A830-5A425A037D12}"/>
    <dgm:cxn modelId="{4843237D-87D2-4085-8A3F-9D271BCDF552}" type="presOf" srcId="{4CBC41CC-655A-4F1A-8AB9-7473D42843E3}" destId="{7788C17B-270B-4E6B-8515-7A8CAC6DDA11}" srcOrd="0" destOrd="0" presId="urn:microsoft.com/office/officeart/2005/8/layout/chevron2"/>
    <dgm:cxn modelId="{8EE3587D-4C32-4C9D-8E9F-A67442C36276}" srcId="{DFEC8C82-C799-491D-8594-9E602F901BF2}" destId="{39995E8A-6B92-4E31-9A6E-A2B27D1774C3}" srcOrd="0" destOrd="0" parTransId="{C8A7B580-7314-44E5-9358-BB614222A4C0}" sibTransId="{0314A326-EC59-4808-9FA0-0539766A895B}"/>
    <dgm:cxn modelId="{384B3780-46A6-4076-A6D3-12EAACD220DD}" srcId="{3813048B-A96A-4D94-B076-AE6DF795D488}" destId="{DFEC8C82-C799-491D-8594-9E602F901BF2}" srcOrd="3" destOrd="0" parTransId="{A615F29A-31E0-4329-BBFE-E006DECEE3A6}" sibTransId="{246D6FB1-6858-4FBC-A07E-B2BD6EC12639}"/>
    <dgm:cxn modelId="{4702CA84-AA24-42A1-A913-261C91E19EF9}" type="presOf" srcId="{CCED16CA-4EB9-4C4B-B48F-D400EE0B7499}" destId="{6E40B15E-3818-4250-A73C-4488FAA79E64}" srcOrd="0" destOrd="0" presId="urn:microsoft.com/office/officeart/2005/8/layout/chevron2"/>
    <dgm:cxn modelId="{22C1548D-7263-4005-B710-C199493A230F}" srcId="{3813048B-A96A-4D94-B076-AE6DF795D488}" destId="{1252370A-0952-4AF2-A6AC-C2445F302AFF}" srcOrd="0" destOrd="0" parTransId="{D7138B50-B8ED-4A0E-907B-4761765A5B0A}" sibTransId="{CA6DC637-6ABE-4E74-B9C3-2B367835AC66}"/>
    <dgm:cxn modelId="{19F5A192-4859-4307-BD7E-7A02621820FD}" type="presOf" srcId="{C09A41C4-4812-4DA3-8040-95394800AE86}" destId="{8A5E3607-0039-4EB7-B975-C021C9087CDB}" srcOrd="0" destOrd="0" presId="urn:microsoft.com/office/officeart/2005/8/layout/chevron2"/>
    <dgm:cxn modelId="{423874C3-3433-4D59-A28D-12502106EF9C}" srcId="{CCED16CA-4EB9-4C4B-B48F-D400EE0B7499}" destId="{4CBC41CC-655A-4F1A-8AB9-7473D42843E3}" srcOrd="0" destOrd="0" parTransId="{62EF8EB9-9097-4724-9045-F1EA04267E5B}" sibTransId="{2871EED0-059B-4278-BC92-F12D7BFC72FF}"/>
    <dgm:cxn modelId="{34CB30CF-C6E9-4DFC-89C3-7DB967634CD9}" srcId="{3813048B-A96A-4D94-B076-AE6DF795D488}" destId="{169483E5-8A3E-471D-9EB3-175004E99E58}" srcOrd="1" destOrd="0" parTransId="{E96A529E-4E8F-4902-B652-C0FE95A84D52}" sibTransId="{FC2E5D23-C403-42CB-9CD7-2601C46F347F}"/>
    <dgm:cxn modelId="{25D0444E-FF18-44DC-BF54-E90A2CD86245}" type="presParOf" srcId="{81FB636E-EC4E-4E30-95FA-124189388F2D}" destId="{3C082CD4-0DAF-4994-BADC-204E25E1F7E1}" srcOrd="0" destOrd="0" presId="urn:microsoft.com/office/officeart/2005/8/layout/chevron2"/>
    <dgm:cxn modelId="{811DB474-05F4-44B6-A8CC-DA048B93C6D0}" type="presParOf" srcId="{3C082CD4-0DAF-4994-BADC-204E25E1F7E1}" destId="{51C7BD39-B878-4B70-8C32-66AD524F85AE}" srcOrd="0" destOrd="0" presId="urn:microsoft.com/office/officeart/2005/8/layout/chevron2"/>
    <dgm:cxn modelId="{CEC233D4-13CF-44B3-9508-92DEFBD66F52}" type="presParOf" srcId="{3C082CD4-0DAF-4994-BADC-204E25E1F7E1}" destId="{AC385A07-15DC-40EC-9095-18D678776BE2}" srcOrd="1" destOrd="0" presId="urn:microsoft.com/office/officeart/2005/8/layout/chevron2"/>
    <dgm:cxn modelId="{D1F8899F-221F-4663-A6AE-9D441125E5D7}" type="presParOf" srcId="{81FB636E-EC4E-4E30-95FA-124189388F2D}" destId="{67EEC458-9A1A-44B2-90E0-A6E861D4CDE1}" srcOrd="1" destOrd="0" presId="urn:microsoft.com/office/officeart/2005/8/layout/chevron2"/>
    <dgm:cxn modelId="{53A697CD-41FD-47DC-81C6-257CDCC7E6A7}" type="presParOf" srcId="{81FB636E-EC4E-4E30-95FA-124189388F2D}" destId="{B978C48E-7499-46B6-A989-247EED566015}" srcOrd="2" destOrd="0" presId="urn:microsoft.com/office/officeart/2005/8/layout/chevron2"/>
    <dgm:cxn modelId="{7DBF3286-08DC-42A3-8E89-8756D029F880}" type="presParOf" srcId="{B978C48E-7499-46B6-A989-247EED566015}" destId="{1C5C908B-D27E-4043-B5BB-DAC057ADEF95}" srcOrd="0" destOrd="0" presId="urn:microsoft.com/office/officeart/2005/8/layout/chevron2"/>
    <dgm:cxn modelId="{4087729A-9381-4555-ACBC-8A45E82A0183}" type="presParOf" srcId="{B978C48E-7499-46B6-A989-247EED566015}" destId="{C5F3A8F9-C649-411A-8DAE-E9ED4C90147B}" srcOrd="1" destOrd="0" presId="urn:microsoft.com/office/officeart/2005/8/layout/chevron2"/>
    <dgm:cxn modelId="{CEBCFB0F-8E46-4283-BF00-EE2B2ABD4726}" type="presParOf" srcId="{81FB636E-EC4E-4E30-95FA-124189388F2D}" destId="{6D4F8B31-3CD3-4077-9F6F-68D4738D264E}" srcOrd="3" destOrd="0" presId="urn:microsoft.com/office/officeart/2005/8/layout/chevron2"/>
    <dgm:cxn modelId="{24785AC5-CF39-472B-8998-57941BA11DDA}" type="presParOf" srcId="{81FB636E-EC4E-4E30-95FA-124189388F2D}" destId="{518AE568-9589-4EC8-94AE-CD93460FBA4D}" srcOrd="4" destOrd="0" presId="urn:microsoft.com/office/officeart/2005/8/layout/chevron2"/>
    <dgm:cxn modelId="{7AEB658E-4E39-4BCA-B162-C7D09543514A}" type="presParOf" srcId="{518AE568-9589-4EC8-94AE-CD93460FBA4D}" destId="{6E40B15E-3818-4250-A73C-4488FAA79E64}" srcOrd="0" destOrd="0" presId="urn:microsoft.com/office/officeart/2005/8/layout/chevron2"/>
    <dgm:cxn modelId="{D05C3149-A22A-4814-9071-7B876A20774C}" type="presParOf" srcId="{518AE568-9589-4EC8-94AE-CD93460FBA4D}" destId="{7788C17B-270B-4E6B-8515-7A8CAC6DDA11}" srcOrd="1" destOrd="0" presId="urn:microsoft.com/office/officeart/2005/8/layout/chevron2"/>
    <dgm:cxn modelId="{BD32DFBE-2EF2-46BE-B3FB-723C909D9574}" type="presParOf" srcId="{81FB636E-EC4E-4E30-95FA-124189388F2D}" destId="{6331F616-FF39-4825-8704-54C1B9487256}" srcOrd="5" destOrd="0" presId="urn:microsoft.com/office/officeart/2005/8/layout/chevron2"/>
    <dgm:cxn modelId="{3AB6353E-6CED-4181-A76C-4527E8CEC4B3}" type="presParOf" srcId="{81FB636E-EC4E-4E30-95FA-124189388F2D}" destId="{05126EE5-ACA8-4424-B378-94C784C7354E}" srcOrd="6" destOrd="0" presId="urn:microsoft.com/office/officeart/2005/8/layout/chevron2"/>
    <dgm:cxn modelId="{941E0164-95EB-4F89-A07B-1B19ACDDA577}" type="presParOf" srcId="{05126EE5-ACA8-4424-B378-94C784C7354E}" destId="{ECF9D259-7DF1-477D-8030-6D44876B814A}" srcOrd="0" destOrd="0" presId="urn:microsoft.com/office/officeart/2005/8/layout/chevron2"/>
    <dgm:cxn modelId="{2EF0ED91-87FA-4AC3-88C7-BB67FA08CAF3}" type="presParOf" srcId="{05126EE5-ACA8-4424-B378-94C784C7354E}" destId="{39A3EB7F-9656-4C47-B02B-670C8E34CD94}" srcOrd="1" destOrd="0" presId="urn:microsoft.com/office/officeart/2005/8/layout/chevron2"/>
    <dgm:cxn modelId="{ADDC135A-1E97-4841-B984-306B3F564B6F}" type="presParOf" srcId="{81FB636E-EC4E-4E30-95FA-124189388F2D}" destId="{BFED2D04-D1D4-45D3-9247-13D4736DCEF1}" srcOrd="7" destOrd="0" presId="urn:microsoft.com/office/officeart/2005/8/layout/chevron2"/>
    <dgm:cxn modelId="{F08A268B-A321-4533-8561-BE1470326CB1}" type="presParOf" srcId="{81FB636E-EC4E-4E30-95FA-124189388F2D}" destId="{2C638039-3FBD-470B-9129-4694B3AB9593}" srcOrd="8" destOrd="0" presId="urn:microsoft.com/office/officeart/2005/8/layout/chevron2"/>
    <dgm:cxn modelId="{01C56FAB-956C-4CF8-AF22-96D6F9CE948A}" type="presParOf" srcId="{2C638039-3FBD-470B-9129-4694B3AB9593}" destId="{8A5E3607-0039-4EB7-B975-C021C9087CDB}" srcOrd="0" destOrd="0" presId="urn:microsoft.com/office/officeart/2005/8/layout/chevron2"/>
    <dgm:cxn modelId="{8B676956-BC18-40B2-B95C-8C057664B799}" type="presParOf" srcId="{2C638039-3FBD-470B-9129-4694B3AB9593}" destId="{117C8A1F-D662-4BEB-BC61-794FEE1ADFE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211234-4460-464C-A8CF-645642623BFA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174FDA6-CC20-4025-A5C5-96907E574395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b="1" dirty="0"/>
            <a:t>Ping from PC-A to PC-C</a:t>
          </a:r>
          <a:endParaRPr lang="en-US" dirty="0"/>
        </a:p>
      </dgm:t>
    </dgm:pt>
    <dgm:pt modelId="{7CA07F94-68D8-4897-80ED-736958EE1E5C}" type="parTrans" cxnId="{49D83D85-B317-4EBC-960D-E07CC92099B0}">
      <dgm:prSet/>
      <dgm:spPr/>
      <dgm:t>
        <a:bodyPr/>
        <a:lstStyle/>
        <a:p>
          <a:endParaRPr lang="en-US"/>
        </a:p>
      </dgm:t>
    </dgm:pt>
    <dgm:pt modelId="{D614B9E3-7D4F-4853-84CA-E956A2B4CC25}" type="sibTrans" cxnId="{49D83D85-B317-4EBC-960D-E07CC92099B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474D94CD-8B1A-4C3D-86B6-CB6B35C7E76E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b="1" dirty="0"/>
            <a:t>Tunnel forms when interesting traffic is detected</a:t>
          </a:r>
          <a:endParaRPr lang="en-US" dirty="0"/>
        </a:p>
      </dgm:t>
    </dgm:pt>
    <dgm:pt modelId="{D0720605-C365-4589-B294-2DDBE32F0C52}" type="parTrans" cxnId="{C86A02A9-FDA9-4F33-A2FE-A60DA8601FB3}">
      <dgm:prSet/>
      <dgm:spPr/>
      <dgm:t>
        <a:bodyPr/>
        <a:lstStyle/>
        <a:p>
          <a:endParaRPr lang="en-US"/>
        </a:p>
      </dgm:t>
    </dgm:pt>
    <dgm:pt modelId="{A5B4C8C8-794A-45CB-87B5-EC69E8F8D4FE}" type="sibTrans" cxnId="{C86A02A9-FDA9-4F33-A2FE-A60DA8601FB3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C0609A4-92BB-43E8-A44B-D12A10E17CAE}">
      <dgm:prSet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pPr algn="ctr"/>
          <a:r>
            <a:rPr lang="en-US" b="1" dirty="0"/>
            <a:t>Packet encryption and decryption verified</a:t>
          </a:r>
          <a:endParaRPr lang="en-US" dirty="0"/>
        </a:p>
      </dgm:t>
    </dgm:pt>
    <dgm:pt modelId="{3FCE365F-3E1C-412F-BBF4-26888FFB692D}" type="sibTrans" cxnId="{55450A5C-EA16-4A80-BFAF-5D42CC0AF47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1E254ACC-8532-431D-A90F-42D0DAD4B08F}" type="parTrans" cxnId="{55450A5C-EA16-4A80-BFAF-5D42CC0AF473}">
      <dgm:prSet/>
      <dgm:spPr/>
      <dgm:t>
        <a:bodyPr/>
        <a:lstStyle/>
        <a:p>
          <a:endParaRPr lang="en-US"/>
        </a:p>
      </dgm:t>
    </dgm:pt>
    <dgm:pt modelId="{30D103A9-41A2-4B0E-B918-DA9793B84507}" type="pres">
      <dgm:prSet presAssocID="{BF211234-4460-464C-A8CF-645642623BFA}" presName="Name0" presStyleCnt="0">
        <dgm:presLayoutVars>
          <dgm:animLvl val="lvl"/>
          <dgm:resizeHandles val="exact"/>
        </dgm:presLayoutVars>
      </dgm:prSet>
      <dgm:spPr/>
    </dgm:pt>
    <dgm:pt modelId="{0FEC9219-84A6-4E63-908B-2AF98B382334}" type="pres">
      <dgm:prSet presAssocID="{1174FDA6-CC20-4025-A5C5-96907E574395}" presName="compositeNode" presStyleCnt="0">
        <dgm:presLayoutVars>
          <dgm:bulletEnabled val="1"/>
        </dgm:presLayoutVars>
      </dgm:prSet>
      <dgm:spPr/>
    </dgm:pt>
    <dgm:pt modelId="{84B9C902-5636-498B-BCD8-006AA3A436A8}" type="pres">
      <dgm:prSet presAssocID="{1174FDA6-CC20-4025-A5C5-96907E574395}" presName="bgRect" presStyleLbl="alignNode1" presStyleIdx="0" presStyleCnt="3"/>
      <dgm:spPr/>
    </dgm:pt>
    <dgm:pt modelId="{CB91A54C-D934-4794-A53B-400F2F39F2F2}" type="pres">
      <dgm:prSet presAssocID="{D614B9E3-7D4F-4853-84CA-E956A2B4CC25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D901ACFE-2230-42DA-B9E3-449C908EAD58}" type="pres">
      <dgm:prSet presAssocID="{1174FDA6-CC20-4025-A5C5-96907E574395}" presName="nodeRect" presStyleLbl="alignNode1" presStyleIdx="0" presStyleCnt="3">
        <dgm:presLayoutVars>
          <dgm:bulletEnabled val="1"/>
        </dgm:presLayoutVars>
      </dgm:prSet>
      <dgm:spPr/>
    </dgm:pt>
    <dgm:pt modelId="{A45B6E66-0FD5-4DB1-97F1-00D3D0AD4134}" type="pres">
      <dgm:prSet presAssocID="{D614B9E3-7D4F-4853-84CA-E956A2B4CC25}" presName="sibTrans" presStyleCnt="0"/>
      <dgm:spPr/>
    </dgm:pt>
    <dgm:pt modelId="{29ECDE0E-E044-432C-BABC-A129C7849C8C}" type="pres">
      <dgm:prSet presAssocID="{474D94CD-8B1A-4C3D-86B6-CB6B35C7E76E}" presName="compositeNode" presStyleCnt="0">
        <dgm:presLayoutVars>
          <dgm:bulletEnabled val="1"/>
        </dgm:presLayoutVars>
      </dgm:prSet>
      <dgm:spPr/>
    </dgm:pt>
    <dgm:pt modelId="{BB1970D3-7969-45A4-A021-7DC0D320C738}" type="pres">
      <dgm:prSet presAssocID="{474D94CD-8B1A-4C3D-86B6-CB6B35C7E76E}" presName="bgRect" presStyleLbl="alignNode1" presStyleIdx="1" presStyleCnt="3"/>
      <dgm:spPr/>
    </dgm:pt>
    <dgm:pt modelId="{B19A6EFF-EF48-409E-B68E-2BD798B42E6F}" type="pres">
      <dgm:prSet presAssocID="{A5B4C8C8-794A-45CB-87B5-EC69E8F8D4F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6730B78F-C8CD-4DB4-AD6C-5655E16D0D89}" type="pres">
      <dgm:prSet presAssocID="{474D94CD-8B1A-4C3D-86B6-CB6B35C7E76E}" presName="nodeRect" presStyleLbl="alignNode1" presStyleIdx="1" presStyleCnt="3">
        <dgm:presLayoutVars>
          <dgm:bulletEnabled val="1"/>
        </dgm:presLayoutVars>
      </dgm:prSet>
      <dgm:spPr/>
    </dgm:pt>
    <dgm:pt modelId="{03718DE2-28E5-46F8-BED6-C1E760C3832E}" type="pres">
      <dgm:prSet presAssocID="{A5B4C8C8-794A-45CB-87B5-EC69E8F8D4FE}" presName="sibTrans" presStyleCnt="0"/>
      <dgm:spPr/>
    </dgm:pt>
    <dgm:pt modelId="{760C4916-C7B5-4D9C-8101-E00707846897}" type="pres">
      <dgm:prSet presAssocID="{AC0609A4-92BB-43E8-A44B-D12A10E17CAE}" presName="compositeNode" presStyleCnt="0">
        <dgm:presLayoutVars>
          <dgm:bulletEnabled val="1"/>
        </dgm:presLayoutVars>
      </dgm:prSet>
      <dgm:spPr/>
    </dgm:pt>
    <dgm:pt modelId="{84EEFBFA-DBD5-48B5-A1DB-97755A1DAD5B}" type="pres">
      <dgm:prSet presAssocID="{AC0609A4-92BB-43E8-A44B-D12A10E17CAE}" presName="bgRect" presStyleLbl="alignNode1" presStyleIdx="2" presStyleCnt="3"/>
      <dgm:spPr/>
    </dgm:pt>
    <dgm:pt modelId="{3DA714B3-800E-42A1-940F-FDA61E62E9FE}" type="pres">
      <dgm:prSet presAssocID="{3FCE365F-3E1C-412F-BBF4-26888FFB692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0D8689F-375A-403C-9EE4-31B2B061394F}" type="pres">
      <dgm:prSet presAssocID="{AC0609A4-92BB-43E8-A44B-D12A10E17CAE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25A320E-B9BA-462B-9C58-DD06A142C4BE}" type="presOf" srcId="{474D94CD-8B1A-4C3D-86B6-CB6B35C7E76E}" destId="{BB1970D3-7969-45A4-A021-7DC0D320C738}" srcOrd="0" destOrd="0" presId="urn:microsoft.com/office/officeart/2016/7/layout/LinearBlockProcessNumbered"/>
    <dgm:cxn modelId="{168D6919-2744-4DF9-8669-78B1F2B1C3A9}" type="presOf" srcId="{474D94CD-8B1A-4C3D-86B6-CB6B35C7E76E}" destId="{6730B78F-C8CD-4DB4-AD6C-5655E16D0D89}" srcOrd="1" destOrd="0" presId="urn:microsoft.com/office/officeart/2016/7/layout/LinearBlockProcessNumbered"/>
    <dgm:cxn modelId="{71FC7823-B670-41F8-B02B-8B02C646EE6D}" type="presOf" srcId="{3FCE365F-3E1C-412F-BBF4-26888FFB692D}" destId="{3DA714B3-800E-42A1-940F-FDA61E62E9FE}" srcOrd="0" destOrd="0" presId="urn:microsoft.com/office/officeart/2016/7/layout/LinearBlockProcessNumbered"/>
    <dgm:cxn modelId="{55450A5C-EA16-4A80-BFAF-5D42CC0AF473}" srcId="{BF211234-4460-464C-A8CF-645642623BFA}" destId="{AC0609A4-92BB-43E8-A44B-D12A10E17CAE}" srcOrd="2" destOrd="0" parTransId="{1E254ACC-8532-431D-A90F-42D0DAD4B08F}" sibTransId="{3FCE365F-3E1C-412F-BBF4-26888FFB692D}"/>
    <dgm:cxn modelId="{76786354-2576-41CA-B11C-CEF8006933A4}" type="presOf" srcId="{D614B9E3-7D4F-4853-84CA-E956A2B4CC25}" destId="{CB91A54C-D934-4794-A53B-400F2F39F2F2}" srcOrd="0" destOrd="0" presId="urn:microsoft.com/office/officeart/2016/7/layout/LinearBlockProcessNumbered"/>
    <dgm:cxn modelId="{DCE00D59-0B0A-4DE0-972A-814BDFB2E62F}" type="presOf" srcId="{AC0609A4-92BB-43E8-A44B-D12A10E17CAE}" destId="{84EEFBFA-DBD5-48B5-A1DB-97755A1DAD5B}" srcOrd="0" destOrd="0" presId="urn:microsoft.com/office/officeart/2016/7/layout/LinearBlockProcessNumbered"/>
    <dgm:cxn modelId="{B11A3979-12F0-4C9B-8204-3EEC0318DDA3}" type="presOf" srcId="{1174FDA6-CC20-4025-A5C5-96907E574395}" destId="{84B9C902-5636-498B-BCD8-006AA3A436A8}" srcOrd="0" destOrd="0" presId="urn:microsoft.com/office/officeart/2016/7/layout/LinearBlockProcessNumbered"/>
    <dgm:cxn modelId="{26F7A47A-6B9D-4FFD-BA34-6FDC7A95A22D}" type="presOf" srcId="{A5B4C8C8-794A-45CB-87B5-EC69E8F8D4FE}" destId="{B19A6EFF-EF48-409E-B68E-2BD798B42E6F}" srcOrd="0" destOrd="0" presId="urn:microsoft.com/office/officeart/2016/7/layout/LinearBlockProcessNumbered"/>
    <dgm:cxn modelId="{49D83D85-B317-4EBC-960D-E07CC92099B0}" srcId="{BF211234-4460-464C-A8CF-645642623BFA}" destId="{1174FDA6-CC20-4025-A5C5-96907E574395}" srcOrd="0" destOrd="0" parTransId="{7CA07F94-68D8-4897-80ED-736958EE1E5C}" sibTransId="{D614B9E3-7D4F-4853-84CA-E956A2B4CC25}"/>
    <dgm:cxn modelId="{99AE3998-D65C-498B-AB60-FF0DE58F4304}" type="presOf" srcId="{AC0609A4-92BB-43E8-A44B-D12A10E17CAE}" destId="{C0D8689F-375A-403C-9EE4-31B2B061394F}" srcOrd="1" destOrd="0" presId="urn:microsoft.com/office/officeart/2016/7/layout/LinearBlockProcessNumbered"/>
    <dgm:cxn modelId="{C86A02A9-FDA9-4F33-A2FE-A60DA8601FB3}" srcId="{BF211234-4460-464C-A8CF-645642623BFA}" destId="{474D94CD-8B1A-4C3D-86B6-CB6B35C7E76E}" srcOrd="1" destOrd="0" parTransId="{D0720605-C365-4589-B294-2DDBE32F0C52}" sibTransId="{A5B4C8C8-794A-45CB-87B5-EC69E8F8D4FE}"/>
    <dgm:cxn modelId="{10E8CDBE-2C3D-4A57-ABC4-9BC8E4C369F2}" type="presOf" srcId="{1174FDA6-CC20-4025-A5C5-96907E574395}" destId="{D901ACFE-2230-42DA-B9E3-449C908EAD58}" srcOrd="1" destOrd="0" presId="urn:microsoft.com/office/officeart/2016/7/layout/LinearBlockProcessNumbered"/>
    <dgm:cxn modelId="{2A48DFDE-C1D8-478D-8A51-17379552B896}" type="presOf" srcId="{BF211234-4460-464C-A8CF-645642623BFA}" destId="{30D103A9-41A2-4B0E-B918-DA9793B84507}" srcOrd="0" destOrd="0" presId="urn:microsoft.com/office/officeart/2016/7/layout/LinearBlockProcessNumbered"/>
    <dgm:cxn modelId="{53E5E965-16A1-43FD-9DB4-EAFC499BCB06}" type="presParOf" srcId="{30D103A9-41A2-4B0E-B918-DA9793B84507}" destId="{0FEC9219-84A6-4E63-908B-2AF98B382334}" srcOrd="0" destOrd="0" presId="urn:microsoft.com/office/officeart/2016/7/layout/LinearBlockProcessNumbered"/>
    <dgm:cxn modelId="{17AD34ED-CB74-4B58-9017-C61940BC1B15}" type="presParOf" srcId="{0FEC9219-84A6-4E63-908B-2AF98B382334}" destId="{84B9C902-5636-498B-BCD8-006AA3A436A8}" srcOrd="0" destOrd="0" presId="urn:microsoft.com/office/officeart/2016/7/layout/LinearBlockProcessNumbered"/>
    <dgm:cxn modelId="{7059A0CC-0D7D-4A5B-9DF2-10784FECD413}" type="presParOf" srcId="{0FEC9219-84A6-4E63-908B-2AF98B382334}" destId="{CB91A54C-D934-4794-A53B-400F2F39F2F2}" srcOrd="1" destOrd="0" presId="urn:microsoft.com/office/officeart/2016/7/layout/LinearBlockProcessNumbered"/>
    <dgm:cxn modelId="{7071C0BF-0537-4FB3-A38D-704A51941ED8}" type="presParOf" srcId="{0FEC9219-84A6-4E63-908B-2AF98B382334}" destId="{D901ACFE-2230-42DA-B9E3-449C908EAD58}" srcOrd="2" destOrd="0" presId="urn:microsoft.com/office/officeart/2016/7/layout/LinearBlockProcessNumbered"/>
    <dgm:cxn modelId="{148AB161-BB8C-446D-B6FB-889EE1EFDB2A}" type="presParOf" srcId="{30D103A9-41A2-4B0E-B918-DA9793B84507}" destId="{A45B6E66-0FD5-4DB1-97F1-00D3D0AD4134}" srcOrd="1" destOrd="0" presId="urn:microsoft.com/office/officeart/2016/7/layout/LinearBlockProcessNumbered"/>
    <dgm:cxn modelId="{FFECE889-3937-42B9-BF8F-0FC13FAFF4E0}" type="presParOf" srcId="{30D103A9-41A2-4B0E-B918-DA9793B84507}" destId="{29ECDE0E-E044-432C-BABC-A129C7849C8C}" srcOrd="2" destOrd="0" presId="urn:microsoft.com/office/officeart/2016/7/layout/LinearBlockProcessNumbered"/>
    <dgm:cxn modelId="{AE5A1A9C-9A60-48B3-AC08-80F23BAD94C3}" type="presParOf" srcId="{29ECDE0E-E044-432C-BABC-A129C7849C8C}" destId="{BB1970D3-7969-45A4-A021-7DC0D320C738}" srcOrd="0" destOrd="0" presId="urn:microsoft.com/office/officeart/2016/7/layout/LinearBlockProcessNumbered"/>
    <dgm:cxn modelId="{94D3D17B-2A2C-414E-A1C1-6D57DF818036}" type="presParOf" srcId="{29ECDE0E-E044-432C-BABC-A129C7849C8C}" destId="{B19A6EFF-EF48-409E-B68E-2BD798B42E6F}" srcOrd="1" destOrd="0" presId="urn:microsoft.com/office/officeart/2016/7/layout/LinearBlockProcessNumbered"/>
    <dgm:cxn modelId="{3CD28C25-C9AC-47A4-849D-2BF9FAA47765}" type="presParOf" srcId="{29ECDE0E-E044-432C-BABC-A129C7849C8C}" destId="{6730B78F-C8CD-4DB4-AD6C-5655E16D0D89}" srcOrd="2" destOrd="0" presId="urn:microsoft.com/office/officeart/2016/7/layout/LinearBlockProcessNumbered"/>
    <dgm:cxn modelId="{619A666F-167A-467F-81D7-4E6CDC457E9C}" type="presParOf" srcId="{30D103A9-41A2-4B0E-B918-DA9793B84507}" destId="{03718DE2-28E5-46F8-BED6-C1E760C3832E}" srcOrd="3" destOrd="0" presId="urn:microsoft.com/office/officeart/2016/7/layout/LinearBlockProcessNumbered"/>
    <dgm:cxn modelId="{CBDB28E4-A16F-461F-B1FF-0CCE23B78747}" type="presParOf" srcId="{30D103A9-41A2-4B0E-B918-DA9793B84507}" destId="{760C4916-C7B5-4D9C-8101-E00707846897}" srcOrd="4" destOrd="0" presId="urn:microsoft.com/office/officeart/2016/7/layout/LinearBlockProcessNumbered"/>
    <dgm:cxn modelId="{67C56B7A-2DE6-472A-A29B-9FD475F7D02F}" type="presParOf" srcId="{760C4916-C7B5-4D9C-8101-E00707846897}" destId="{84EEFBFA-DBD5-48B5-A1DB-97755A1DAD5B}" srcOrd="0" destOrd="0" presId="urn:microsoft.com/office/officeart/2016/7/layout/LinearBlockProcessNumbered"/>
    <dgm:cxn modelId="{BEB4E99C-7896-4C1F-A6A7-5AD66DB243C6}" type="presParOf" srcId="{760C4916-C7B5-4D9C-8101-E00707846897}" destId="{3DA714B3-800E-42A1-940F-FDA61E62E9FE}" srcOrd="1" destOrd="0" presId="urn:microsoft.com/office/officeart/2016/7/layout/LinearBlockProcessNumbered"/>
    <dgm:cxn modelId="{C2F49458-32E7-47DE-B47E-A80C546A040D}" type="presParOf" srcId="{760C4916-C7B5-4D9C-8101-E00707846897}" destId="{C0D8689F-375A-403C-9EE4-31B2B061394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FF51DAD-B1CE-4E01-88F0-0107218BA4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E82653B-259F-4CA6-964E-F0FD9B456EA3}">
      <dgm:prSet/>
      <dgm:spPr/>
      <dgm:t>
        <a:bodyPr/>
        <a:lstStyle/>
        <a:p>
          <a:r>
            <a:rPr lang="en-US" b="1"/>
            <a:t>VPN tunnel triggers only on interesting traffic</a:t>
          </a:r>
          <a:endParaRPr lang="en-US"/>
        </a:p>
      </dgm:t>
    </dgm:pt>
    <dgm:pt modelId="{8D815043-BF96-4686-AA4E-A775EA23CB6A}" type="parTrans" cxnId="{6CBD0F2C-7489-49A1-A54B-AFB958330A14}">
      <dgm:prSet/>
      <dgm:spPr/>
      <dgm:t>
        <a:bodyPr/>
        <a:lstStyle/>
        <a:p>
          <a:endParaRPr lang="en-US"/>
        </a:p>
      </dgm:t>
    </dgm:pt>
    <dgm:pt modelId="{02923D8B-87E5-48D8-98EF-1EAFF1DEB2FF}" type="sibTrans" cxnId="{6CBD0F2C-7489-49A1-A54B-AFB958330A14}">
      <dgm:prSet/>
      <dgm:spPr/>
      <dgm:t>
        <a:bodyPr/>
        <a:lstStyle/>
        <a:p>
          <a:endParaRPr lang="en-US"/>
        </a:p>
      </dgm:t>
    </dgm:pt>
    <dgm:pt modelId="{BBC63B42-FDD3-4743-B220-218C55326C0D}">
      <dgm:prSet/>
      <dgm:spPr/>
      <dgm:t>
        <a:bodyPr/>
        <a:lstStyle/>
        <a:p>
          <a:r>
            <a:rPr lang="en-US" b="1"/>
            <a:t>Uninteresting traffic not encrypted</a:t>
          </a:r>
          <a:endParaRPr lang="en-US"/>
        </a:p>
      </dgm:t>
    </dgm:pt>
    <dgm:pt modelId="{01CFF0B6-9688-4664-B371-E5466C16836D}" type="parTrans" cxnId="{166844E3-3C61-4732-95C9-B6CF282DD673}">
      <dgm:prSet/>
      <dgm:spPr/>
      <dgm:t>
        <a:bodyPr/>
        <a:lstStyle/>
        <a:p>
          <a:endParaRPr lang="en-US"/>
        </a:p>
      </dgm:t>
    </dgm:pt>
    <dgm:pt modelId="{A651709A-24EE-4BB9-88BF-529C2BBC6355}" type="sibTrans" cxnId="{166844E3-3C61-4732-95C9-B6CF282DD673}">
      <dgm:prSet/>
      <dgm:spPr/>
      <dgm:t>
        <a:bodyPr/>
        <a:lstStyle/>
        <a:p>
          <a:endParaRPr lang="en-US"/>
        </a:p>
      </dgm:t>
    </dgm:pt>
    <dgm:pt modelId="{D3A54C97-E4C5-4B3F-8005-D5BBDA76FDAF}">
      <dgm:prSet/>
      <dgm:spPr/>
      <dgm:t>
        <a:bodyPr/>
        <a:lstStyle/>
        <a:p>
          <a:r>
            <a:rPr lang="en-US" b="1"/>
            <a:t>Minimal delay observed</a:t>
          </a:r>
          <a:endParaRPr lang="en-US"/>
        </a:p>
      </dgm:t>
    </dgm:pt>
    <dgm:pt modelId="{CCCD857C-ABE0-4936-94D8-8D0A8C601026}" type="parTrans" cxnId="{BEC23A2B-50EE-44EC-AAE9-57C56C6B63C3}">
      <dgm:prSet/>
      <dgm:spPr/>
      <dgm:t>
        <a:bodyPr/>
        <a:lstStyle/>
        <a:p>
          <a:endParaRPr lang="en-US"/>
        </a:p>
      </dgm:t>
    </dgm:pt>
    <dgm:pt modelId="{7229FF88-980A-4531-A618-A96C61B98762}" type="sibTrans" cxnId="{BEC23A2B-50EE-44EC-AAE9-57C56C6B63C3}">
      <dgm:prSet/>
      <dgm:spPr/>
      <dgm:t>
        <a:bodyPr/>
        <a:lstStyle/>
        <a:p>
          <a:endParaRPr lang="en-US"/>
        </a:p>
      </dgm:t>
    </dgm:pt>
    <dgm:pt modelId="{FBAC5357-A330-4CBF-989D-0D808EABFB46}" type="pres">
      <dgm:prSet presAssocID="{FFF51DAD-B1CE-4E01-88F0-0107218BA489}" presName="root" presStyleCnt="0">
        <dgm:presLayoutVars>
          <dgm:dir/>
          <dgm:resizeHandles val="exact"/>
        </dgm:presLayoutVars>
      </dgm:prSet>
      <dgm:spPr/>
    </dgm:pt>
    <dgm:pt modelId="{03744ACE-783C-4493-A7EA-F1922F2F1A47}" type="pres">
      <dgm:prSet presAssocID="{CE82653B-259F-4CA6-964E-F0FD9B456EA3}" presName="compNode" presStyleCnt="0"/>
      <dgm:spPr/>
    </dgm:pt>
    <dgm:pt modelId="{DA345295-A1AE-462D-A6ED-5683CB33D10B}" type="pres">
      <dgm:prSet presAssocID="{CE82653B-259F-4CA6-964E-F0FD9B456EA3}" presName="bgRect" presStyleLbl="bgShp" presStyleIdx="0" presStyleCnt="3"/>
      <dgm:spPr/>
    </dgm:pt>
    <dgm:pt modelId="{8CA50252-EA74-4BA2-BA8B-6C793A5F0E50}" type="pres">
      <dgm:prSet presAssocID="{CE82653B-259F-4CA6-964E-F0FD9B456E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6B2A94A0-8067-42A2-9E0A-AB6D9304088A}" type="pres">
      <dgm:prSet presAssocID="{CE82653B-259F-4CA6-964E-F0FD9B456EA3}" presName="spaceRect" presStyleCnt="0"/>
      <dgm:spPr/>
    </dgm:pt>
    <dgm:pt modelId="{E3B3B530-7629-4EF1-B311-1EE57449272B}" type="pres">
      <dgm:prSet presAssocID="{CE82653B-259F-4CA6-964E-F0FD9B456EA3}" presName="parTx" presStyleLbl="revTx" presStyleIdx="0" presStyleCnt="3">
        <dgm:presLayoutVars>
          <dgm:chMax val="0"/>
          <dgm:chPref val="0"/>
        </dgm:presLayoutVars>
      </dgm:prSet>
      <dgm:spPr/>
    </dgm:pt>
    <dgm:pt modelId="{13F415BB-2B50-46F4-A5F2-90CC98220A7C}" type="pres">
      <dgm:prSet presAssocID="{02923D8B-87E5-48D8-98EF-1EAFF1DEB2FF}" presName="sibTrans" presStyleCnt="0"/>
      <dgm:spPr/>
    </dgm:pt>
    <dgm:pt modelId="{AD98AA39-8C1C-4F87-BE33-A391710973CF}" type="pres">
      <dgm:prSet presAssocID="{BBC63B42-FDD3-4743-B220-218C55326C0D}" presName="compNode" presStyleCnt="0"/>
      <dgm:spPr/>
    </dgm:pt>
    <dgm:pt modelId="{0B0D3F71-53FD-408E-8D3C-95FEB4595910}" type="pres">
      <dgm:prSet presAssocID="{BBC63B42-FDD3-4743-B220-218C55326C0D}" presName="bgRect" presStyleLbl="bgShp" presStyleIdx="1" presStyleCnt="3"/>
      <dgm:spPr/>
    </dgm:pt>
    <dgm:pt modelId="{A86C2448-6FA8-4A02-BF84-0681CD9E8B78}" type="pres">
      <dgm:prSet presAssocID="{BBC63B42-FDD3-4743-B220-218C55326C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D61C0BE4-85F8-48C0-B4F0-AF234763CE12}" type="pres">
      <dgm:prSet presAssocID="{BBC63B42-FDD3-4743-B220-218C55326C0D}" presName="spaceRect" presStyleCnt="0"/>
      <dgm:spPr/>
    </dgm:pt>
    <dgm:pt modelId="{93537C17-EF13-4BE2-9FC6-056002689C07}" type="pres">
      <dgm:prSet presAssocID="{BBC63B42-FDD3-4743-B220-218C55326C0D}" presName="parTx" presStyleLbl="revTx" presStyleIdx="1" presStyleCnt="3">
        <dgm:presLayoutVars>
          <dgm:chMax val="0"/>
          <dgm:chPref val="0"/>
        </dgm:presLayoutVars>
      </dgm:prSet>
      <dgm:spPr/>
    </dgm:pt>
    <dgm:pt modelId="{12DA1CDE-BAC5-4B5D-B9CD-55CE77D2DD0D}" type="pres">
      <dgm:prSet presAssocID="{A651709A-24EE-4BB9-88BF-529C2BBC6355}" presName="sibTrans" presStyleCnt="0"/>
      <dgm:spPr/>
    </dgm:pt>
    <dgm:pt modelId="{90E8EEB0-0A29-4AFD-B7CC-553F9F6A9BC4}" type="pres">
      <dgm:prSet presAssocID="{D3A54C97-E4C5-4B3F-8005-D5BBDA76FDAF}" presName="compNode" presStyleCnt="0"/>
      <dgm:spPr/>
    </dgm:pt>
    <dgm:pt modelId="{AFBD57F4-274D-47F6-A913-593F314DB0B7}" type="pres">
      <dgm:prSet presAssocID="{D3A54C97-E4C5-4B3F-8005-D5BBDA76FDAF}" presName="bgRect" presStyleLbl="bgShp" presStyleIdx="2" presStyleCnt="3" custLinFactNeighborX="24055" custLinFactNeighborY="23395"/>
      <dgm:spPr/>
    </dgm:pt>
    <dgm:pt modelId="{D025BD27-2501-44AE-9A22-78A5BA592C6A}" type="pres">
      <dgm:prSet presAssocID="{D3A54C97-E4C5-4B3F-8005-D5BBDA76FDA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955C0238-9257-456D-A658-2799D8742C3B}" type="pres">
      <dgm:prSet presAssocID="{D3A54C97-E4C5-4B3F-8005-D5BBDA76FDAF}" presName="spaceRect" presStyleCnt="0"/>
      <dgm:spPr/>
    </dgm:pt>
    <dgm:pt modelId="{66F92CA1-667B-4C6A-AE88-AF47246F53EE}" type="pres">
      <dgm:prSet presAssocID="{D3A54C97-E4C5-4B3F-8005-D5BBDA76FDA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C23A2B-50EE-44EC-AAE9-57C56C6B63C3}" srcId="{FFF51DAD-B1CE-4E01-88F0-0107218BA489}" destId="{D3A54C97-E4C5-4B3F-8005-D5BBDA76FDAF}" srcOrd="2" destOrd="0" parTransId="{CCCD857C-ABE0-4936-94D8-8D0A8C601026}" sibTransId="{7229FF88-980A-4531-A618-A96C61B98762}"/>
    <dgm:cxn modelId="{6CBD0F2C-7489-49A1-A54B-AFB958330A14}" srcId="{FFF51DAD-B1CE-4E01-88F0-0107218BA489}" destId="{CE82653B-259F-4CA6-964E-F0FD9B456EA3}" srcOrd="0" destOrd="0" parTransId="{8D815043-BF96-4686-AA4E-A775EA23CB6A}" sibTransId="{02923D8B-87E5-48D8-98EF-1EAFF1DEB2FF}"/>
    <dgm:cxn modelId="{13894E3B-3EF8-4E8F-A82C-333CD48D89FA}" type="presOf" srcId="{CE82653B-259F-4CA6-964E-F0FD9B456EA3}" destId="{E3B3B530-7629-4EF1-B311-1EE57449272B}" srcOrd="0" destOrd="0" presId="urn:microsoft.com/office/officeart/2018/2/layout/IconVerticalSolidList"/>
    <dgm:cxn modelId="{07DA6142-1D47-43FC-80FC-8BC0B9008577}" type="presOf" srcId="{FFF51DAD-B1CE-4E01-88F0-0107218BA489}" destId="{FBAC5357-A330-4CBF-989D-0D808EABFB46}" srcOrd="0" destOrd="0" presId="urn:microsoft.com/office/officeart/2018/2/layout/IconVerticalSolidList"/>
    <dgm:cxn modelId="{49976F75-8F93-408B-B389-7A90B247B421}" type="presOf" srcId="{BBC63B42-FDD3-4743-B220-218C55326C0D}" destId="{93537C17-EF13-4BE2-9FC6-056002689C07}" srcOrd="0" destOrd="0" presId="urn:microsoft.com/office/officeart/2018/2/layout/IconVerticalSolidList"/>
    <dgm:cxn modelId="{D95C019C-D347-4395-AAF1-E503615987A1}" type="presOf" srcId="{D3A54C97-E4C5-4B3F-8005-D5BBDA76FDAF}" destId="{66F92CA1-667B-4C6A-AE88-AF47246F53EE}" srcOrd="0" destOrd="0" presId="urn:microsoft.com/office/officeart/2018/2/layout/IconVerticalSolidList"/>
    <dgm:cxn modelId="{166844E3-3C61-4732-95C9-B6CF282DD673}" srcId="{FFF51DAD-B1CE-4E01-88F0-0107218BA489}" destId="{BBC63B42-FDD3-4743-B220-218C55326C0D}" srcOrd="1" destOrd="0" parTransId="{01CFF0B6-9688-4664-B371-E5466C16836D}" sibTransId="{A651709A-24EE-4BB9-88BF-529C2BBC6355}"/>
    <dgm:cxn modelId="{502288A1-10C1-4744-8B80-240B4990A40A}" type="presParOf" srcId="{FBAC5357-A330-4CBF-989D-0D808EABFB46}" destId="{03744ACE-783C-4493-A7EA-F1922F2F1A47}" srcOrd="0" destOrd="0" presId="urn:microsoft.com/office/officeart/2018/2/layout/IconVerticalSolidList"/>
    <dgm:cxn modelId="{EA20AA29-DB14-40ED-8496-1C645C71379A}" type="presParOf" srcId="{03744ACE-783C-4493-A7EA-F1922F2F1A47}" destId="{DA345295-A1AE-462D-A6ED-5683CB33D10B}" srcOrd="0" destOrd="0" presId="urn:microsoft.com/office/officeart/2018/2/layout/IconVerticalSolidList"/>
    <dgm:cxn modelId="{01EC4300-7219-4D87-9B52-5BE85F05EF78}" type="presParOf" srcId="{03744ACE-783C-4493-A7EA-F1922F2F1A47}" destId="{8CA50252-EA74-4BA2-BA8B-6C793A5F0E50}" srcOrd="1" destOrd="0" presId="urn:microsoft.com/office/officeart/2018/2/layout/IconVerticalSolidList"/>
    <dgm:cxn modelId="{474ACA76-3E0D-4A1C-9083-8623C284F2EF}" type="presParOf" srcId="{03744ACE-783C-4493-A7EA-F1922F2F1A47}" destId="{6B2A94A0-8067-42A2-9E0A-AB6D9304088A}" srcOrd="2" destOrd="0" presId="urn:microsoft.com/office/officeart/2018/2/layout/IconVerticalSolidList"/>
    <dgm:cxn modelId="{EED95362-9F26-450C-BAD6-48935DFDF99B}" type="presParOf" srcId="{03744ACE-783C-4493-A7EA-F1922F2F1A47}" destId="{E3B3B530-7629-4EF1-B311-1EE57449272B}" srcOrd="3" destOrd="0" presId="urn:microsoft.com/office/officeart/2018/2/layout/IconVerticalSolidList"/>
    <dgm:cxn modelId="{C294A14E-69E8-4F6D-A47F-A4A82B45B2D0}" type="presParOf" srcId="{FBAC5357-A330-4CBF-989D-0D808EABFB46}" destId="{13F415BB-2B50-46F4-A5F2-90CC98220A7C}" srcOrd="1" destOrd="0" presId="urn:microsoft.com/office/officeart/2018/2/layout/IconVerticalSolidList"/>
    <dgm:cxn modelId="{CB95D7C8-8BA4-431B-B523-2E2A381CD5C9}" type="presParOf" srcId="{FBAC5357-A330-4CBF-989D-0D808EABFB46}" destId="{AD98AA39-8C1C-4F87-BE33-A391710973CF}" srcOrd="2" destOrd="0" presId="urn:microsoft.com/office/officeart/2018/2/layout/IconVerticalSolidList"/>
    <dgm:cxn modelId="{BE36F640-69FA-4A99-AB2A-1A8649245AC3}" type="presParOf" srcId="{AD98AA39-8C1C-4F87-BE33-A391710973CF}" destId="{0B0D3F71-53FD-408E-8D3C-95FEB4595910}" srcOrd="0" destOrd="0" presId="urn:microsoft.com/office/officeart/2018/2/layout/IconVerticalSolidList"/>
    <dgm:cxn modelId="{881C2EDD-18E2-4A11-B925-0CE60923168B}" type="presParOf" srcId="{AD98AA39-8C1C-4F87-BE33-A391710973CF}" destId="{A86C2448-6FA8-4A02-BF84-0681CD9E8B78}" srcOrd="1" destOrd="0" presId="urn:microsoft.com/office/officeart/2018/2/layout/IconVerticalSolidList"/>
    <dgm:cxn modelId="{08945D43-A800-4110-A0BE-873ABC540528}" type="presParOf" srcId="{AD98AA39-8C1C-4F87-BE33-A391710973CF}" destId="{D61C0BE4-85F8-48C0-B4F0-AF234763CE12}" srcOrd="2" destOrd="0" presId="urn:microsoft.com/office/officeart/2018/2/layout/IconVerticalSolidList"/>
    <dgm:cxn modelId="{A7D8C315-6B26-4CCC-A6CC-3EDE867795C1}" type="presParOf" srcId="{AD98AA39-8C1C-4F87-BE33-A391710973CF}" destId="{93537C17-EF13-4BE2-9FC6-056002689C07}" srcOrd="3" destOrd="0" presId="urn:microsoft.com/office/officeart/2018/2/layout/IconVerticalSolidList"/>
    <dgm:cxn modelId="{5C2580AF-3772-4CB1-B5C0-FD12AD71061F}" type="presParOf" srcId="{FBAC5357-A330-4CBF-989D-0D808EABFB46}" destId="{12DA1CDE-BAC5-4B5D-B9CD-55CE77D2DD0D}" srcOrd="3" destOrd="0" presId="urn:microsoft.com/office/officeart/2018/2/layout/IconVerticalSolidList"/>
    <dgm:cxn modelId="{600C6DCA-4928-4890-A476-3138F69118EC}" type="presParOf" srcId="{FBAC5357-A330-4CBF-989D-0D808EABFB46}" destId="{90E8EEB0-0A29-4AFD-B7CC-553F9F6A9BC4}" srcOrd="4" destOrd="0" presId="urn:microsoft.com/office/officeart/2018/2/layout/IconVerticalSolidList"/>
    <dgm:cxn modelId="{CB70B763-A824-4877-B3BF-F3DC9EAC9194}" type="presParOf" srcId="{90E8EEB0-0A29-4AFD-B7CC-553F9F6A9BC4}" destId="{AFBD57F4-274D-47F6-A913-593F314DB0B7}" srcOrd="0" destOrd="0" presId="urn:microsoft.com/office/officeart/2018/2/layout/IconVerticalSolidList"/>
    <dgm:cxn modelId="{28105ECF-F2EB-4871-AA38-699897877D3B}" type="presParOf" srcId="{90E8EEB0-0A29-4AFD-B7CC-553F9F6A9BC4}" destId="{D025BD27-2501-44AE-9A22-78A5BA592C6A}" srcOrd="1" destOrd="0" presId="urn:microsoft.com/office/officeart/2018/2/layout/IconVerticalSolidList"/>
    <dgm:cxn modelId="{9BABD317-1494-4FEF-9D89-5057AEE14F72}" type="presParOf" srcId="{90E8EEB0-0A29-4AFD-B7CC-553F9F6A9BC4}" destId="{955C0238-9257-456D-A658-2799D8742C3B}" srcOrd="2" destOrd="0" presId="urn:microsoft.com/office/officeart/2018/2/layout/IconVerticalSolidList"/>
    <dgm:cxn modelId="{6E0B8912-21EC-4CFD-9C0D-B7C4BE001584}" type="presParOf" srcId="{90E8EEB0-0A29-4AFD-B7CC-553F9F6A9BC4}" destId="{66F92CA1-667B-4C6A-AE88-AF47246F53E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18D4F69-4682-4479-BDED-51D484DFE11A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37D511D-8A6E-4E63-981F-118F0A5BE687}">
      <dgm:prSet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Thank you!</a:t>
          </a:r>
          <a:endParaRPr lang="en-US" dirty="0"/>
        </a:p>
      </dgm:t>
    </dgm:pt>
    <dgm:pt modelId="{1C8E1438-A2A4-4601-B5A1-F1BC8D1F33AE}" type="parTrans" cxnId="{2DBAF890-02B4-46F2-AF30-180968938C3D}">
      <dgm:prSet/>
      <dgm:spPr/>
      <dgm:t>
        <a:bodyPr/>
        <a:lstStyle/>
        <a:p>
          <a:endParaRPr lang="en-US"/>
        </a:p>
      </dgm:t>
    </dgm:pt>
    <dgm:pt modelId="{66DA6A15-FD35-48D1-BBE8-C94A877F2190}" type="sibTrans" cxnId="{2DBAF890-02B4-46F2-AF30-180968938C3D}">
      <dgm:prSet/>
      <dgm:spPr/>
      <dgm:t>
        <a:bodyPr/>
        <a:lstStyle/>
        <a:p>
          <a:endParaRPr lang="en-US"/>
        </a:p>
      </dgm:t>
    </dgm:pt>
    <dgm:pt modelId="{41281DA1-73F8-4412-A74F-243CA9E12DFB}">
      <dgm:prSet>
        <dgm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/>
            <a:t>Any Questions?</a:t>
          </a:r>
          <a:endParaRPr lang="en-US"/>
        </a:p>
      </dgm:t>
    </dgm:pt>
    <dgm:pt modelId="{37298101-28BB-430B-84E5-537B089F20F0}" type="parTrans" cxnId="{FAB03F92-3401-4F19-AFDD-19BA07649B87}">
      <dgm:prSet/>
      <dgm:spPr/>
      <dgm:t>
        <a:bodyPr/>
        <a:lstStyle/>
        <a:p>
          <a:endParaRPr lang="en-US"/>
        </a:p>
      </dgm:t>
    </dgm:pt>
    <dgm:pt modelId="{BDDBB15E-0445-42B8-BDCD-203A4B7886D0}" type="sibTrans" cxnId="{FAB03F92-3401-4F19-AFDD-19BA07649B87}">
      <dgm:prSet/>
      <dgm:spPr/>
      <dgm:t>
        <a:bodyPr/>
        <a:lstStyle/>
        <a:p>
          <a:endParaRPr lang="en-US"/>
        </a:p>
      </dgm:t>
    </dgm:pt>
    <dgm:pt modelId="{BE628B13-3168-49E1-8577-3F19958C1FFD}" type="pres">
      <dgm:prSet presAssocID="{E18D4F69-4682-4479-BDED-51D484DFE11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00B3F31-FFAB-4A25-880C-9B6E90D8C5EA}" type="pres">
      <dgm:prSet presAssocID="{D37D511D-8A6E-4E63-981F-118F0A5BE687}" presName="root" presStyleCnt="0"/>
      <dgm:spPr/>
    </dgm:pt>
    <dgm:pt modelId="{D3474AED-3D5F-43E8-8817-10F9D68FF21E}" type="pres">
      <dgm:prSet presAssocID="{D37D511D-8A6E-4E63-981F-118F0A5BE687}" presName="rootComposite" presStyleCnt="0"/>
      <dgm:spPr/>
    </dgm:pt>
    <dgm:pt modelId="{D8FA2940-9986-4E91-B2B3-090D1C736F4C}" type="pres">
      <dgm:prSet presAssocID="{D37D511D-8A6E-4E63-981F-118F0A5BE687}" presName="rootText" presStyleLbl="node1" presStyleIdx="0" presStyleCnt="2"/>
      <dgm:spPr/>
    </dgm:pt>
    <dgm:pt modelId="{08B7737F-7B81-406F-B638-FDF7924BDEC8}" type="pres">
      <dgm:prSet presAssocID="{D37D511D-8A6E-4E63-981F-118F0A5BE687}" presName="rootConnector" presStyleLbl="node1" presStyleIdx="0" presStyleCnt="2"/>
      <dgm:spPr/>
    </dgm:pt>
    <dgm:pt modelId="{9216B4FD-43EE-4C2A-83A6-9301FB8EDC92}" type="pres">
      <dgm:prSet presAssocID="{D37D511D-8A6E-4E63-981F-118F0A5BE687}" presName="childShape" presStyleCnt="0"/>
      <dgm:spPr/>
    </dgm:pt>
    <dgm:pt modelId="{3A641CDE-3822-4A0C-8262-2EF7E6E4962E}" type="pres">
      <dgm:prSet presAssocID="{41281DA1-73F8-4412-A74F-243CA9E12DFB}" presName="root" presStyleCnt="0"/>
      <dgm:spPr/>
    </dgm:pt>
    <dgm:pt modelId="{8F8C0F42-C12D-443A-AAFD-012B25D72B6D}" type="pres">
      <dgm:prSet presAssocID="{41281DA1-73F8-4412-A74F-243CA9E12DFB}" presName="rootComposite" presStyleCnt="0"/>
      <dgm:spPr/>
    </dgm:pt>
    <dgm:pt modelId="{A9AEA1D9-E270-434C-82F8-5C615740CF4D}" type="pres">
      <dgm:prSet presAssocID="{41281DA1-73F8-4412-A74F-243CA9E12DFB}" presName="rootText" presStyleLbl="node1" presStyleIdx="1" presStyleCnt="2" custLinFactNeighborX="-137" custLinFactNeighborY="-825"/>
      <dgm:spPr/>
    </dgm:pt>
    <dgm:pt modelId="{126B19FE-D9F0-460D-86A5-C868742B5312}" type="pres">
      <dgm:prSet presAssocID="{41281DA1-73F8-4412-A74F-243CA9E12DFB}" presName="rootConnector" presStyleLbl="node1" presStyleIdx="1" presStyleCnt="2"/>
      <dgm:spPr/>
    </dgm:pt>
    <dgm:pt modelId="{5364600A-9D5F-43F7-9319-7C57280842CA}" type="pres">
      <dgm:prSet presAssocID="{41281DA1-73F8-4412-A74F-243CA9E12DFB}" presName="childShape" presStyleCnt="0"/>
      <dgm:spPr/>
    </dgm:pt>
  </dgm:ptLst>
  <dgm:cxnLst>
    <dgm:cxn modelId="{37A1CB00-0905-4BE4-AB92-805BD4381E24}" type="presOf" srcId="{D37D511D-8A6E-4E63-981F-118F0A5BE687}" destId="{08B7737F-7B81-406F-B638-FDF7924BDEC8}" srcOrd="1" destOrd="0" presId="urn:microsoft.com/office/officeart/2005/8/layout/hierarchy3"/>
    <dgm:cxn modelId="{2417F11D-7425-463C-A396-EB06EB907CC8}" type="presOf" srcId="{D37D511D-8A6E-4E63-981F-118F0A5BE687}" destId="{D8FA2940-9986-4E91-B2B3-090D1C736F4C}" srcOrd="0" destOrd="0" presId="urn:microsoft.com/office/officeart/2005/8/layout/hierarchy3"/>
    <dgm:cxn modelId="{8FA4535E-3D36-4D24-9D66-228F1D9A5454}" type="presOf" srcId="{E18D4F69-4682-4479-BDED-51D484DFE11A}" destId="{BE628B13-3168-49E1-8577-3F19958C1FFD}" srcOrd="0" destOrd="0" presId="urn:microsoft.com/office/officeart/2005/8/layout/hierarchy3"/>
    <dgm:cxn modelId="{24BA8661-0057-4854-929D-6CC61179BB8A}" type="presOf" srcId="{41281DA1-73F8-4412-A74F-243CA9E12DFB}" destId="{126B19FE-D9F0-460D-86A5-C868742B5312}" srcOrd="1" destOrd="0" presId="urn:microsoft.com/office/officeart/2005/8/layout/hierarchy3"/>
    <dgm:cxn modelId="{A687B258-E1D7-4B90-9806-3449EE66F0ED}" type="presOf" srcId="{41281DA1-73F8-4412-A74F-243CA9E12DFB}" destId="{A9AEA1D9-E270-434C-82F8-5C615740CF4D}" srcOrd="0" destOrd="0" presId="urn:microsoft.com/office/officeart/2005/8/layout/hierarchy3"/>
    <dgm:cxn modelId="{2DBAF890-02B4-46F2-AF30-180968938C3D}" srcId="{E18D4F69-4682-4479-BDED-51D484DFE11A}" destId="{D37D511D-8A6E-4E63-981F-118F0A5BE687}" srcOrd="0" destOrd="0" parTransId="{1C8E1438-A2A4-4601-B5A1-F1BC8D1F33AE}" sibTransId="{66DA6A15-FD35-48D1-BBE8-C94A877F2190}"/>
    <dgm:cxn modelId="{FAB03F92-3401-4F19-AFDD-19BA07649B87}" srcId="{E18D4F69-4682-4479-BDED-51D484DFE11A}" destId="{41281DA1-73F8-4412-A74F-243CA9E12DFB}" srcOrd="1" destOrd="0" parTransId="{37298101-28BB-430B-84E5-537B089F20F0}" sibTransId="{BDDBB15E-0445-42B8-BDCD-203A4B7886D0}"/>
    <dgm:cxn modelId="{5F9B9BB7-45B0-44FE-BE62-AD9B6C6FDC76}" type="presParOf" srcId="{BE628B13-3168-49E1-8577-3F19958C1FFD}" destId="{100B3F31-FFAB-4A25-880C-9B6E90D8C5EA}" srcOrd="0" destOrd="0" presId="urn:microsoft.com/office/officeart/2005/8/layout/hierarchy3"/>
    <dgm:cxn modelId="{D2911559-30CA-42F1-B982-B360A8FAF4CF}" type="presParOf" srcId="{100B3F31-FFAB-4A25-880C-9B6E90D8C5EA}" destId="{D3474AED-3D5F-43E8-8817-10F9D68FF21E}" srcOrd="0" destOrd="0" presId="urn:microsoft.com/office/officeart/2005/8/layout/hierarchy3"/>
    <dgm:cxn modelId="{9D74C2A2-E659-438F-9DDC-9EC97DA042D8}" type="presParOf" srcId="{D3474AED-3D5F-43E8-8817-10F9D68FF21E}" destId="{D8FA2940-9986-4E91-B2B3-090D1C736F4C}" srcOrd="0" destOrd="0" presId="urn:microsoft.com/office/officeart/2005/8/layout/hierarchy3"/>
    <dgm:cxn modelId="{11C741C3-34E8-451C-912D-4C8ACB67C8AB}" type="presParOf" srcId="{D3474AED-3D5F-43E8-8817-10F9D68FF21E}" destId="{08B7737F-7B81-406F-B638-FDF7924BDEC8}" srcOrd="1" destOrd="0" presId="urn:microsoft.com/office/officeart/2005/8/layout/hierarchy3"/>
    <dgm:cxn modelId="{5A9B9577-CF5D-48BC-AAB0-23BE33A13586}" type="presParOf" srcId="{100B3F31-FFAB-4A25-880C-9B6E90D8C5EA}" destId="{9216B4FD-43EE-4C2A-83A6-9301FB8EDC92}" srcOrd="1" destOrd="0" presId="urn:microsoft.com/office/officeart/2005/8/layout/hierarchy3"/>
    <dgm:cxn modelId="{7E4DE8C3-14AB-4DF6-AFE8-ADEC0E03074D}" type="presParOf" srcId="{BE628B13-3168-49E1-8577-3F19958C1FFD}" destId="{3A641CDE-3822-4A0C-8262-2EF7E6E4962E}" srcOrd="1" destOrd="0" presId="urn:microsoft.com/office/officeart/2005/8/layout/hierarchy3"/>
    <dgm:cxn modelId="{408E1FE2-E02F-4334-AACF-882D6E91C5EC}" type="presParOf" srcId="{3A641CDE-3822-4A0C-8262-2EF7E6E4962E}" destId="{8F8C0F42-C12D-443A-AAFD-012B25D72B6D}" srcOrd="0" destOrd="0" presId="urn:microsoft.com/office/officeart/2005/8/layout/hierarchy3"/>
    <dgm:cxn modelId="{64A4C63A-9225-4168-8BBC-A301D8762322}" type="presParOf" srcId="{8F8C0F42-C12D-443A-AAFD-012B25D72B6D}" destId="{A9AEA1D9-E270-434C-82F8-5C615740CF4D}" srcOrd="0" destOrd="0" presId="urn:microsoft.com/office/officeart/2005/8/layout/hierarchy3"/>
    <dgm:cxn modelId="{0DE93FB8-4D49-499E-B197-6F1DAE9C6669}" type="presParOf" srcId="{8F8C0F42-C12D-443A-AAFD-012B25D72B6D}" destId="{126B19FE-D9F0-460D-86A5-C868742B5312}" srcOrd="1" destOrd="0" presId="urn:microsoft.com/office/officeart/2005/8/layout/hierarchy3"/>
    <dgm:cxn modelId="{4D1D34A3-3A30-4387-81F3-82FEF04CEEEB}" type="presParOf" srcId="{3A641CDE-3822-4A0C-8262-2EF7E6E4962E}" destId="{5364600A-9D5F-43F7-9319-7C57280842CA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C7BD39-B878-4B70-8C32-66AD524F85AE}">
      <dsp:nvSpPr>
        <dsp:cNvPr id="0" name=""/>
        <dsp:cNvSpPr/>
      </dsp:nvSpPr>
      <dsp:spPr>
        <a:xfrm rot="5400000">
          <a:off x="-125111" y="126822"/>
          <a:ext cx="834079" cy="583855"/>
        </a:xfrm>
        <a:prstGeom prst="chevron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</a:t>
          </a:r>
        </a:p>
      </dsp:txBody>
      <dsp:txXfrm rot="-5400000">
        <a:off x="2" y="293638"/>
        <a:ext cx="583855" cy="250224"/>
      </dsp:txXfrm>
    </dsp:sp>
    <dsp:sp modelId="{AC385A07-15DC-40EC-9095-18D678776BE2}">
      <dsp:nvSpPr>
        <dsp:cNvPr id="0" name=""/>
        <dsp:cNvSpPr/>
      </dsp:nvSpPr>
      <dsp:spPr>
        <a:xfrm rot="5400000">
          <a:off x="5484766" y="-4899199"/>
          <a:ext cx="542151" cy="10343973"/>
        </a:xfrm>
        <a:prstGeom prst="round2Same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Configure ISAKMP Phase 1 Policies</a:t>
          </a:r>
        </a:p>
      </dsp:txBody>
      <dsp:txXfrm rot="-5400000">
        <a:off x="583855" y="28178"/>
        <a:ext cx="10317507" cy="489219"/>
      </dsp:txXfrm>
    </dsp:sp>
    <dsp:sp modelId="{1C5C908B-D27E-4043-B5BB-DAC057ADEF95}">
      <dsp:nvSpPr>
        <dsp:cNvPr id="0" name=""/>
        <dsp:cNvSpPr/>
      </dsp:nvSpPr>
      <dsp:spPr>
        <a:xfrm rot="5400000">
          <a:off x="-125111" y="839798"/>
          <a:ext cx="834079" cy="583855"/>
        </a:xfrm>
        <a:prstGeom prst="chevron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</a:t>
          </a:r>
        </a:p>
      </dsp:txBody>
      <dsp:txXfrm rot="-5400000">
        <a:off x="2" y="1006614"/>
        <a:ext cx="583855" cy="250224"/>
      </dsp:txXfrm>
    </dsp:sp>
    <dsp:sp modelId="{C5F3A8F9-C649-411A-8DAE-E9ED4C90147B}">
      <dsp:nvSpPr>
        <dsp:cNvPr id="0" name=""/>
        <dsp:cNvSpPr/>
      </dsp:nvSpPr>
      <dsp:spPr>
        <a:xfrm rot="5400000">
          <a:off x="5484766" y="-4186224"/>
          <a:ext cx="542151" cy="10343973"/>
        </a:xfrm>
        <a:prstGeom prst="round2Same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/>
            <a:t>Configure IPsec Phase 2 Policies</a:t>
          </a:r>
        </a:p>
      </dsp:txBody>
      <dsp:txXfrm rot="-5400000">
        <a:off x="583855" y="741153"/>
        <a:ext cx="10317507" cy="489219"/>
      </dsp:txXfrm>
    </dsp:sp>
    <dsp:sp modelId="{6E40B15E-3818-4250-A73C-4488FAA79E64}">
      <dsp:nvSpPr>
        <dsp:cNvPr id="0" name=""/>
        <dsp:cNvSpPr/>
      </dsp:nvSpPr>
      <dsp:spPr>
        <a:xfrm rot="5400000">
          <a:off x="-125111" y="1552774"/>
          <a:ext cx="834079" cy="583855"/>
        </a:xfrm>
        <a:prstGeom prst="chevron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</a:t>
          </a:r>
        </a:p>
      </dsp:txBody>
      <dsp:txXfrm rot="-5400000">
        <a:off x="2" y="1719590"/>
        <a:ext cx="583855" cy="250224"/>
      </dsp:txXfrm>
    </dsp:sp>
    <dsp:sp modelId="{7788C17B-270B-4E6B-8515-7A8CAC6DDA11}">
      <dsp:nvSpPr>
        <dsp:cNvPr id="0" name=""/>
        <dsp:cNvSpPr/>
      </dsp:nvSpPr>
      <dsp:spPr>
        <a:xfrm rot="5400000">
          <a:off x="5484766" y="-3473248"/>
          <a:ext cx="542151" cy="10343973"/>
        </a:xfrm>
        <a:prstGeom prst="round2Same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/>
            <a:t>Create Crypto Maps</a:t>
          </a:r>
        </a:p>
      </dsp:txBody>
      <dsp:txXfrm rot="-5400000">
        <a:off x="583855" y="1454129"/>
        <a:ext cx="10317507" cy="489219"/>
      </dsp:txXfrm>
    </dsp:sp>
    <dsp:sp modelId="{ECF9D259-7DF1-477D-8030-6D44876B814A}">
      <dsp:nvSpPr>
        <dsp:cNvPr id="0" name=""/>
        <dsp:cNvSpPr/>
      </dsp:nvSpPr>
      <dsp:spPr>
        <a:xfrm rot="5400000">
          <a:off x="-125111" y="2265750"/>
          <a:ext cx="834079" cy="583855"/>
        </a:xfrm>
        <a:prstGeom prst="chevron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A</a:t>
          </a:r>
        </a:p>
      </dsp:txBody>
      <dsp:txXfrm rot="-5400000">
        <a:off x="2" y="2432566"/>
        <a:ext cx="583855" cy="250224"/>
      </dsp:txXfrm>
    </dsp:sp>
    <dsp:sp modelId="{39A3EB7F-9656-4C47-B02B-670C8E34CD94}">
      <dsp:nvSpPr>
        <dsp:cNvPr id="0" name=""/>
        <dsp:cNvSpPr/>
      </dsp:nvSpPr>
      <dsp:spPr>
        <a:xfrm rot="5400000">
          <a:off x="5484766" y="-2760272"/>
          <a:ext cx="542151" cy="10343973"/>
        </a:xfrm>
        <a:prstGeom prst="round2Same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/>
            <a:t>Apply Crypto Maps to Serial Interfaces</a:t>
          </a:r>
        </a:p>
      </dsp:txBody>
      <dsp:txXfrm rot="-5400000">
        <a:off x="583855" y="2167105"/>
        <a:ext cx="10317507" cy="489219"/>
      </dsp:txXfrm>
    </dsp:sp>
    <dsp:sp modelId="{8A5E3607-0039-4EB7-B975-C021C9087CDB}">
      <dsp:nvSpPr>
        <dsp:cNvPr id="0" name=""/>
        <dsp:cNvSpPr/>
      </dsp:nvSpPr>
      <dsp:spPr>
        <a:xfrm rot="5400000">
          <a:off x="-125111" y="2978726"/>
          <a:ext cx="834079" cy="583855"/>
        </a:xfrm>
        <a:prstGeom prst="chevron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V</a:t>
          </a:r>
        </a:p>
      </dsp:txBody>
      <dsp:txXfrm rot="-5400000">
        <a:off x="2" y="3145542"/>
        <a:ext cx="583855" cy="250224"/>
      </dsp:txXfrm>
    </dsp:sp>
    <dsp:sp modelId="{117C8A1F-D662-4BEB-BC61-794FEE1ADFE7}">
      <dsp:nvSpPr>
        <dsp:cNvPr id="0" name=""/>
        <dsp:cNvSpPr/>
      </dsp:nvSpPr>
      <dsp:spPr>
        <a:xfrm rot="5400000">
          <a:off x="5484766" y="-2047296"/>
          <a:ext cx="542151" cy="10343973"/>
        </a:xfrm>
        <a:prstGeom prst="round2SameRect">
          <a:avLst/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/>
            <a:t>Verify tunnel status</a:t>
          </a:r>
        </a:p>
      </dsp:txBody>
      <dsp:txXfrm rot="-5400000">
        <a:off x="583855" y="2880081"/>
        <a:ext cx="10317507" cy="4892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9C902-5636-498B-BCD8-006AA3A436A8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Ping from PC-A to PC-C</a:t>
          </a:r>
          <a:endParaRPr lang="en-US" sz="2600" kern="1200" dirty="0"/>
        </a:p>
      </dsp:txBody>
      <dsp:txXfrm>
        <a:off x="821" y="1776404"/>
        <a:ext cx="3327201" cy="2395585"/>
      </dsp:txXfrm>
    </dsp:sp>
    <dsp:sp modelId="{CB91A54C-D934-4794-A53B-400F2F39F2F2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BB1970D3-7969-45A4-A021-7DC0D320C738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Tunnel forms when interesting traffic is detected</a:t>
          </a:r>
          <a:endParaRPr lang="en-US" sz="2600" kern="1200" dirty="0"/>
        </a:p>
      </dsp:txBody>
      <dsp:txXfrm>
        <a:off x="3594199" y="1776404"/>
        <a:ext cx="3327201" cy="2395585"/>
      </dsp:txXfrm>
    </dsp:sp>
    <dsp:sp modelId="{B19A6EFF-EF48-409E-B68E-2BD798B42E6F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84EEFBFA-DBD5-48B5-A1DB-97755A1DAD5B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1"/>
        </a:solidFill>
        <a:ln w="2540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Packet encryption and decryption verified</a:t>
          </a:r>
          <a:endParaRPr lang="en-US" sz="2600" kern="1200" dirty="0"/>
        </a:p>
      </dsp:txBody>
      <dsp:txXfrm>
        <a:off x="7187576" y="1776404"/>
        <a:ext cx="3327201" cy="2395585"/>
      </dsp:txXfrm>
    </dsp:sp>
    <dsp:sp modelId="{3DA714B3-800E-42A1-940F-FDA61E62E9FE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45295-A1AE-462D-A6ED-5683CB33D10B}">
      <dsp:nvSpPr>
        <dsp:cNvPr id="0" name=""/>
        <dsp:cNvSpPr/>
      </dsp:nvSpPr>
      <dsp:spPr>
        <a:xfrm>
          <a:off x="0" y="551"/>
          <a:ext cx="8115869" cy="1289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A50252-EA74-4BA2-BA8B-6C793A5F0E50}">
      <dsp:nvSpPr>
        <dsp:cNvPr id="0" name=""/>
        <dsp:cNvSpPr/>
      </dsp:nvSpPr>
      <dsp:spPr>
        <a:xfrm>
          <a:off x="390184" y="290771"/>
          <a:ext cx="709427" cy="7094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B3B530-7629-4EF1-B311-1EE57449272B}">
      <dsp:nvSpPr>
        <dsp:cNvPr id="0" name=""/>
        <dsp:cNvSpPr/>
      </dsp:nvSpPr>
      <dsp:spPr>
        <a:xfrm>
          <a:off x="1489796" y="551"/>
          <a:ext cx="6626072" cy="128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11" tIns="136511" rIns="136511" bIns="1365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VPN tunnel triggers only on interesting traffic</a:t>
          </a:r>
          <a:endParaRPr lang="en-US" sz="2500" kern="1200"/>
        </a:p>
      </dsp:txBody>
      <dsp:txXfrm>
        <a:off x="1489796" y="551"/>
        <a:ext cx="6626072" cy="1289867"/>
      </dsp:txXfrm>
    </dsp:sp>
    <dsp:sp modelId="{0B0D3F71-53FD-408E-8D3C-95FEB4595910}">
      <dsp:nvSpPr>
        <dsp:cNvPr id="0" name=""/>
        <dsp:cNvSpPr/>
      </dsp:nvSpPr>
      <dsp:spPr>
        <a:xfrm>
          <a:off x="0" y="1612885"/>
          <a:ext cx="8115869" cy="1289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6C2448-6FA8-4A02-BF84-0681CD9E8B78}">
      <dsp:nvSpPr>
        <dsp:cNvPr id="0" name=""/>
        <dsp:cNvSpPr/>
      </dsp:nvSpPr>
      <dsp:spPr>
        <a:xfrm>
          <a:off x="390184" y="1903105"/>
          <a:ext cx="709427" cy="7094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37C17-EF13-4BE2-9FC6-056002689C07}">
      <dsp:nvSpPr>
        <dsp:cNvPr id="0" name=""/>
        <dsp:cNvSpPr/>
      </dsp:nvSpPr>
      <dsp:spPr>
        <a:xfrm>
          <a:off x="1489796" y="1612885"/>
          <a:ext cx="6626072" cy="128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11" tIns="136511" rIns="136511" bIns="1365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Uninteresting traffic not encrypted</a:t>
          </a:r>
          <a:endParaRPr lang="en-US" sz="2500" kern="1200"/>
        </a:p>
      </dsp:txBody>
      <dsp:txXfrm>
        <a:off x="1489796" y="1612885"/>
        <a:ext cx="6626072" cy="1289867"/>
      </dsp:txXfrm>
    </dsp:sp>
    <dsp:sp modelId="{AFBD57F4-274D-47F6-A913-593F314DB0B7}">
      <dsp:nvSpPr>
        <dsp:cNvPr id="0" name=""/>
        <dsp:cNvSpPr/>
      </dsp:nvSpPr>
      <dsp:spPr>
        <a:xfrm>
          <a:off x="0" y="3225770"/>
          <a:ext cx="8115869" cy="12898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5BD27-2501-44AE-9A22-78A5BA592C6A}">
      <dsp:nvSpPr>
        <dsp:cNvPr id="0" name=""/>
        <dsp:cNvSpPr/>
      </dsp:nvSpPr>
      <dsp:spPr>
        <a:xfrm>
          <a:off x="390184" y="3515439"/>
          <a:ext cx="709427" cy="7094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92CA1-667B-4C6A-AE88-AF47246F53EE}">
      <dsp:nvSpPr>
        <dsp:cNvPr id="0" name=""/>
        <dsp:cNvSpPr/>
      </dsp:nvSpPr>
      <dsp:spPr>
        <a:xfrm>
          <a:off x="1489796" y="3225219"/>
          <a:ext cx="6626072" cy="1289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511" tIns="136511" rIns="136511" bIns="13651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Minimal delay observed</a:t>
          </a:r>
          <a:endParaRPr lang="en-US" sz="2500" kern="1200"/>
        </a:p>
      </dsp:txBody>
      <dsp:txXfrm>
        <a:off x="1489796" y="3225219"/>
        <a:ext cx="6626072" cy="12898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FA2940-9986-4E91-B2B3-090D1C736F4C}">
      <dsp:nvSpPr>
        <dsp:cNvPr id="0" name=""/>
        <dsp:cNvSpPr/>
      </dsp:nvSpPr>
      <dsp:spPr>
        <a:xfrm>
          <a:off x="1333" y="882495"/>
          <a:ext cx="4855627" cy="24278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accent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 dirty="0"/>
            <a:t>Thank you!</a:t>
          </a:r>
          <a:endParaRPr lang="en-US" sz="6500" kern="1200" dirty="0"/>
        </a:p>
      </dsp:txBody>
      <dsp:txXfrm>
        <a:off x="72441" y="953603"/>
        <a:ext cx="4713411" cy="2285597"/>
      </dsp:txXfrm>
    </dsp:sp>
    <dsp:sp modelId="{A9AEA1D9-E270-434C-82F8-5C615740CF4D}">
      <dsp:nvSpPr>
        <dsp:cNvPr id="0" name=""/>
        <dsp:cNvSpPr/>
      </dsp:nvSpPr>
      <dsp:spPr>
        <a:xfrm>
          <a:off x="6064215" y="862466"/>
          <a:ext cx="4855627" cy="2427813"/>
        </a:xfrm>
        <a:prstGeom prst="roundRect">
          <a:avLst>
            <a:gd name="adj" fmla="val 10000"/>
          </a:avLst>
        </a:prstGeom>
        <a:solidFill>
          <a:schemeClr val="accent1"/>
        </a:solidFill>
        <a:ln w="19050" cap="flat" cmpd="sng" algn="ctr">
          <a:solidFill>
            <a:schemeClr val="accent1">
              <a:shade val="15000"/>
            </a:schemeClr>
          </a:solidFill>
          <a:prstDash val="solid"/>
          <a:miter lim="800000"/>
        </a:ln>
        <a:effectLst/>
      </dsp:spPr>
      <dsp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dsp:style>
      <dsp:txBody>
        <a:bodyPr spcFirstLastPara="0" vert="horz" wrap="square" lIns="123825" tIns="82550" rIns="123825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b="1" kern="1200"/>
            <a:t>Any Questions?</a:t>
          </a:r>
          <a:endParaRPr lang="en-US" sz="6500" kern="1200"/>
        </a:p>
      </dsp:txBody>
      <dsp:txXfrm>
        <a:off x="6135323" y="933574"/>
        <a:ext cx="4713411" cy="228559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0F79533A-C790-4489-996E-C525FA9178BA}" type="datetimeFigureOut">
              <a:rPr lang="ar-SA" smtClean="0"/>
              <a:t>01/11/1446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5C8871E0-7702-4FEE-AEE7-6C31C7DA2AA7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07043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"Our goal was to simulate a secure VPN using Packet Tracer, and show how two remote networks can communicate safely."</a:t>
            </a:r>
            <a:endParaRPr lang="en-US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2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71862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12EEF-0FEE-1EDF-9AE0-35A90763A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9F77A3-0E60-7E45-646A-FC840637AA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19C435-60D5-B76E-1DF8-142CA978D3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Notes:</a:t>
            </a:r>
            <a:b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"We faced some tool limitations, like only DH group 5 available. Also, a small mistake in ACLs could cause the VPN to fail."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724E1-B014-014E-C2D6-CFAA1CFFCC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11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2010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44E5D-33B4-3F1D-D1D0-F15E23E3F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B2A26D-9C3C-2F4F-948E-D2A4CB4C7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A0875D-F765-DB35-DFD1-4B687A90A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sensitive data is encrypted across the internet, protecting it from interception or tampering. For secure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Confidential information (e.g., personal, financial, corporate) is kept private even when traveling over public networks. For enhanced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Only trusted devices can establish communication through the tunnel, preventing unauthorized access. For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236D5-99E6-ECEF-7399-ABE1EA227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13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64189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88A42-2945-23E2-788B-9E4DBFE39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47C9F-840B-B242-275D-1A337FFB4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0E92C-76CD-DB18-7095-335CDA3AA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sensitive data is encrypted across the internet, protecting it from interception or tampering. For secure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Confidential information (e.g., personal, financial, corporate) is kept private even when traveling over public networks. For enhanced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Only trusted devices can establish communication through the tunnel, preventing unauthorized access. For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E3A598-0C70-4FB8-EB2C-660CE37E0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14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641816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C0A32-D2AD-887C-E8C0-59DF752EF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43D54-BCE4-9208-7B26-27B7970AB4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BD7D30-3E87-0E9F-66E2-A805FEC0C1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sensitive data is encrypted across the internet, protecting it from interception or tampering. For secure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Confidential information (e.g., personal, financial, corporate) is kept private even when traveling over public networks. For enhanced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Only trusted devices can establish communication through the tunnel, preventing unauthorized access. For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D70D6-A975-1E31-4544-EB377B21E6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15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07179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2E475-B806-71CC-2398-FB939DFE9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2E2209-F070-1B8D-CACB-0C7B4288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23A5EC-4455-485D-30B4-1A4DC0DB4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sensitive data is encrypted across the internet, protecting it from interception or tampering. For secure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Confidential information (e.g., personal, financial, corporate) is kept private even when traveling over public networks. For enhanced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Only trusted devices can establish communication through the tunnel, preventing unauthorized access. For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2041-8669-D117-FD92-BA3FACAFC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16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74598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EFE49-3E6E-CA08-2679-43A9C209C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8D1496-CB70-53B2-A64C-288226312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EB73DD-B81B-DECF-47FF-EC5079DF97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sensitive data is encrypted across the internet, protecting it from interception or tampering. For secure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Confidential information (e.g., personal, financial, corporate) is kept private even when traveling over public networks. For enhanced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Only trusted devices can establish communication through the tunnel, preventing unauthorized access. For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4412D-3ADA-668C-10CB-97E15982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17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852995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"Thanks for your attention. We are ready to answer any questions about our project or our Packet Tracer setup."</a:t>
            </a:r>
            <a:endParaRPr lang="en-US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18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395892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sensitive data is encrypted across the internet, protecting it from interception or tampering. For secure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Confidential information (e.g., personal, financial, corporate) is kept private even when traveling over public networks. For enhanced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Only trusted devices can establish communication through the tunnel, preventing unauthorized access. For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3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159779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7FA7A-7863-0D93-0BA4-B80503A4F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D6C432-9023-74DA-8F61-8ECD73630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E0FFEC-7487-401B-6292-DA9D5EB7FD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All sensitive data is encrypted across the internet, protecting it from interception or tampering. For secure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Confidential information (e.g., personal, financial, corporate) is kept private even when traveling over public networks. For enhanced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Only trusted devices can establish communication through the tunnel, preventing unauthorized access. For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D5C9E-F25B-0FAF-8848-05E8F6FD3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4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076392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9EC22-7583-1BAF-CD92-9FD8CC9D4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4C3555-3A24-B655-7791-53521758BB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30AD0-6CBA-3D5C-4B03-EE6F2F4D5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Notes:</a:t>
            </a:r>
            <a:b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"We faced some tool limitations, like only DH group 5 available. Also, a small mistake in ACLs could cause the VPN to fail."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709B-9C56-8B8F-BBBF-0AD0F35D4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7074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BCF3D-BBDE-6AA6-B944-71AC58303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012B7-EAED-8323-12BB-E0621335C8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D23BAD-E59D-C528-BD31-922DF75B3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Notes:</a:t>
            </a:r>
            <a:b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"We faced some tool limitations, like only DH group 5 available. Also, a small mistake in ACLs could cause the VPN to fail."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4FF01-5076-121C-469C-5A177B208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5992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 requirement was to configure and test an encrypted tunnel in a full simulation environment without using real devices.</a:t>
            </a:r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7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9861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1C643-E652-5BA0-E407-0E7CA44B4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C8350-3A6C-4B85-A803-3C61F055D2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B673C-2640-ECCB-4106-A5983240B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Our requirement was to configure and test an encrypted tunnel in a full simulation environment without using real devices.</a:t>
            </a:r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0FE5C-95AB-FDC0-F340-604FBF904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8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2445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2237B-29DC-FCFC-DF97-D46F1DF7E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D3D40-3A8F-411F-564E-4DC10C1DD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A68E08-EF9B-A20F-8426-02E04CB4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ISAKMP</a:t>
            </a:r>
            <a:r>
              <a:rPr lang="en-US" sz="1200" b="1" dirty="0"/>
              <a:t> </a:t>
            </a:r>
            <a:r>
              <a:rPr lang="en-US" sz="1200" dirty="0"/>
              <a:t>defines the rules for establishing a secure and authenticated communication channel between two devices</a:t>
            </a:r>
          </a:p>
          <a:p>
            <a:r>
              <a:rPr lang="en-US" dirty="0"/>
              <a:t> All sensitive data is encrypted across the internet, protecting it from interception or tampering.</a:t>
            </a:r>
          </a:p>
          <a:p>
            <a:endParaRPr lang="en-US" dirty="0"/>
          </a:p>
          <a:p>
            <a:r>
              <a:rPr lang="en-US" dirty="0"/>
              <a:t>For secure Confidential information (e.g., personal, financial, corporate) is kept private even when traveling over public networks. For enhanced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trusted devices can establish communication through the tunnel, preventing unauthorized access. For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06D9E-F5DD-FD42-0567-B46C46421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9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09343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632A2-2195-A52A-BBF6-9C0521A32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1BB293-4C28-FB9E-ACCD-7FF46204BB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05F9C-8E27-F74E-EFD5-4EE249ED7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Notes:</a:t>
            </a:r>
            <a:b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"We faced some tool limitations, like only DH group 5 available. Also, a small mistake in ACLs could cause the VPN to fail."</a:t>
            </a:r>
            <a:endParaRPr lang="en-US" kern="10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22956-D37A-F861-D8CD-9C98C95E3E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71E0-7702-4FEE-AEE7-6C31C7DA2AA7}" type="slidenum">
              <a:rPr lang="ar-SA" smtClean="0"/>
              <a:t>10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41045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98EE2-5521-18C8-EA40-92E25278A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7E9C17-3429-75B4-F194-B2CB66B59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BBB3A-7042-568C-65DC-2F9D8D0DC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D52B-5F01-656F-684C-10CEDCE1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22085-401A-2BF9-B83D-831F95050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41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E63B3-80C3-86E2-FA4B-2FF778C4D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47A26-09A1-9371-8904-1406EDDF3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B9F54-879D-87CD-0047-5DAD67419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99AA8-72BE-FE80-E0A4-2B3B47FFF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A6B5-9730-6011-C2A0-14FE9E53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847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62C9C-63EC-BEDD-04B0-97AA1CBDE3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B4E50-A435-7F5F-A8C2-3F7C37454C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84BB7-92DA-9452-B689-F6D4B9849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B2411-97EA-E01B-8553-311C76E58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D5644E-33D2-E8D9-3338-F524F9A67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0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665C-EB47-52C5-E258-A3330F2D9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BD9F2-5878-DD8F-AD28-3D2F8169B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AA570-DFD4-C5A3-0970-618292A6E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36F09-9F1E-4234-891E-E071B72AA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984C4-7664-DAFF-5511-05740F5F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96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7F8F1-8EB1-AAA5-25DA-DC292D222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4EBFE-EA17-EDA6-3647-A69EC289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1CDAC-B6D3-79B1-B2F5-FA75ECE5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4913C-0A36-B10A-C5FF-C7A4F0736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C1ED5-028B-7906-1C7B-0FECCD068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4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85EE3-F30B-E1C5-35B1-6DE0F331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1199C-4A65-90CE-8D58-86C9A7CD33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8D3DF-25C9-2371-4DE8-9CE312BD04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60393-DB70-DF8A-ECDA-D4D9CF351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FFCD5-2946-B7AF-38F9-F4207BBDD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5D2EB4-CB67-4F9A-3F88-D381294DA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7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745F7-97E4-75DF-745A-35B5A115A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3078A-76D3-283B-1282-7495D7BF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5B319-0876-C949-69F9-28E87A8C9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3DB196-C44A-CE8C-3FBD-1308156AF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D01F89-3424-21A9-0C34-C3EDB0E73B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47751-3199-26DF-E336-88EFDAE9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77C7D4-4F0D-7AD6-51B9-D4212399B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C277A-AF21-3A08-591B-C44F24A32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17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77D-BFE7-2310-0592-8F42F9920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3D985F-03EA-B25B-8268-C91034375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251F7-AE61-D56E-7121-FD307AE0F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0527-5A69-B839-02A2-689683663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490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2932D9-3238-D3CF-BF1D-2119FB70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E6FA9-994F-963D-D7FE-AAE9D92B4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C3009-9764-E855-B131-375CB5C9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355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889EE-F2A1-96A2-13D7-8336C32F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14B8-CBCE-DCE4-A33F-0B7A04ED0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217525-5161-643A-701C-16AB109E0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050EC-6167-DFF8-7CED-F10DA47E9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60CF1-0CDA-AD0E-7893-62F15CE11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13B51-E957-4280-002F-C7872D43B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42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3506-D979-8426-F0BF-4232DE1E1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F7370B-25F5-C45C-32FF-0BA6B178E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145C-C2CA-2877-E60E-5A301CA72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E182F-9A22-1DC6-8B93-EFF3C45FC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A972-1729-FB95-1F5E-2D2A7B199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353657-6B7C-7806-39B5-A2F144FCC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4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A34FA-9B13-3D1C-9748-1D301E584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8FB97-570F-3A5F-17A5-86BE6C2E1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D3510-3C90-3F85-E713-F81DFADAD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7A8E27-3A67-496C-9292-4B0D0200A860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8C786-1648-25C8-1178-E65B9BD937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6184-DFAE-D1DA-6DEF-C1E0A1088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FF894-730E-463C-9BD1-1090C2169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95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6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25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9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29.sv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3D7B-D75A-7C83-FED6-9D910DB07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IPsec(secure Tunnel)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C5956-899E-8AA0-D5A9-F15616C2B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endParaRPr lang="en-US" sz="2800"/>
          </a:p>
          <a:p>
            <a:endParaRPr lang="en-US" sz="2800"/>
          </a:p>
        </p:txBody>
      </p:sp>
      <p:pic>
        <p:nvPicPr>
          <p:cNvPr id="10" name="Picture 9" descr="A logo of a clock&#10;&#10;AI-generated content may be incorrect.">
            <a:extLst>
              <a:ext uri="{FF2B5EF4-FFF2-40B4-BE49-F238E27FC236}">
                <a16:creationId xmlns:a16="http://schemas.microsoft.com/office/drawing/2014/main" id="{0F99750E-7606-E226-9BBE-016854F0CBC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13" y="313898"/>
            <a:ext cx="930916" cy="8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814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F5D40-AEC4-F51B-E54D-D5B0FBEB8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logo of a clock&#10;&#10;AI-generated content may be incorrect.">
            <a:extLst>
              <a:ext uri="{FF2B5EF4-FFF2-40B4-BE49-F238E27FC236}">
                <a16:creationId xmlns:a16="http://schemas.microsoft.com/office/drawing/2014/main" id="{BEAD90D8-43B7-3CAC-4A25-8651EA2BCF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1DC5F4D-978E-3616-961E-F727DC208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CD93D8-5A44-FB72-A4C7-656A545AA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13921F-4ADC-829E-BD85-E1DF8BBA7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990501F-34D0-51EE-B389-D98852444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5F5EC76-3981-C838-16AA-744E95ADB815}"/>
              </a:ext>
            </a:extLst>
          </p:cNvPr>
          <p:cNvSpPr/>
          <p:nvPr/>
        </p:nvSpPr>
        <p:spPr>
          <a:xfrm>
            <a:off x="644057" y="2114513"/>
            <a:ext cx="10927828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pPr>
              <a:buNone/>
            </a:pPr>
            <a:r>
              <a:rPr lang="en-US" sz="3600" b="1">
                <a:solidFill>
                  <a:schemeClr val="bg2">
                    <a:lumMod val="10000"/>
                  </a:schemeClr>
                </a:solidFill>
              </a:rPr>
              <a:t>An ISAKMP policy includes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F425E5-7A22-E1F8-0D30-86FF7DA5E404}"/>
              </a:ext>
            </a:extLst>
          </p:cNvPr>
          <p:cNvSpPr/>
          <p:nvPr/>
        </p:nvSpPr>
        <p:spPr>
          <a:xfrm>
            <a:off x="2829621" y="3176779"/>
            <a:ext cx="8742263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>
                <a:solidFill>
                  <a:schemeClr val="bg2">
                    <a:lumMod val="10000"/>
                  </a:schemeClr>
                </a:solidFill>
              </a:rPr>
              <a:t>Defines how data will be encrypted.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BB0A9C3-BF25-9243-284E-A06E23941E99}"/>
              </a:ext>
            </a:extLst>
          </p:cNvPr>
          <p:cNvSpPr/>
          <p:nvPr/>
        </p:nvSpPr>
        <p:spPr>
          <a:xfrm>
            <a:off x="644056" y="3176779"/>
            <a:ext cx="2185565" cy="1002137"/>
          </a:xfrm>
          <a:custGeom>
            <a:avLst/>
            <a:gdLst>
              <a:gd name="connsiteX0" fmla="*/ 0 w 2185565"/>
              <a:gd name="connsiteY0" fmla="*/ 0 h 1002137"/>
              <a:gd name="connsiteX1" fmla="*/ 2185565 w 2185565"/>
              <a:gd name="connsiteY1" fmla="*/ 0 h 1002137"/>
              <a:gd name="connsiteX2" fmla="*/ 2185565 w 2185565"/>
              <a:gd name="connsiteY2" fmla="*/ 1002137 h 1002137"/>
              <a:gd name="connsiteX3" fmla="*/ 0 w 2185565"/>
              <a:gd name="connsiteY3" fmla="*/ 1002137 h 1002137"/>
              <a:gd name="connsiteX4" fmla="*/ 0 w 2185565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65" h="1002137">
                <a:moveTo>
                  <a:pt x="0" y="0"/>
                </a:moveTo>
                <a:lnTo>
                  <a:pt x="2185565" y="0"/>
                </a:lnTo>
                <a:lnTo>
                  <a:pt x="2185565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15653" tIns="98989" rIns="115653" bIns="9898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>
                <a:solidFill>
                  <a:schemeClr val="bg1"/>
                </a:solidFill>
              </a:rPr>
              <a:t>Encryption Method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4C27883-0782-F792-535C-C1845E7A33FF}"/>
              </a:ext>
            </a:extLst>
          </p:cNvPr>
          <p:cNvSpPr/>
          <p:nvPr/>
        </p:nvSpPr>
        <p:spPr>
          <a:xfrm>
            <a:off x="2829621" y="4239045"/>
            <a:ext cx="8742263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r>
              <a:rPr lang="en-US" sz="3200" b="1">
                <a:solidFill>
                  <a:schemeClr val="bg2">
                    <a:lumMod val="10000"/>
                  </a:schemeClr>
                </a:solidFill>
              </a:rPr>
              <a:t>Ensures the integrity of the data.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DC5E3B5-337A-3671-982C-0E6581E01236}"/>
              </a:ext>
            </a:extLst>
          </p:cNvPr>
          <p:cNvSpPr/>
          <p:nvPr/>
        </p:nvSpPr>
        <p:spPr>
          <a:xfrm>
            <a:off x="644056" y="4239045"/>
            <a:ext cx="2185565" cy="1002137"/>
          </a:xfrm>
          <a:custGeom>
            <a:avLst/>
            <a:gdLst>
              <a:gd name="connsiteX0" fmla="*/ 0 w 2185565"/>
              <a:gd name="connsiteY0" fmla="*/ 0 h 1002137"/>
              <a:gd name="connsiteX1" fmla="*/ 2185565 w 2185565"/>
              <a:gd name="connsiteY1" fmla="*/ 0 h 1002137"/>
              <a:gd name="connsiteX2" fmla="*/ 2185565 w 2185565"/>
              <a:gd name="connsiteY2" fmla="*/ 1002137 h 1002137"/>
              <a:gd name="connsiteX3" fmla="*/ 0 w 2185565"/>
              <a:gd name="connsiteY3" fmla="*/ 1002137 h 1002137"/>
              <a:gd name="connsiteX4" fmla="*/ 0 w 2185565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65" h="1002137">
                <a:moveTo>
                  <a:pt x="0" y="0"/>
                </a:moveTo>
                <a:lnTo>
                  <a:pt x="2185565" y="0"/>
                </a:lnTo>
                <a:lnTo>
                  <a:pt x="2185565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15653" tIns="98989" rIns="115653" bIns="9898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/>
              <a:t>Hash Algorithm</a:t>
            </a:r>
            <a:endParaRPr lang="en-US" sz="2800" b="1" kern="120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9AC42C5-9930-8317-DCE7-E9DF8FFAE258}"/>
              </a:ext>
            </a:extLst>
          </p:cNvPr>
          <p:cNvSpPr/>
          <p:nvPr/>
        </p:nvSpPr>
        <p:spPr>
          <a:xfrm>
            <a:off x="2829621" y="5301311"/>
            <a:ext cx="8742263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>
                <a:solidFill>
                  <a:schemeClr val="bg2">
                    <a:lumMod val="10000"/>
                  </a:schemeClr>
                </a:solidFill>
              </a:rPr>
              <a:t>Verifies the identity of both peers.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0F0AACF-0467-07D6-869A-EF2E74AC0714}"/>
              </a:ext>
            </a:extLst>
          </p:cNvPr>
          <p:cNvSpPr/>
          <p:nvPr/>
        </p:nvSpPr>
        <p:spPr>
          <a:xfrm>
            <a:off x="644056" y="5301311"/>
            <a:ext cx="2185565" cy="1002137"/>
          </a:xfrm>
          <a:custGeom>
            <a:avLst/>
            <a:gdLst>
              <a:gd name="connsiteX0" fmla="*/ 0 w 2185565"/>
              <a:gd name="connsiteY0" fmla="*/ 0 h 1002137"/>
              <a:gd name="connsiteX1" fmla="*/ 2185565 w 2185565"/>
              <a:gd name="connsiteY1" fmla="*/ 0 h 1002137"/>
              <a:gd name="connsiteX2" fmla="*/ 2185565 w 2185565"/>
              <a:gd name="connsiteY2" fmla="*/ 1002137 h 1002137"/>
              <a:gd name="connsiteX3" fmla="*/ 0 w 2185565"/>
              <a:gd name="connsiteY3" fmla="*/ 1002137 h 1002137"/>
              <a:gd name="connsiteX4" fmla="*/ 0 w 2185565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65" h="1002137">
                <a:moveTo>
                  <a:pt x="0" y="0"/>
                </a:moveTo>
                <a:lnTo>
                  <a:pt x="2185565" y="0"/>
                </a:lnTo>
                <a:lnTo>
                  <a:pt x="2185565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15653" tIns="98989" rIns="115653" bIns="9898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b="1" kern="1200"/>
              <a:t>Authentication</a:t>
            </a:r>
            <a:r>
              <a:rPr lang="en-US" sz="2800" b="1" kern="1200"/>
              <a:t> Method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B52E4088-D7D8-01BE-2185-6B2847393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1 (ISAKMP)</a:t>
            </a:r>
          </a:p>
        </p:txBody>
      </p:sp>
    </p:spTree>
    <p:extLst>
      <p:ext uri="{BB962C8B-B14F-4D97-AF65-F5344CB8AC3E}">
        <p14:creationId xmlns:p14="http://schemas.microsoft.com/office/powerpoint/2010/main" val="41149972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BF2FE-9BA9-14A4-B74C-632D05E4D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logo of a clock&#10;&#10;AI-generated content may be incorrect.">
            <a:extLst>
              <a:ext uri="{FF2B5EF4-FFF2-40B4-BE49-F238E27FC236}">
                <a16:creationId xmlns:a16="http://schemas.microsoft.com/office/drawing/2014/main" id="{BEDD5F6B-A7C4-0054-ED29-17674D6E3B8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3B236EE-C17D-78B8-CE0E-2653AAA0A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2882F3-7701-21AE-129E-55087E70C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306362-D6F6-92D3-3C9D-4E7E0E4AA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2304C74-62AB-C79E-4C35-F46B9ECDD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FA59A6F-3DF0-37F3-B06C-4817C3A3FC6A}"/>
              </a:ext>
            </a:extLst>
          </p:cNvPr>
          <p:cNvSpPr/>
          <p:nvPr/>
        </p:nvSpPr>
        <p:spPr>
          <a:xfrm>
            <a:off x="644057" y="2114513"/>
            <a:ext cx="10927828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pPr>
              <a:buNone/>
            </a:pPr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An ISAKMP policy includes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9CBC75-53EB-08F4-4FF5-9D2139CED93F}"/>
              </a:ext>
            </a:extLst>
          </p:cNvPr>
          <p:cNvSpPr/>
          <p:nvPr/>
        </p:nvSpPr>
        <p:spPr>
          <a:xfrm>
            <a:off x="2829621" y="3183424"/>
            <a:ext cx="8742263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pPr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Allows two parties to securely exchange encryption keys.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F0B945-A469-4679-124D-1D2900CACAC3}"/>
              </a:ext>
            </a:extLst>
          </p:cNvPr>
          <p:cNvSpPr/>
          <p:nvPr/>
        </p:nvSpPr>
        <p:spPr>
          <a:xfrm>
            <a:off x="644056" y="3176779"/>
            <a:ext cx="2185565" cy="1002137"/>
          </a:xfrm>
          <a:custGeom>
            <a:avLst/>
            <a:gdLst>
              <a:gd name="connsiteX0" fmla="*/ 0 w 2185565"/>
              <a:gd name="connsiteY0" fmla="*/ 0 h 1002137"/>
              <a:gd name="connsiteX1" fmla="*/ 2185565 w 2185565"/>
              <a:gd name="connsiteY1" fmla="*/ 0 h 1002137"/>
              <a:gd name="connsiteX2" fmla="*/ 2185565 w 2185565"/>
              <a:gd name="connsiteY2" fmla="*/ 1002137 h 1002137"/>
              <a:gd name="connsiteX3" fmla="*/ 0 w 2185565"/>
              <a:gd name="connsiteY3" fmla="*/ 1002137 h 1002137"/>
              <a:gd name="connsiteX4" fmla="*/ 0 w 2185565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65" h="1002137">
                <a:moveTo>
                  <a:pt x="0" y="0"/>
                </a:moveTo>
                <a:lnTo>
                  <a:pt x="2185565" y="0"/>
                </a:lnTo>
                <a:lnTo>
                  <a:pt x="2185565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15653" tIns="98989" rIns="115653" bIns="9898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dirty="0"/>
              <a:t>Key Exchange Method</a:t>
            </a:r>
            <a:endParaRPr lang="en-US" sz="2400" b="1" kern="1200" dirty="0">
              <a:solidFill>
                <a:schemeClr val="bg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944669D-18CB-D1A0-BD56-B95530331AA6}"/>
              </a:ext>
            </a:extLst>
          </p:cNvPr>
          <p:cNvSpPr/>
          <p:nvPr/>
        </p:nvSpPr>
        <p:spPr>
          <a:xfrm>
            <a:off x="2829621" y="4239045"/>
            <a:ext cx="8742263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Duration before the security association must be renegotiated.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13D0C5A-1471-A93B-1889-43E03EEB5CAC}"/>
              </a:ext>
            </a:extLst>
          </p:cNvPr>
          <p:cNvSpPr/>
          <p:nvPr/>
        </p:nvSpPr>
        <p:spPr>
          <a:xfrm>
            <a:off x="644056" y="4239045"/>
            <a:ext cx="2185565" cy="1002137"/>
          </a:xfrm>
          <a:custGeom>
            <a:avLst/>
            <a:gdLst>
              <a:gd name="connsiteX0" fmla="*/ 0 w 2185565"/>
              <a:gd name="connsiteY0" fmla="*/ 0 h 1002137"/>
              <a:gd name="connsiteX1" fmla="*/ 2185565 w 2185565"/>
              <a:gd name="connsiteY1" fmla="*/ 0 h 1002137"/>
              <a:gd name="connsiteX2" fmla="*/ 2185565 w 2185565"/>
              <a:gd name="connsiteY2" fmla="*/ 1002137 h 1002137"/>
              <a:gd name="connsiteX3" fmla="*/ 0 w 2185565"/>
              <a:gd name="connsiteY3" fmla="*/ 1002137 h 1002137"/>
              <a:gd name="connsiteX4" fmla="*/ 0 w 2185565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65" h="1002137">
                <a:moveTo>
                  <a:pt x="0" y="0"/>
                </a:moveTo>
                <a:lnTo>
                  <a:pt x="2185565" y="0"/>
                </a:lnTo>
                <a:lnTo>
                  <a:pt x="2185565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15653" tIns="98989" rIns="115653" bIns="9898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4000" b="1"/>
              <a:t>Lifetime</a:t>
            </a:r>
            <a:endParaRPr lang="en-US" sz="2800" b="1" kern="120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E01156E-118A-F2F3-69FF-6FA3DDB4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Phase 1 (ISAKMP)</a:t>
            </a:r>
          </a:p>
        </p:txBody>
      </p:sp>
    </p:spTree>
    <p:extLst>
      <p:ext uri="{BB962C8B-B14F-4D97-AF65-F5344CB8AC3E}">
        <p14:creationId xmlns:p14="http://schemas.microsoft.com/office/powerpoint/2010/main" val="416452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network">
            <a:extLst>
              <a:ext uri="{FF2B5EF4-FFF2-40B4-BE49-F238E27FC236}">
                <a16:creationId xmlns:a16="http://schemas.microsoft.com/office/drawing/2014/main" id="{4063D4A9-7023-BF84-0D07-782007C990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3888" y="2448502"/>
            <a:ext cx="8764223" cy="310558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1439D23-2DCF-AC05-6712-87A2132BF9DD}"/>
              </a:ext>
            </a:extLst>
          </p:cNvPr>
          <p:cNvSpPr txBox="1">
            <a:spLocks/>
          </p:cNvSpPr>
          <p:nvPr/>
        </p:nvSpPr>
        <p:spPr>
          <a:xfrm>
            <a:off x="-4009289" y="365124"/>
            <a:ext cx="10515600" cy="1325563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FIGURE</a:t>
            </a:r>
          </a:p>
        </p:txBody>
      </p:sp>
      <p:pic>
        <p:nvPicPr>
          <p:cNvPr id="10" name="Picture 9" descr="A logo of a clock&#10;&#10;AI-generated content may be incorrect.">
            <a:extLst>
              <a:ext uri="{FF2B5EF4-FFF2-40B4-BE49-F238E27FC236}">
                <a16:creationId xmlns:a16="http://schemas.microsoft.com/office/drawing/2014/main" id="{4FB882FE-BE0A-0306-5964-8D17E68782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0913" y="313898"/>
            <a:ext cx="930916" cy="87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548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1622D-0C50-51F2-B444-9C82DED5D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8CF5DEA-7C28-D127-F348-9535E7B90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C9773-5D72-42CA-B515-AF267724C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C7EEF4A-2359-7F0D-413F-E976F9B0B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7C341D5-3EFA-A64B-0056-3659FC8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DF3E8B-042E-8464-8B29-125BDC2BA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pic>
        <p:nvPicPr>
          <p:cNvPr id="5" name="Picture 4" descr="A logo of a clock&#10;&#10;AI-generated content may be incorrect.">
            <a:extLst>
              <a:ext uri="{FF2B5EF4-FFF2-40B4-BE49-F238E27FC236}">
                <a16:creationId xmlns:a16="http://schemas.microsoft.com/office/drawing/2014/main" id="{7A4CBCEF-3A55-42D7-D0CF-9BB97F60EA4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4EC0633-28E0-B626-5116-C7303DC70541}"/>
              </a:ext>
            </a:extLst>
          </p:cNvPr>
          <p:cNvSpPr/>
          <p:nvPr/>
        </p:nvSpPr>
        <p:spPr>
          <a:xfrm>
            <a:off x="4504845" y="5131481"/>
            <a:ext cx="3206250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800" kern="12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533A2422-133E-7CAF-F867-A3E89A4201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78924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777070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1854F-C718-AF54-9713-0B09F11F9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BFBCADC-7F8D-4B87-AA98-6D158A3DAF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80CA2A-8A76-4905-BD78-DA3E11212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BF859A-EA0C-1741-3446-601A231D7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BD22733-946A-7E7D-38A2-52D06C5BE7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B72B60-157B-C5E6-5947-296C3A2D3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Analysis</a:t>
            </a:r>
          </a:p>
        </p:txBody>
      </p:sp>
      <p:pic>
        <p:nvPicPr>
          <p:cNvPr id="5" name="Picture 4" descr="A logo of a clock&#10;&#10;AI-generated content may be incorrect.">
            <a:extLst>
              <a:ext uri="{FF2B5EF4-FFF2-40B4-BE49-F238E27FC236}">
                <a16:creationId xmlns:a16="http://schemas.microsoft.com/office/drawing/2014/main" id="{F883D5F1-F134-A628-D24A-6357436ED3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7CC54E5-9E57-77B9-DE28-2EBBD99BB44A}"/>
              </a:ext>
            </a:extLst>
          </p:cNvPr>
          <p:cNvSpPr/>
          <p:nvPr/>
        </p:nvSpPr>
        <p:spPr>
          <a:xfrm>
            <a:off x="4504845" y="5131481"/>
            <a:ext cx="3206250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800" kern="120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D47C36-3B69-9200-18F9-851A19D89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3049482"/>
              </p:ext>
            </p:extLst>
          </p:nvPr>
        </p:nvGraphicFramePr>
        <p:xfrm>
          <a:off x="743925" y="1807400"/>
          <a:ext cx="8115869" cy="451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2440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DB9C7-9391-3510-31DC-1779202B0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9A8C32-9E80-430B-453D-E97080F64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8E3EECF-7C76-B91A-EA1D-2ED129ABF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6C18F8-9F9F-A7DA-E529-0C64A7ACE2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F1CB1-ED93-4F39-CA1B-E2D1C777B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57547E-45AD-646A-1509-9E00E051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Issues Faced</a:t>
            </a:r>
          </a:p>
        </p:txBody>
      </p:sp>
      <p:pic>
        <p:nvPicPr>
          <p:cNvPr id="5" name="Picture 4" descr="A logo of a clock&#10;&#10;AI-generated content may be incorrect.">
            <a:extLst>
              <a:ext uri="{FF2B5EF4-FFF2-40B4-BE49-F238E27FC236}">
                <a16:creationId xmlns:a16="http://schemas.microsoft.com/office/drawing/2014/main" id="{21FF57A5-2E29-A40D-6C25-0921223908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1E688D1-A533-06A6-0354-6558293B725C}"/>
              </a:ext>
            </a:extLst>
          </p:cNvPr>
          <p:cNvSpPr/>
          <p:nvPr/>
        </p:nvSpPr>
        <p:spPr>
          <a:xfrm>
            <a:off x="4504845" y="5131481"/>
            <a:ext cx="3206250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800" kern="12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B55E6A-5C11-6EB8-E5B3-CD318C5B552C}"/>
              </a:ext>
            </a:extLst>
          </p:cNvPr>
          <p:cNvGrpSpPr/>
          <p:nvPr/>
        </p:nvGrpSpPr>
        <p:grpSpPr>
          <a:xfrm>
            <a:off x="190184" y="2098673"/>
            <a:ext cx="10927828" cy="3689404"/>
            <a:chOff x="644056" y="2615979"/>
            <a:chExt cx="10927828" cy="3689404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E6A31303-8E6A-6FE5-0BCB-DD7A5F8B3830}"/>
                </a:ext>
              </a:extLst>
            </p:cNvPr>
            <p:cNvSpPr/>
            <p:nvPr/>
          </p:nvSpPr>
          <p:spPr>
            <a:xfrm>
              <a:off x="644056" y="2615979"/>
              <a:ext cx="9288654" cy="1106821"/>
            </a:xfrm>
            <a:custGeom>
              <a:avLst/>
              <a:gdLst>
                <a:gd name="connsiteX0" fmla="*/ 0 w 9288654"/>
                <a:gd name="connsiteY0" fmla="*/ 110682 h 1106821"/>
                <a:gd name="connsiteX1" fmla="*/ 110682 w 9288654"/>
                <a:gd name="connsiteY1" fmla="*/ 0 h 1106821"/>
                <a:gd name="connsiteX2" fmla="*/ 9177972 w 9288654"/>
                <a:gd name="connsiteY2" fmla="*/ 0 h 1106821"/>
                <a:gd name="connsiteX3" fmla="*/ 9288654 w 9288654"/>
                <a:gd name="connsiteY3" fmla="*/ 110682 h 1106821"/>
                <a:gd name="connsiteX4" fmla="*/ 9288654 w 9288654"/>
                <a:gd name="connsiteY4" fmla="*/ 996139 h 1106821"/>
                <a:gd name="connsiteX5" fmla="*/ 9177972 w 9288654"/>
                <a:gd name="connsiteY5" fmla="*/ 1106821 h 1106821"/>
                <a:gd name="connsiteX6" fmla="*/ 110682 w 9288654"/>
                <a:gd name="connsiteY6" fmla="*/ 1106821 h 1106821"/>
                <a:gd name="connsiteX7" fmla="*/ 0 w 9288654"/>
                <a:gd name="connsiteY7" fmla="*/ 996139 h 1106821"/>
                <a:gd name="connsiteX8" fmla="*/ 0 w 9288654"/>
                <a:gd name="connsiteY8" fmla="*/ 110682 h 110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8654" h="1106821">
                  <a:moveTo>
                    <a:pt x="0" y="110682"/>
                  </a:moveTo>
                  <a:cubicBezTo>
                    <a:pt x="0" y="49554"/>
                    <a:pt x="49554" y="0"/>
                    <a:pt x="110682" y="0"/>
                  </a:cubicBezTo>
                  <a:lnTo>
                    <a:pt x="9177972" y="0"/>
                  </a:lnTo>
                  <a:cubicBezTo>
                    <a:pt x="9239100" y="0"/>
                    <a:pt x="9288654" y="49554"/>
                    <a:pt x="9288654" y="110682"/>
                  </a:cubicBezTo>
                  <a:lnTo>
                    <a:pt x="9288654" y="996139"/>
                  </a:lnTo>
                  <a:cubicBezTo>
                    <a:pt x="9288654" y="1057267"/>
                    <a:pt x="9239100" y="1106821"/>
                    <a:pt x="9177972" y="1106821"/>
                  </a:cubicBezTo>
                  <a:lnTo>
                    <a:pt x="110682" y="1106821"/>
                  </a:lnTo>
                  <a:cubicBezTo>
                    <a:pt x="49554" y="1106821"/>
                    <a:pt x="0" y="1057267"/>
                    <a:pt x="0" y="996139"/>
                  </a:cubicBezTo>
                  <a:lnTo>
                    <a:pt x="0" y="11068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42908" tIns="142908" rIns="1272419" bIns="142908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b="1" kern="1200"/>
                <a:t>Packet Tracer limited DH groups</a:t>
              </a:r>
              <a:endParaRPr lang="en-US" sz="2900" kern="12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277C194-8D1C-8F30-DABF-2D7AE5D4D22C}"/>
                </a:ext>
              </a:extLst>
            </p:cNvPr>
            <p:cNvSpPr/>
            <p:nvPr/>
          </p:nvSpPr>
          <p:spPr>
            <a:xfrm>
              <a:off x="1463643" y="3907270"/>
              <a:ext cx="9288654" cy="1106821"/>
            </a:xfrm>
            <a:custGeom>
              <a:avLst/>
              <a:gdLst>
                <a:gd name="connsiteX0" fmla="*/ 0 w 9288654"/>
                <a:gd name="connsiteY0" fmla="*/ 110682 h 1106821"/>
                <a:gd name="connsiteX1" fmla="*/ 110682 w 9288654"/>
                <a:gd name="connsiteY1" fmla="*/ 0 h 1106821"/>
                <a:gd name="connsiteX2" fmla="*/ 9177972 w 9288654"/>
                <a:gd name="connsiteY2" fmla="*/ 0 h 1106821"/>
                <a:gd name="connsiteX3" fmla="*/ 9288654 w 9288654"/>
                <a:gd name="connsiteY3" fmla="*/ 110682 h 1106821"/>
                <a:gd name="connsiteX4" fmla="*/ 9288654 w 9288654"/>
                <a:gd name="connsiteY4" fmla="*/ 996139 h 1106821"/>
                <a:gd name="connsiteX5" fmla="*/ 9177972 w 9288654"/>
                <a:gd name="connsiteY5" fmla="*/ 1106821 h 1106821"/>
                <a:gd name="connsiteX6" fmla="*/ 110682 w 9288654"/>
                <a:gd name="connsiteY6" fmla="*/ 1106821 h 1106821"/>
                <a:gd name="connsiteX7" fmla="*/ 0 w 9288654"/>
                <a:gd name="connsiteY7" fmla="*/ 996139 h 1106821"/>
                <a:gd name="connsiteX8" fmla="*/ 0 w 9288654"/>
                <a:gd name="connsiteY8" fmla="*/ 110682 h 110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8654" h="1106821">
                  <a:moveTo>
                    <a:pt x="0" y="110682"/>
                  </a:moveTo>
                  <a:cubicBezTo>
                    <a:pt x="0" y="49554"/>
                    <a:pt x="49554" y="0"/>
                    <a:pt x="110682" y="0"/>
                  </a:cubicBezTo>
                  <a:lnTo>
                    <a:pt x="9177972" y="0"/>
                  </a:lnTo>
                  <a:cubicBezTo>
                    <a:pt x="9239100" y="0"/>
                    <a:pt x="9288654" y="49554"/>
                    <a:pt x="9288654" y="110682"/>
                  </a:cubicBezTo>
                  <a:lnTo>
                    <a:pt x="9288654" y="996139"/>
                  </a:lnTo>
                  <a:cubicBezTo>
                    <a:pt x="9288654" y="1057267"/>
                    <a:pt x="9239100" y="1106821"/>
                    <a:pt x="9177972" y="1106821"/>
                  </a:cubicBezTo>
                  <a:lnTo>
                    <a:pt x="110682" y="1106821"/>
                  </a:lnTo>
                  <a:cubicBezTo>
                    <a:pt x="49554" y="1106821"/>
                    <a:pt x="0" y="1057267"/>
                    <a:pt x="0" y="996139"/>
                  </a:cubicBezTo>
                  <a:lnTo>
                    <a:pt x="0" y="11068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42908" tIns="142908" rIns="1681929" bIns="142908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b="1" kern="1200"/>
                <a:t>Manual troubleshooting needed for ACLs and Crypto Maps</a:t>
              </a:r>
              <a:endParaRPr lang="en-US" sz="29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EA2F1CC-6F0E-F33B-464F-223615BC6D4E}"/>
                </a:ext>
              </a:extLst>
            </p:cNvPr>
            <p:cNvSpPr/>
            <p:nvPr/>
          </p:nvSpPr>
          <p:spPr>
            <a:xfrm>
              <a:off x="2283230" y="5198562"/>
              <a:ext cx="9288654" cy="1106821"/>
            </a:xfrm>
            <a:custGeom>
              <a:avLst/>
              <a:gdLst>
                <a:gd name="connsiteX0" fmla="*/ 0 w 9288654"/>
                <a:gd name="connsiteY0" fmla="*/ 110682 h 1106821"/>
                <a:gd name="connsiteX1" fmla="*/ 110682 w 9288654"/>
                <a:gd name="connsiteY1" fmla="*/ 0 h 1106821"/>
                <a:gd name="connsiteX2" fmla="*/ 9177972 w 9288654"/>
                <a:gd name="connsiteY2" fmla="*/ 0 h 1106821"/>
                <a:gd name="connsiteX3" fmla="*/ 9288654 w 9288654"/>
                <a:gd name="connsiteY3" fmla="*/ 110682 h 1106821"/>
                <a:gd name="connsiteX4" fmla="*/ 9288654 w 9288654"/>
                <a:gd name="connsiteY4" fmla="*/ 996139 h 1106821"/>
                <a:gd name="connsiteX5" fmla="*/ 9177972 w 9288654"/>
                <a:gd name="connsiteY5" fmla="*/ 1106821 h 1106821"/>
                <a:gd name="connsiteX6" fmla="*/ 110682 w 9288654"/>
                <a:gd name="connsiteY6" fmla="*/ 1106821 h 1106821"/>
                <a:gd name="connsiteX7" fmla="*/ 0 w 9288654"/>
                <a:gd name="connsiteY7" fmla="*/ 996139 h 1106821"/>
                <a:gd name="connsiteX8" fmla="*/ 0 w 9288654"/>
                <a:gd name="connsiteY8" fmla="*/ 110682 h 110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88654" h="1106821">
                  <a:moveTo>
                    <a:pt x="0" y="110682"/>
                  </a:moveTo>
                  <a:cubicBezTo>
                    <a:pt x="0" y="49554"/>
                    <a:pt x="49554" y="0"/>
                    <a:pt x="110682" y="0"/>
                  </a:cubicBezTo>
                  <a:lnTo>
                    <a:pt x="9177972" y="0"/>
                  </a:lnTo>
                  <a:cubicBezTo>
                    <a:pt x="9239100" y="0"/>
                    <a:pt x="9288654" y="49554"/>
                    <a:pt x="9288654" y="110682"/>
                  </a:cubicBezTo>
                  <a:lnTo>
                    <a:pt x="9288654" y="996139"/>
                  </a:lnTo>
                  <a:cubicBezTo>
                    <a:pt x="9288654" y="1057267"/>
                    <a:pt x="9239100" y="1106821"/>
                    <a:pt x="9177972" y="1106821"/>
                  </a:cubicBezTo>
                  <a:lnTo>
                    <a:pt x="110682" y="1106821"/>
                  </a:lnTo>
                  <a:cubicBezTo>
                    <a:pt x="49554" y="1106821"/>
                    <a:pt x="0" y="1057267"/>
                    <a:pt x="0" y="996139"/>
                  </a:cubicBezTo>
                  <a:lnTo>
                    <a:pt x="0" y="110682"/>
                  </a:lnTo>
                  <a:close/>
                </a:path>
              </a:pathLst>
            </a:cu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42908" tIns="142908" rIns="1681929" bIns="142908" numCol="1" spcCol="1270" anchor="ctr" anchorCtr="0">
              <a:noAutofit/>
            </a:bodyPr>
            <a:lstStyle/>
            <a:p>
              <a:pPr marL="0" lvl="0" indent="0" algn="l" defTabSz="1289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900" b="1" kern="1200"/>
                <a:t>Careful configuration order required</a:t>
              </a:r>
              <a:endParaRPr lang="en-US" sz="2900" kern="120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9DC106-7DA5-4E24-4132-DBADDF8F5E28}"/>
                </a:ext>
              </a:extLst>
            </p:cNvPr>
            <p:cNvSpPr/>
            <p:nvPr/>
          </p:nvSpPr>
          <p:spPr>
            <a:xfrm>
              <a:off x="9213276" y="3455318"/>
              <a:ext cx="719433" cy="719433"/>
            </a:xfrm>
            <a:custGeom>
              <a:avLst/>
              <a:gdLst>
                <a:gd name="connsiteX0" fmla="*/ 0 w 719433"/>
                <a:gd name="connsiteY0" fmla="*/ 395688 h 719433"/>
                <a:gd name="connsiteX1" fmla="*/ 161872 w 719433"/>
                <a:gd name="connsiteY1" fmla="*/ 395688 h 719433"/>
                <a:gd name="connsiteX2" fmla="*/ 161872 w 719433"/>
                <a:gd name="connsiteY2" fmla="*/ 0 h 719433"/>
                <a:gd name="connsiteX3" fmla="*/ 557561 w 719433"/>
                <a:gd name="connsiteY3" fmla="*/ 0 h 719433"/>
                <a:gd name="connsiteX4" fmla="*/ 557561 w 719433"/>
                <a:gd name="connsiteY4" fmla="*/ 395688 h 719433"/>
                <a:gd name="connsiteX5" fmla="*/ 719433 w 719433"/>
                <a:gd name="connsiteY5" fmla="*/ 395688 h 719433"/>
                <a:gd name="connsiteX6" fmla="*/ 359717 w 719433"/>
                <a:gd name="connsiteY6" fmla="*/ 719433 h 719433"/>
                <a:gd name="connsiteX7" fmla="*/ 0 w 719433"/>
                <a:gd name="connsiteY7" fmla="*/ 395688 h 71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433" h="719433">
                  <a:moveTo>
                    <a:pt x="0" y="395688"/>
                  </a:moveTo>
                  <a:lnTo>
                    <a:pt x="161872" y="395688"/>
                  </a:lnTo>
                  <a:lnTo>
                    <a:pt x="161872" y="0"/>
                  </a:lnTo>
                  <a:lnTo>
                    <a:pt x="557561" y="0"/>
                  </a:lnTo>
                  <a:lnTo>
                    <a:pt x="557561" y="395688"/>
                  </a:lnTo>
                  <a:lnTo>
                    <a:pt x="719433" y="395688"/>
                  </a:lnTo>
                  <a:lnTo>
                    <a:pt x="359717" y="719433"/>
                  </a:lnTo>
                  <a:lnTo>
                    <a:pt x="0" y="395688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2512" tIns="40640" rIns="202512" bIns="21870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47B389B-3ED3-8C02-FC20-5B6165E68C2B}"/>
                </a:ext>
              </a:extLst>
            </p:cNvPr>
            <p:cNvSpPr/>
            <p:nvPr/>
          </p:nvSpPr>
          <p:spPr>
            <a:xfrm>
              <a:off x="10032863" y="4739231"/>
              <a:ext cx="719433" cy="719433"/>
            </a:xfrm>
            <a:custGeom>
              <a:avLst/>
              <a:gdLst>
                <a:gd name="connsiteX0" fmla="*/ 0 w 719433"/>
                <a:gd name="connsiteY0" fmla="*/ 395688 h 719433"/>
                <a:gd name="connsiteX1" fmla="*/ 161872 w 719433"/>
                <a:gd name="connsiteY1" fmla="*/ 395688 h 719433"/>
                <a:gd name="connsiteX2" fmla="*/ 161872 w 719433"/>
                <a:gd name="connsiteY2" fmla="*/ 0 h 719433"/>
                <a:gd name="connsiteX3" fmla="*/ 557561 w 719433"/>
                <a:gd name="connsiteY3" fmla="*/ 0 h 719433"/>
                <a:gd name="connsiteX4" fmla="*/ 557561 w 719433"/>
                <a:gd name="connsiteY4" fmla="*/ 395688 h 719433"/>
                <a:gd name="connsiteX5" fmla="*/ 719433 w 719433"/>
                <a:gd name="connsiteY5" fmla="*/ 395688 h 719433"/>
                <a:gd name="connsiteX6" fmla="*/ 359717 w 719433"/>
                <a:gd name="connsiteY6" fmla="*/ 719433 h 719433"/>
                <a:gd name="connsiteX7" fmla="*/ 0 w 719433"/>
                <a:gd name="connsiteY7" fmla="*/ 395688 h 71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9433" h="719433">
                  <a:moveTo>
                    <a:pt x="0" y="395688"/>
                  </a:moveTo>
                  <a:lnTo>
                    <a:pt x="161872" y="395688"/>
                  </a:lnTo>
                  <a:lnTo>
                    <a:pt x="161872" y="0"/>
                  </a:lnTo>
                  <a:lnTo>
                    <a:pt x="557561" y="0"/>
                  </a:lnTo>
                  <a:lnTo>
                    <a:pt x="557561" y="395688"/>
                  </a:lnTo>
                  <a:lnTo>
                    <a:pt x="719433" y="395688"/>
                  </a:lnTo>
                  <a:lnTo>
                    <a:pt x="359717" y="719433"/>
                  </a:lnTo>
                  <a:lnTo>
                    <a:pt x="0" y="395688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02512" tIns="40640" rIns="202512" bIns="21870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474950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B3734-E19C-896C-E24F-E9A82EBE7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3616855-8D3B-FFC5-EB87-EB8C01CA4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2044CA8-D59C-57DC-9FBC-C88853F38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098543-3066-CC8E-C8D8-DE35918B1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56C2CC-F5A0-6758-5BF1-6D54E1856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B7AE008-7E4E-3BAA-E585-9A06AFD4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Problem Statement</a:t>
            </a:r>
            <a:endParaRPr lang="en-US" sz="3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 descr="A logo of a clock&#10;&#10;AI-generated content may be incorrect.">
            <a:extLst>
              <a:ext uri="{FF2B5EF4-FFF2-40B4-BE49-F238E27FC236}">
                <a16:creationId xmlns:a16="http://schemas.microsoft.com/office/drawing/2014/main" id="{760A3E29-0CA1-79B8-5A68-2C2801FC08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>
        <p:nvSpPr>
          <p:cNvPr id="11" name="Rectangle 10" descr="No sign">
            <a:extLst>
              <a:ext uri="{FF2B5EF4-FFF2-40B4-BE49-F238E27FC236}">
                <a16:creationId xmlns:a16="http://schemas.microsoft.com/office/drawing/2014/main" id="{0B9F056C-55BA-5425-4607-E2FBD201449E}"/>
              </a:ext>
            </a:extLst>
          </p:cNvPr>
          <p:cNvSpPr/>
          <p:nvPr/>
        </p:nvSpPr>
        <p:spPr>
          <a:xfrm>
            <a:off x="637986" y="2028520"/>
            <a:ext cx="1300252" cy="1300252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95A1B38-B2F7-3593-909F-30E9C524B108}"/>
              </a:ext>
            </a:extLst>
          </p:cNvPr>
          <p:cNvSpPr/>
          <p:nvPr/>
        </p:nvSpPr>
        <p:spPr>
          <a:xfrm>
            <a:off x="2047568" y="2343509"/>
            <a:ext cx="5661167" cy="720000"/>
          </a:xfrm>
          <a:custGeom>
            <a:avLst/>
            <a:gdLst>
              <a:gd name="connsiteX0" fmla="*/ 0 w 5661167"/>
              <a:gd name="connsiteY0" fmla="*/ 120002 h 720000"/>
              <a:gd name="connsiteX1" fmla="*/ 120002 w 5661167"/>
              <a:gd name="connsiteY1" fmla="*/ 0 h 720000"/>
              <a:gd name="connsiteX2" fmla="*/ 689224 w 5661167"/>
              <a:gd name="connsiteY2" fmla="*/ 0 h 720000"/>
              <a:gd name="connsiteX3" fmla="*/ 1421081 w 5661167"/>
              <a:gd name="connsiteY3" fmla="*/ 0 h 720000"/>
              <a:gd name="connsiteX4" fmla="*/ 2044515 w 5661167"/>
              <a:gd name="connsiteY4" fmla="*/ 0 h 720000"/>
              <a:gd name="connsiteX5" fmla="*/ 2667949 w 5661167"/>
              <a:gd name="connsiteY5" fmla="*/ 0 h 720000"/>
              <a:gd name="connsiteX6" fmla="*/ 3454017 w 5661167"/>
              <a:gd name="connsiteY6" fmla="*/ 0 h 720000"/>
              <a:gd name="connsiteX7" fmla="*/ 4240086 w 5661167"/>
              <a:gd name="connsiteY7" fmla="*/ 0 h 720000"/>
              <a:gd name="connsiteX8" fmla="*/ 4917731 w 5661167"/>
              <a:gd name="connsiteY8" fmla="*/ 0 h 720000"/>
              <a:gd name="connsiteX9" fmla="*/ 5541165 w 5661167"/>
              <a:gd name="connsiteY9" fmla="*/ 0 h 720000"/>
              <a:gd name="connsiteX10" fmla="*/ 5661167 w 5661167"/>
              <a:gd name="connsiteY10" fmla="*/ 120002 h 720000"/>
              <a:gd name="connsiteX11" fmla="*/ 5661167 w 5661167"/>
              <a:gd name="connsiteY11" fmla="*/ 599998 h 720000"/>
              <a:gd name="connsiteX12" fmla="*/ 5541165 w 5661167"/>
              <a:gd name="connsiteY12" fmla="*/ 720000 h 720000"/>
              <a:gd name="connsiteX13" fmla="*/ 4755096 w 5661167"/>
              <a:gd name="connsiteY13" fmla="*/ 720000 h 720000"/>
              <a:gd name="connsiteX14" fmla="*/ 4240086 w 5661167"/>
              <a:gd name="connsiteY14" fmla="*/ 720000 h 720000"/>
              <a:gd name="connsiteX15" fmla="*/ 3616652 w 5661167"/>
              <a:gd name="connsiteY15" fmla="*/ 720000 h 720000"/>
              <a:gd name="connsiteX16" fmla="*/ 3101642 w 5661167"/>
              <a:gd name="connsiteY16" fmla="*/ 720000 h 720000"/>
              <a:gd name="connsiteX17" fmla="*/ 2586631 w 5661167"/>
              <a:gd name="connsiteY17" fmla="*/ 720000 h 720000"/>
              <a:gd name="connsiteX18" fmla="*/ 1963197 w 5661167"/>
              <a:gd name="connsiteY18" fmla="*/ 720000 h 720000"/>
              <a:gd name="connsiteX19" fmla="*/ 1231340 w 5661167"/>
              <a:gd name="connsiteY19" fmla="*/ 720000 h 720000"/>
              <a:gd name="connsiteX20" fmla="*/ 120002 w 5661167"/>
              <a:gd name="connsiteY20" fmla="*/ 720000 h 720000"/>
              <a:gd name="connsiteX21" fmla="*/ 0 w 5661167"/>
              <a:gd name="connsiteY21" fmla="*/ 599998 h 720000"/>
              <a:gd name="connsiteX22" fmla="*/ 0 w 5661167"/>
              <a:gd name="connsiteY22" fmla="*/ 120002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61167" h="720000" fill="none" extrusionOk="0">
                <a:moveTo>
                  <a:pt x="0" y="120002"/>
                </a:moveTo>
                <a:cubicBezTo>
                  <a:pt x="-11769" y="59348"/>
                  <a:pt x="55584" y="-597"/>
                  <a:pt x="120002" y="0"/>
                </a:cubicBezTo>
                <a:cubicBezTo>
                  <a:pt x="288561" y="-21728"/>
                  <a:pt x="566784" y="23762"/>
                  <a:pt x="689224" y="0"/>
                </a:cubicBezTo>
                <a:cubicBezTo>
                  <a:pt x="811664" y="-23762"/>
                  <a:pt x="1169370" y="-36562"/>
                  <a:pt x="1421081" y="0"/>
                </a:cubicBezTo>
                <a:cubicBezTo>
                  <a:pt x="1672792" y="36562"/>
                  <a:pt x="1745121" y="6111"/>
                  <a:pt x="2044515" y="0"/>
                </a:cubicBezTo>
                <a:cubicBezTo>
                  <a:pt x="2343909" y="-6111"/>
                  <a:pt x="2477675" y="21443"/>
                  <a:pt x="2667949" y="0"/>
                </a:cubicBezTo>
                <a:cubicBezTo>
                  <a:pt x="2858223" y="-21443"/>
                  <a:pt x="3120142" y="-15433"/>
                  <a:pt x="3454017" y="0"/>
                </a:cubicBezTo>
                <a:cubicBezTo>
                  <a:pt x="3787892" y="15433"/>
                  <a:pt x="3882242" y="3980"/>
                  <a:pt x="4240086" y="0"/>
                </a:cubicBezTo>
                <a:cubicBezTo>
                  <a:pt x="4597930" y="-3980"/>
                  <a:pt x="4684249" y="-22501"/>
                  <a:pt x="4917731" y="0"/>
                </a:cubicBezTo>
                <a:cubicBezTo>
                  <a:pt x="5151214" y="22501"/>
                  <a:pt x="5387703" y="13522"/>
                  <a:pt x="5541165" y="0"/>
                </a:cubicBezTo>
                <a:cubicBezTo>
                  <a:pt x="5614003" y="6826"/>
                  <a:pt x="5668946" y="49830"/>
                  <a:pt x="5661167" y="120002"/>
                </a:cubicBezTo>
                <a:cubicBezTo>
                  <a:pt x="5684737" y="273116"/>
                  <a:pt x="5664553" y="479942"/>
                  <a:pt x="5661167" y="599998"/>
                </a:cubicBezTo>
                <a:cubicBezTo>
                  <a:pt x="5666416" y="673695"/>
                  <a:pt x="5604958" y="711005"/>
                  <a:pt x="5541165" y="720000"/>
                </a:cubicBezTo>
                <a:cubicBezTo>
                  <a:pt x="5167438" y="721002"/>
                  <a:pt x="5066477" y="748104"/>
                  <a:pt x="4755096" y="720000"/>
                </a:cubicBezTo>
                <a:cubicBezTo>
                  <a:pt x="4443715" y="691896"/>
                  <a:pt x="4461940" y="709069"/>
                  <a:pt x="4240086" y="720000"/>
                </a:cubicBezTo>
                <a:cubicBezTo>
                  <a:pt x="4018232" y="730932"/>
                  <a:pt x="3911080" y="726060"/>
                  <a:pt x="3616652" y="720000"/>
                </a:cubicBezTo>
                <a:cubicBezTo>
                  <a:pt x="3322224" y="713940"/>
                  <a:pt x="3340770" y="702700"/>
                  <a:pt x="3101642" y="720000"/>
                </a:cubicBezTo>
                <a:cubicBezTo>
                  <a:pt x="2862514" y="737301"/>
                  <a:pt x="2842716" y="698655"/>
                  <a:pt x="2586631" y="720000"/>
                </a:cubicBezTo>
                <a:cubicBezTo>
                  <a:pt x="2330546" y="741345"/>
                  <a:pt x="2205347" y="729560"/>
                  <a:pt x="1963197" y="720000"/>
                </a:cubicBezTo>
                <a:cubicBezTo>
                  <a:pt x="1721047" y="710440"/>
                  <a:pt x="1380822" y="701593"/>
                  <a:pt x="1231340" y="720000"/>
                </a:cubicBezTo>
                <a:cubicBezTo>
                  <a:pt x="1081858" y="738407"/>
                  <a:pt x="589736" y="764860"/>
                  <a:pt x="120002" y="720000"/>
                </a:cubicBezTo>
                <a:cubicBezTo>
                  <a:pt x="63709" y="726868"/>
                  <a:pt x="-1766" y="666998"/>
                  <a:pt x="0" y="599998"/>
                </a:cubicBezTo>
                <a:cubicBezTo>
                  <a:pt x="18753" y="495153"/>
                  <a:pt x="-430" y="261222"/>
                  <a:pt x="0" y="120002"/>
                </a:cubicBezTo>
                <a:close/>
              </a:path>
              <a:path w="5661167" h="720000" stroke="0" extrusionOk="0">
                <a:moveTo>
                  <a:pt x="0" y="120002"/>
                </a:moveTo>
                <a:cubicBezTo>
                  <a:pt x="-1380" y="66813"/>
                  <a:pt x="50634" y="2597"/>
                  <a:pt x="120002" y="0"/>
                </a:cubicBezTo>
                <a:cubicBezTo>
                  <a:pt x="274927" y="-4975"/>
                  <a:pt x="489567" y="6139"/>
                  <a:pt x="689224" y="0"/>
                </a:cubicBezTo>
                <a:cubicBezTo>
                  <a:pt x="888881" y="-6139"/>
                  <a:pt x="1100363" y="750"/>
                  <a:pt x="1312658" y="0"/>
                </a:cubicBezTo>
                <a:cubicBezTo>
                  <a:pt x="1524953" y="-750"/>
                  <a:pt x="1883074" y="24712"/>
                  <a:pt x="2098726" y="0"/>
                </a:cubicBezTo>
                <a:cubicBezTo>
                  <a:pt x="2314378" y="-24712"/>
                  <a:pt x="2566317" y="-31244"/>
                  <a:pt x="2776372" y="0"/>
                </a:cubicBezTo>
                <a:cubicBezTo>
                  <a:pt x="2986427" y="31244"/>
                  <a:pt x="3307321" y="-28670"/>
                  <a:pt x="3454017" y="0"/>
                </a:cubicBezTo>
                <a:cubicBezTo>
                  <a:pt x="3600714" y="28670"/>
                  <a:pt x="3817285" y="23055"/>
                  <a:pt x="4077451" y="0"/>
                </a:cubicBezTo>
                <a:cubicBezTo>
                  <a:pt x="4337617" y="-23055"/>
                  <a:pt x="4576198" y="-807"/>
                  <a:pt x="4700885" y="0"/>
                </a:cubicBezTo>
                <a:cubicBezTo>
                  <a:pt x="4825572" y="807"/>
                  <a:pt x="5190187" y="23132"/>
                  <a:pt x="5541165" y="0"/>
                </a:cubicBezTo>
                <a:cubicBezTo>
                  <a:pt x="5612178" y="2622"/>
                  <a:pt x="5667133" y="60038"/>
                  <a:pt x="5661167" y="120002"/>
                </a:cubicBezTo>
                <a:cubicBezTo>
                  <a:pt x="5674119" y="222822"/>
                  <a:pt x="5684653" y="389456"/>
                  <a:pt x="5661167" y="599998"/>
                </a:cubicBezTo>
                <a:cubicBezTo>
                  <a:pt x="5668884" y="652326"/>
                  <a:pt x="5619487" y="730343"/>
                  <a:pt x="5541165" y="720000"/>
                </a:cubicBezTo>
                <a:cubicBezTo>
                  <a:pt x="5373336" y="732012"/>
                  <a:pt x="5070835" y="750686"/>
                  <a:pt x="4809308" y="720000"/>
                </a:cubicBezTo>
                <a:cubicBezTo>
                  <a:pt x="4547781" y="689314"/>
                  <a:pt x="4249807" y="714351"/>
                  <a:pt x="4023239" y="720000"/>
                </a:cubicBezTo>
                <a:cubicBezTo>
                  <a:pt x="3796671" y="725649"/>
                  <a:pt x="3494667" y="694825"/>
                  <a:pt x="3291382" y="720000"/>
                </a:cubicBezTo>
                <a:cubicBezTo>
                  <a:pt x="3088097" y="745175"/>
                  <a:pt x="2847580" y="725849"/>
                  <a:pt x="2722160" y="720000"/>
                </a:cubicBezTo>
                <a:cubicBezTo>
                  <a:pt x="2596740" y="714151"/>
                  <a:pt x="2162803" y="739408"/>
                  <a:pt x="1990303" y="720000"/>
                </a:cubicBezTo>
                <a:cubicBezTo>
                  <a:pt x="1817803" y="700592"/>
                  <a:pt x="1375776" y="715924"/>
                  <a:pt x="1204235" y="720000"/>
                </a:cubicBezTo>
                <a:cubicBezTo>
                  <a:pt x="1032694" y="724076"/>
                  <a:pt x="613627" y="717147"/>
                  <a:pt x="120002" y="720000"/>
                </a:cubicBezTo>
                <a:cubicBezTo>
                  <a:pt x="56884" y="714490"/>
                  <a:pt x="-1086" y="678700"/>
                  <a:pt x="0" y="599998"/>
                </a:cubicBezTo>
                <a:cubicBezTo>
                  <a:pt x="-21090" y="453756"/>
                  <a:pt x="-9262" y="302180"/>
                  <a:pt x="0" y="12000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351414221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/>
              <a:t>No Protection Against All Threats</a:t>
            </a:r>
          </a:p>
        </p:txBody>
      </p:sp>
      <p:sp>
        <p:nvSpPr>
          <p:cNvPr id="24" name="Rectangle 23" descr="Document">
            <a:extLst>
              <a:ext uri="{FF2B5EF4-FFF2-40B4-BE49-F238E27FC236}">
                <a16:creationId xmlns:a16="http://schemas.microsoft.com/office/drawing/2014/main" id="{3F1A1F42-1922-DEB6-8555-FD4735F4A4D4}"/>
              </a:ext>
            </a:extLst>
          </p:cNvPr>
          <p:cNvSpPr/>
          <p:nvPr/>
        </p:nvSpPr>
        <p:spPr>
          <a:xfrm>
            <a:off x="637986" y="3327231"/>
            <a:ext cx="1300252" cy="1300252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F4D6229-FE87-4EB6-F0E2-B9CECD2DA271}"/>
              </a:ext>
            </a:extLst>
          </p:cNvPr>
          <p:cNvSpPr/>
          <p:nvPr/>
        </p:nvSpPr>
        <p:spPr>
          <a:xfrm>
            <a:off x="2047568" y="3617357"/>
            <a:ext cx="5661167" cy="720000"/>
          </a:xfrm>
          <a:custGeom>
            <a:avLst/>
            <a:gdLst>
              <a:gd name="connsiteX0" fmla="*/ 0 w 5661167"/>
              <a:gd name="connsiteY0" fmla="*/ 120002 h 720000"/>
              <a:gd name="connsiteX1" fmla="*/ 120002 w 5661167"/>
              <a:gd name="connsiteY1" fmla="*/ 0 h 720000"/>
              <a:gd name="connsiteX2" fmla="*/ 797647 w 5661167"/>
              <a:gd name="connsiteY2" fmla="*/ 0 h 720000"/>
              <a:gd name="connsiteX3" fmla="*/ 1421081 w 5661167"/>
              <a:gd name="connsiteY3" fmla="*/ 0 h 720000"/>
              <a:gd name="connsiteX4" fmla="*/ 1990303 w 5661167"/>
              <a:gd name="connsiteY4" fmla="*/ 0 h 720000"/>
              <a:gd name="connsiteX5" fmla="*/ 2722160 w 5661167"/>
              <a:gd name="connsiteY5" fmla="*/ 0 h 720000"/>
              <a:gd name="connsiteX6" fmla="*/ 3508229 w 5661167"/>
              <a:gd name="connsiteY6" fmla="*/ 0 h 720000"/>
              <a:gd name="connsiteX7" fmla="*/ 4240086 w 5661167"/>
              <a:gd name="connsiteY7" fmla="*/ 0 h 720000"/>
              <a:gd name="connsiteX8" fmla="*/ 4809308 w 5661167"/>
              <a:gd name="connsiteY8" fmla="*/ 0 h 720000"/>
              <a:gd name="connsiteX9" fmla="*/ 5541165 w 5661167"/>
              <a:gd name="connsiteY9" fmla="*/ 0 h 720000"/>
              <a:gd name="connsiteX10" fmla="*/ 5661167 w 5661167"/>
              <a:gd name="connsiteY10" fmla="*/ 120002 h 720000"/>
              <a:gd name="connsiteX11" fmla="*/ 5661167 w 5661167"/>
              <a:gd name="connsiteY11" fmla="*/ 599998 h 720000"/>
              <a:gd name="connsiteX12" fmla="*/ 5541165 w 5661167"/>
              <a:gd name="connsiteY12" fmla="*/ 720000 h 720000"/>
              <a:gd name="connsiteX13" fmla="*/ 4809308 w 5661167"/>
              <a:gd name="connsiteY13" fmla="*/ 720000 h 720000"/>
              <a:gd name="connsiteX14" fmla="*/ 4023239 w 5661167"/>
              <a:gd name="connsiteY14" fmla="*/ 720000 h 720000"/>
              <a:gd name="connsiteX15" fmla="*/ 3508229 w 5661167"/>
              <a:gd name="connsiteY15" fmla="*/ 720000 h 720000"/>
              <a:gd name="connsiteX16" fmla="*/ 2830584 w 5661167"/>
              <a:gd name="connsiteY16" fmla="*/ 720000 h 720000"/>
              <a:gd name="connsiteX17" fmla="*/ 2152938 w 5661167"/>
              <a:gd name="connsiteY17" fmla="*/ 720000 h 720000"/>
              <a:gd name="connsiteX18" fmla="*/ 1637928 w 5661167"/>
              <a:gd name="connsiteY18" fmla="*/ 720000 h 720000"/>
              <a:gd name="connsiteX19" fmla="*/ 1122917 w 5661167"/>
              <a:gd name="connsiteY19" fmla="*/ 720000 h 720000"/>
              <a:gd name="connsiteX20" fmla="*/ 120002 w 5661167"/>
              <a:gd name="connsiteY20" fmla="*/ 720000 h 720000"/>
              <a:gd name="connsiteX21" fmla="*/ 0 w 5661167"/>
              <a:gd name="connsiteY21" fmla="*/ 599998 h 720000"/>
              <a:gd name="connsiteX22" fmla="*/ 0 w 5661167"/>
              <a:gd name="connsiteY22" fmla="*/ 120002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61167" h="720000" fill="none" extrusionOk="0">
                <a:moveTo>
                  <a:pt x="0" y="120002"/>
                </a:moveTo>
                <a:cubicBezTo>
                  <a:pt x="5651" y="53645"/>
                  <a:pt x="43568" y="-12914"/>
                  <a:pt x="120002" y="0"/>
                </a:cubicBezTo>
                <a:cubicBezTo>
                  <a:pt x="264691" y="-22611"/>
                  <a:pt x="529260" y="14595"/>
                  <a:pt x="797647" y="0"/>
                </a:cubicBezTo>
                <a:cubicBezTo>
                  <a:pt x="1066034" y="-14595"/>
                  <a:pt x="1161001" y="14509"/>
                  <a:pt x="1421081" y="0"/>
                </a:cubicBezTo>
                <a:cubicBezTo>
                  <a:pt x="1681161" y="-14509"/>
                  <a:pt x="1736793" y="849"/>
                  <a:pt x="1990303" y="0"/>
                </a:cubicBezTo>
                <a:cubicBezTo>
                  <a:pt x="2243813" y="-849"/>
                  <a:pt x="2491363" y="5950"/>
                  <a:pt x="2722160" y="0"/>
                </a:cubicBezTo>
                <a:cubicBezTo>
                  <a:pt x="2952957" y="-5950"/>
                  <a:pt x="3349282" y="-34627"/>
                  <a:pt x="3508229" y="0"/>
                </a:cubicBezTo>
                <a:cubicBezTo>
                  <a:pt x="3667176" y="34627"/>
                  <a:pt x="4055162" y="-12177"/>
                  <a:pt x="4240086" y="0"/>
                </a:cubicBezTo>
                <a:cubicBezTo>
                  <a:pt x="4425010" y="12177"/>
                  <a:pt x="4687130" y="16631"/>
                  <a:pt x="4809308" y="0"/>
                </a:cubicBezTo>
                <a:cubicBezTo>
                  <a:pt x="4931486" y="-16631"/>
                  <a:pt x="5373725" y="27153"/>
                  <a:pt x="5541165" y="0"/>
                </a:cubicBezTo>
                <a:cubicBezTo>
                  <a:pt x="5599681" y="-1975"/>
                  <a:pt x="5658790" y="50428"/>
                  <a:pt x="5661167" y="120002"/>
                </a:cubicBezTo>
                <a:cubicBezTo>
                  <a:pt x="5654023" y="286044"/>
                  <a:pt x="5664339" y="412977"/>
                  <a:pt x="5661167" y="599998"/>
                </a:cubicBezTo>
                <a:cubicBezTo>
                  <a:pt x="5654338" y="659605"/>
                  <a:pt x="5607153" y="714662"/>
                  <a:pt x="5541165" y="720000"/>
                </a:cubicBezTo>
                <a:cubicBezTo>
                  <a:pt x="5214601" y="697295"/>
                  <a:pt x="4996406" y="693025"/>
                  <a:pt x="4809308" y="720000"/>
                </a:cubicBezTo>
                <a:cubicBezTo>
                  <a:pt x="4622210" y="746975"/>
                  <a:pt x="4364893" y="758367"/>
                  <a:pt x="4023239" y="720000"/>
                </a:cubicBezTo>
                <a:cubicBezTo>
                  <a:pt x="3681585" y="681633"/>
                  <a:pt x="3765206" y="707629"/>
                  <a:pt x="3508229" y="720000"/>
                </a:cubicBezTo>
                <a:cubicBezTo>
                  <a:pt x="3251252" y="732372"/>
                  <a:pt x="3020599" y="703606"/>
                  <a:pt x="2830584" y="720000"/>
                </a:cubicBezTo>
                <a:cubicBezTo>
                  <a:pt x="2640570" y="736394"/>
                  <a:pt x="2354106" y="712390"/>
                  <a:pt x="2152938" y="720000"/>
                </a:cubicBezTo>
                <a:cubicBezTo>
                  <a:pt x="1951770" y="727610"/>
                  <a:pt x="1863142" y="730414"/>
                  <a:pt x="1637928" y="720000"/>
                </a:cubicBezTo>
                <a:cubicBezTo>
                  <a:pt x="1412714" y="709587"/>
                  <a:pt x="1247287" y="696146"/>
                  <a:pt x="1122917" y="720000"/>
                </a:cubicBezTo>
                <a:cubicBezTo>
                  <a:pt x="998547" y="743854"/>
                  <a:pt x="408402" y="707858"/>
                  <a:pt x="120002" y="720000"/>
                </a:cubicBezTo>
                <a:cubicBezTo>
                  <a:pt x="48850" y="727393"/>
                  <a:pt x="2435" y="669117"/>
                  <a:pt x="0" y="599998"/>
                </a:cubicBezTo>
                <a:cubicBezTo>
                  <a:pt x="16655" y="360372"/>
                  <a:pt x="-19963" y="261913"/>
                  <a:pt x="0" y="120002"/>
                </a:cubicBezTo>
                <a:close/>
              </a:path>
              <a:path w="5661167" h="720000" stroke="0" extrusionOk="0">
                <a:moveTo>
                  <a:pt x="0" y="120002"/>
                </a:moveTo>
                <a:cubicBezTo>
                  <a:pt x="-11978" y="57715"/>
                  <a:pt x="50399" y="-1520"/>
                  <a:pt x="120002" y="0"/>
                </a:cubicBezTo>
                <a:cubicBezTo>
                  <a:pt x="433581" y="16774"/>
                  <a:pt x="525307" y="-19092"/>
                  <a:pt x="797647" y="0"/>
                </a:cubicBezTo>
                <a:cubicBezTo>
                  <a:pt x="1069988" y="19092"/>
                  <a:pt x="1329015" y="5132"/>
                  <a:pt x="1529504" y="0"/>
                </a:cubicBezTo>
                <a:cubicBezTo>
                  <a:pt x="1729993" y="-5132"/>
                  <a:pt x="1886761" y="16879"/>
                  <a:pt x="2207150" y="0"/>
                </a:cubicBezTo>
                <a:cubicBezTo>
                  <a:pt x="2527539" y="-16879"/>
                  <a:pt x="2601530" y="11921"/>
                  <a:pt x="2722160" y="0"/>
                </a:cubicBezTo>
                <a:cubicBezTo>
                  <a:pt x="2842790" y="-11921"/>
                  <a:pt x="3171852" y="4851"/>
                  <a:pt x="3291382" y="0"/>
                </a:cubicBezTo>
                <a:cubicBezTo>
                  <a:pt x="3410912" y="-4851"/>
                  <a:pt x="3697792" y="-18168"/>
                  <a:pt x="3914816" y="0"/>
                </a:cubicBezTo>
                <a:cubicBezTo>
                  <a:pt x="4131840" y="18168"/>
                  <a:pt x="4288843" y="461"/>
                  <a:pt x="4429827" y="0"/>
                </a:cubicBezTo>
                <a:cubicBezTo>
                  <a:pt x="4570811" y="-461"/>
                  <a:pt x="4840905" y="-22598"/>
                  <a:pt x="4944837" y="0"/>
                </a:cubicBezTo>
                <a:cubicBezTo>
                  <a:pt x="5048769" y="22598"/>
                  <a:pt x="5357602" y="29504"/>
                  <a:pt x="5541165" y="0"/>
                </a:cubicBezTo>
                <a:cubicBezTo>
                  <a:pt x="5616317" y="-10069"/>
                  <a:pt x="5656693" y="53947"/>
                  <a:pt x="5661167" y="120002"/>
                </a:cubicBezTo>
                <a:cubicBezTo>
                  <a:pt x="5650443" y="251256"/>
                  <a:pt x="5643161" y="430415"/>
                  <a:pt x="5661167" y="599998"/>
                </a:cubicBezTo>
                <a:cubicBezTo>
                  <a:pt x="5665822" y="651412"/>
                  <a:pt x="5601480" y="731094"/>
                  <a:pt x="5541165" y="720000"/>
                </a:cubicBezTo>
                <a:cubicBezTo>
                  <a:pt x="5344110" y="688982"/>
                  <a:pt x="5035193" y="694997"/>
                  <a:pt x="4809308" y="720000"/>
                </a:cubicBezTo>
                <a:cubicBezTo>
                  <a:pt x="4583423" y="745003"/>
                  <a:pt x="4370964" y="719465"/>
                  <a:pt x="4023239" y="720000"/>
                </a:cubicBezTo>
                <a:cubicBezTo>
                  <a:pt x="3675514" y="720535"/>
                  <a:pt x="3499361" y="727101"/>
                  <a:pt x="3345594" y="720000"/>
                </a:cubicBezTo>
                <a:cubicBezTo>
                  <a:pt x="3191828" y="712899"/>
                  <a:pt x="2848195" y="697223"/>
                  <a:pt x="2722160" y="720000"/>
                </a:cubicBezTo>
                <a:cubicBezTo>
                  <a:pt x="2596125" y="742777"/>
                  <a:pt x="2229264" y="723484"/>
                  <a:pt x="1936092" y="720000"/>
                </a:cubicBezTo>
                <a:cubicBezTo>
                  <a:pt x="1642920" y="716516"/>
                  <a:pt x="1571636" y="707934"/>
                  <a:pt x="1421081" y="720000"/>
                </a:cubicBezTo>
                <a:cubicBezTo>
                  <a:pt x="1270526" y="732066"/>
                  <a:pt x="1020080" y="717908"/>
                  <a:pt x="906071" y="720000"/>
                </a:cubicBezTo>
                <a:cubicBezTo>
                  <a:pt x="792062" y="722093"/>
                  <a:pt x="500844" y="753568"/>
                  <a:pt x="120002" y="720000"/>
                </a:cubicBezTo>
                <a:cubicBezTo>
                  <a:pt x="47216" y="728007"/>
                  <a:pt x="-13513" y="660099"/>
                  <a:pt x="0" y="599998"/>
                </a:cubicBezTo>
                <a:cubicBezTo>
                  <a:pt x="13662" y="434622"/>
                  <a:pt x="-15806" y="314582"/>
                  <a:pt x="0" y="12000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0240838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/>
              <a:t>Limited Packet Tracer Support</a:t>
            </a:r>
          </a:p>
        </p:txBody>
      </p:sp>
      <p:sp>
        <p:nvSpPr>
          <p:cNvPr id="26" name="Rectangle 25" descr="Lock">
            <a:extLst>
              <a:ext uri="{FF2B5EF4-FFF2-40B4-BE49-F238E27FC236}">
                <a16:creationId xmlns:a16="http://schemas.microsoft.com/office/drawing/2014/main" id="{C74193D4-B368-7957-EBE8-1A4C11AF0EB5}"/>
              </a:ext>
            </a:extLst>
          </p:cNvPr>
          <p:cNvSpPr/>
          <p:nvPr/>
        </p:nvSpPr>
        <p:spPr>
          <a:xfrm>
            <a:off x="637986" y="4742946"/>
            <a:ext cx="1300252" cy="130025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AF23AB5-E0C5-6AA3-3552-39ACD3DC5C0C}"/>
              </a:ext>
            </a:extLst>
          </p:cNvPr>
          <p:cNvSpPr/>
          <p:nvPr/>
        </p:nvSpPr>
        <p:spPr>
          <a:xfrm>
            <a:off x="2047568" y="5033072"/>
            <a:ext cx="5661167" cy="720000"/>
          </a:xfrm>
          <a:custGeom>
            <a:avLst/>
            <a:gdLst>
              <a:gd name="connsiteX0" fmla="*/ 0 w 5661167"/>
              <a:gd name="connsiteY0" fmla="*/ 120002 h 720000"/>
              <a:gd name="connsiteX1" fmla="*/ 120002 w 5661167"/>
              <a:gd name="connsiteY1" fmla="*/ 0 h 720000"/>
              <a:gd name="connsiteX2" fmla="*/ 635012 w 5661167"/>
              <a:gd name="connsiteY2" fmla="*/ 0 h 720000"/>
              <a:gd name="connsiteX3" fmla="*/ 1204235 w 5661167"/>
              <a:gd name="connsiteY3" fmla="*/ 0 h 720000"/>
              <a:gd name="connsiteX4" fmla="*/ 1773457 w 5661167"/>
              <a:gd name="connsiteY4" fmla="*/ 0 h 720000"/>
              <a:gd name="connsiteX5" fmla="*/ 2396890 w 5661167"/>
              <a:gd name="connsiteY5" fmla="*/ 0 h 720000"/>
              <a:gd name="connsiteX6" fmla="*/ 3020324 w 5661167"/>
              <a:gd name="connsiteY6" fmla="*/ 0 h 720000"/>
              <a:gd name="connsiteX7" fmla="*/ 3806393 w 5661167"/>
              <a:gd name="connsiteY7" fmla="*/ 0 h 720000"/>
              <a:gd name="connsiteX8" fmla="*/ 4538250 w 5661167"/>
              <a:gd name="connsiteY8" fmla="*/ 0 h 720000"/>
              <a:gd name="connsiteX9" fmla="*/ 5541165 w 5661167"/>
              <a:gd name="connsiteY9" fmla="*/ 0 h 720000"/>
              <a:gd name="connsiteX10" fmla="*/ 5661167 w 5661167"/>
              <a:gd name="connsiteY10" fmla="*/ 120002 h 720000"/>
              <a:gd name="connsiteX11" fmla="*/ 5661167 w 5661167"/>
              <a:gd name="connsiteY11" fmla="*/ 599998 h 720000"/>
              <a:gd name="connsiteX12" fmla="*/ 5541165 w 5661167"/>
              <a:gd name="connsiteY12" fmla="*/ 720000 h 720000"/>
              <a:gd name="connsiteX13" fmla="*/ 4971943 w 5661167"/>
              <a:gd name="connsiteY13" fmla="*/ 720000 h 720000"/>
              <a:gd name="connsiteX14" fmla="*/ 4348509 w 5661167"/>
              <a:gd name="connsiteY14" fmla="*/ 720000 h 720000"/>
              <a:gd name="connsiteX15" fmla="*/ 3833499 w 5661167"/>
              <a:gd name="connsiteY15" fmla="*/ 720000 h 720000"/>
              <a:gd name="connsiteX16" fmla="*/ 3047430 w 5661167"/>
              <a:gd name="connsiteY16" fmla="*/ 720000 h 720000"/>
              <a:gd name="connsiteX17" fmla="*/ 2532420 w 5661167"/>
              <a:gd name="connsiteY17" fmla="*/ 720000 h 720000"/>
              <a:gd name="connsiteX18" fmla="*/ 1854774 w 5661167"/>
              <a:gd name="connsiteY18" fmla="*/ 720000 h 720000"/>
              <a:gd name="connsiteX19" fmla="*/ 1068706 w 5661167"/>
              <a:gd name="connsiteY19" fmla="*/ 720000 h 720000"/>
              <a:gd name="connsiteX20" fmla="*/ 120002 w 5661167"/>
              <a:gd name="connsiteY20" fmla="*/ 720000 h 720000"/>
              <a:gd name="connsiteX21" fmla="*/ 0 w 5661167"/>
              <a:gd name="connsiteY21" fmla="*/ 599998 h 720000"/>
              <a:gd name="connsiteX22" fmla="*/ 0 w 5661167"/>
              <a:gd name="connsiteY22" fmla="*/ 120002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61167" h="720000" fill="none" extrusionOk="0">
                <a:moveTo>
                  <a:pt x="0" y="120002"/>
                </a:moveTo>
                <a:cubicBezTo>
                  <a:pt x="-6220" y="47558"/>
                  <a:pt x="46522" y="-14707"/>
                  <a:pt x="120002" y="0"/>
                </a:cubicBezTo>
                <a:cubicBezTo>
                  <a:pt x="283528" y="16386"/>
                  <a:pt x="463418" y="-19858"/>
                  <a:pt x="635012" y="0"/>
                </a:cubicBezTo>
                <a:cubicBezTo>
                  <a:pt x="806606" y="19858"/>
                  <a:pt x="1059663" y="18484"/>
                  <a:pt x="1204235" y="0"/>
                </a:cubicBezTo>
                <a:cubicBezTo>
                  <a:pt x="1348807" y="-18484"/>
                  <a:pt x="1524264" y="-10270"/>
                  <a:pt x="1773457" y="0"/>
                </a:cubicBezTo>
                <a:cubicBezTo>
                  <a:pt x="2022650" y="10270"/>
                  <a:pt x="2108544" y="5935"/>
                  <a:pt x="2396890" y="0"/>
                </a:cubicBezTo>
                <a:cubicBezTo>
                  <a:pt x="2685236" y="-5935"/>
                  <a:pt x="2876677" y="-5863"/>
                  <a:pt x="3020324" y="0"/>
                </a:cubicBezTo>
                <a:cubicBezTo>
                  <a:pt x="3163971" y="5863"/>
                  <a:pt x="3488867" y="-11254"/>
                  <a:pt x="3806393" y="0"/>
                </a:cubicBezTo>
                <a:cubicBezTo>
                  <a:pt x="4123919" y="11254"/>
                  <a:pt x="4360960" y="20462"/>
                  <a:pt x="4538250" y="0"/>
                </a:cubicBezTo>
                <a:cubicBezTo>
                  <a:pt x="4715540" y="-20462"/>
                  <a:pt x="5207414" y="8210"/>
                  <a:pt x="5541165" y="0"/>
                </a:cubicBezTo>
                <a:cubicBezTo>
                  <a:pt x="5618242" y="11424"/>
                  <a:pt x="5663219" y="52418"/>
                  <a:pt x="5661167" y="120002"/>
                </a:cubicBezTo>
                <a:cubicBezTo>
                  <a:pt x="5680281" y="334635"/>
                  <a:pt x="5665093" y="365145"/>
                  <a:pt x="5661167" y="599998"/>
                </a:cubicBezTo>
                <a:cubicBezTo>
                  <a:pt x="5659098" y="674421"/>
                  <a:pt x="5600392" y="712996"/>
                  <a:pt x="5541165" y="720000"/>
                </a:cubicBezTo>
                <a:cubicBezTo>
                  <a:pt x="5370235" y="724157"/>
                  <a:pt x="5146111" y="692350"/>
                  <a:pt x="4971943" y="720000"/>
                </a:cubicBezTo>
                <a:cubicBezTo>
                  <a:pt x="4797775" y="747650"/>
                  <a:pt x="4554559" y="728441"/>
                  <a:pt x="4348509" y="720000"/>
                </a:cubicBezTo>
                <a:cubicBezTo>
                  <a:pt x="4142459" y="711559"/>
                  <a:pt x="3981377" y="745568"/>
                  <a:pt x="3833499" y="720000"/>
                </a:cubicBezTo>
                <a:cubicBezTo>
                  <a:pt x="3685621" y="694433"/>
                  <a:pt x="3246971" y="745299"/>
                  <a:pt x="3047430" y="720000"/>
                </a:cubicBezTo>
                <a:cubicBezTo>
                  <a:pt x="2847889" y="694701"/>
                  <a:pt x="2787846" y="708456"/>
                  <a:pt x="2532420" y="720000"/>
                </a:cubicBezTo>
                <a:cubicBezTo>
                  <a:pt x="2276994" y="731545"/>
                  <a:pt x="2106148" y="690346"/>
                  <a:pt x="1854774" y="720000"/>
                </a:cubicBezTo>
                <a:cubicBezTo>
                  <a:pt x="1603400" y="749654"/>
                  <a:pt x="1260739" y="727065"/>
                  <a:pt x="1068706" y="720000"/>
                </a:cubicBezTo>
                <a:cubicBezTo>
                  <a:pt x="876673" y="712935"/>
                  <a:pt x="455579" y="765278"/>
                  <a:pt x="120002" y="720000"/>
                </a:cubicBezTo>
                <a:cubicBezTo>
                  <a:pt x="65806" y="712511"/>
                  <a:pt x="2242" y="668367"/>
                  <a:pt x="0" y="599998"/>
                </a:cubicBezTo>
                <a:cubicBezTo>
                  <a:pt x="-1425" y="455304"/>
                  <a:pt x="18992" y="240979"/>
                  <a:pt x="0" y="120002"/>
                </a:cubicBezTo>
                <a:close/>
              </a:path>
              <a:path w="5661167" h="720000" stroke="0" extrusionOk="0">
                <a:moveTo>
                  <a:pt x="0" y="120002"/>
                </a:moveTo>
                <a:cubicBezTo>
                  <a:pt x="2568" y="51965"/>
                  <a:pt x="40953" y="10401"/>
                  <a:pt x="120002" y="0"/>
                </a:cubicBezTo>
                <a:cubicBezTo>
                  <a:pt x="410758" y="18597"/>
                  <a:pt x="682190" y="-16801"/>
                  <a:pt x="851859" y="0"/>
                </a:cubicBezTo>
                <a:cubicBezTo>
                  <a:pt x="1021528" y="16801"/>
                  <a:pt x="1180538" y="24662"/>
                  <a:pt x="1475293" y="0"/>
                </a:cubicBezTo>
                <a:cubicBezTo>
                  <a:pt x="1770048" y="-24662"/>
                  <a:pt x="1823668" y="-5809"/>
                  <a:pt x="2098726" y="0"/>
                </a:cubicBezTo>
                <a:cubicBezTo>
                  <a:pt x="2373784" y="5809"/>
                  <a:pt x="2517482" y="33435"/>
                  <a:pt x="2776372" y="0"/>
                </a:cubicBezTo>
                <a:cubicBezTo>
                  <a:pt x="3035262" y="-33435"/>
                  <a:pt x="3171370" y="-3104"/>
                  <a:pt x="3345594" y="0"/>
                </a:cubicBezTo>
                <a:cubicBezTo>
                  <a:pt x="3519818" y="3104"/>
                  <a:pt x="3812118" y="12039"/>
                  <a:pt x="4077451" y="0"/>
                </a:cubicBezTo>
                <a:cubicBezTo>
                  <a:pt x="4342784" y="-12039"/>
                  <a:pt x="4378275" y="9752"/>
                  <a:pt x="4592461" y="0"/>
                </a:cubicBezTo>
                <a:cubicBezTo>
                  <a:pt x="4806647" y="-9752"/>
                  <a:pt x="5150633" y="31780"/>
                  <a:pt x="5541165" y="0"/>
                </a:cubicBezTo>
                <a:cubicBezTo>
                  <a:pt x="5599907" y="8526"/>
                  <a:pt x="5666187" y="58660"/>
                  <a:pt x="5661167" y="120002"/>
                </a:cubicBezTo>
                <a:cubicBezTo>
                  <a:pt x="5656713" y="287304"/>
                  <a:pt x="5672918" y="404328"/>
                  <a:pt x="5661167" y="599998"/>
                </a:cubicBezTo>
                <a:cubicBezTo>
                  <a:pt x="5662146" y="663358"/>
                  <a:pt x="5599707" y="708468"/>
                  <a:pt x="5541165" y="720000"/>
                </a:cubicBezTo>
                <a:cubicBezTo>
                  <a:pt x="5424597" y="707472"/>
                  <a:pt x="5206165" y="717047"/>
                  <a:pt x="5026155" y="720000"/>
                </a:cubicBezTo>
                <a:cubicBezTo>
                  <a:pt x="4846145" y="722954"/>
                  <a:pt x="4710450" y="711492"/>
                  <a:pt x="4511144" y="720000"/>
                </a:cubicBezTo>
                <a:cubicBezTo>
                  <a:pt x="4311838" y="728508"/>
                  <a:pt x="4187628" y="709703"/>
                  <a:pt x="3887710" y="720000"/>
                </a:cubicBezTo>
                <a:cubicBezTo>
                  <a:pt x="3587792" y="730297"/>
                  <a:pt x="3399237" y="734535"/>
                  <a:pt x="3101642" y="720000"/>
                </a:cubicBezTo>
                <a:cubicBezTo>
                  <a:pt x="2804047" y="705465"/>
                  <a:pt x="2724245" y="706480"/>
                  <a:pt x="2478208" y="720000"/>
                </a:cubicBezTo>
                <a:cubicBezTo>
                  <a:pt x="2232171" y="733520"/>
                  <a:pt x="2220219" y="700266"/>
                  <a:pt x="1963197" y="720000"/>
                </a:cubicBezTo>
                <a:cubicBezTo>
                  <a:pt x="1706175" y="739734"/>
                  <a:pt x="1515796" y="742906"/>
                  <a:pt x="1393975" y="720000"/>
                </a:cubicBezTo>
                <a:cubicBezTo>
                  <a:pt x="1272154" y="697094"/>
                  <a:pt x="890943" y="743948"/>
                  <a:pt x="716330" y="720000"/>
                </a:cubicBezTo>
                <a:cubicBezTo>
                  <a:pt x="541718" y="696052"/>
                  <a:pt x="398730" y="715011"/>
                  <a:pt x="120002" y="720000"/>
                </a:cubicBezTo>
                <a:cubicBezTo>
                  <a:pt x="49129" y="709893"/>
                  <a:pt x="10395" y="658928"/>
                  <a:pt x="0" y="599998"/>
                </a:cubicBezTo>
                <a:cubicBezTo>
                  <a:pt x="9104" y="374057"/>
                  <a:pt x="-15650" y="272822"/>
                  <a:pt x="0" y="120002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576781798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algn="ctr" defTabSz="8445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b="1" kern="1200"/>
              <a:t>Need for encrypted tunnels even in simulations</a:t>
            </a:r>
          </a:p>
        </p:txBody>
      </p:sp>
    </p:spTree>
    <p:extLst>
      <p:ext uri="{BB962C8B-B14F-4D97-AF65-F5344CB8AC3E}">
        <p14:creationId xmlns:p14="http://schemas.microsoft.com/office/powerpoint/2010/main" val="38673289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CC374-1518-BC6A-2388-2B83DFD9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ED95EAC-993F-909F-1032-AC0BFF1A4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F6AE18-B69C-1FF0-B46C-45524B4D6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80E76F-35C5-5F7E-BBDC-D6DB22DF4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82A2E0-5B98-AFD8-ECE9-8D4CA8F0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D8D040B-DE9D-FE67-F638-962006F24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  <p:pic>
        <p:nvPicPr>
          <p:cNvPr id="5" name="Picture 4" descr="A logo of a clock&#10;&#10;AI-generated content may be incorrect.">
            <a:extLst>
              <a:ext uri="{FF2B5EF4-FFF2-40B4-BE49-F238E27FC236}">
                <a16:creationId xmlns:a16="http://schemas.microsoft.com/office/drawing/2014/main" id="{C80869DE-D223-69C4-0998-1ABE53F2BC8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0BB784F-93C2-F896-AA53-9C0AAC03F408}"/>
              </a:ext>
            </a:extLst>
          </p:cNvPr>
          <p:cNvSpPr/>
          <p:nvPr/>
        </p:nvSpPr>
        <p:spPr>
          <a:xfrm>
            <a:off x="2068478" y="2110071"/>
            <a:ext cx="5921228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400" b="1" kern="1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Learned practical VPN configuration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A69F8CA-0389-2EF3-B188-48280FCA98A3}"/>
              </a:ext>
            </a:extLst>
          </p:cNvPr>
          <p:cNvSpPr/>
          <p:nvPr/>
        </p:nvSpPr>
        <p:spPr>
          <a:xfrm>
            <a:off x="2068478" y="3471083"/>
            <a:ext cx="5921228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400" b="1" kern="1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Understood IPsec concepts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BFD22F46-B2A9-3C7D-62EF-1738AE1C13FF}"/>
              </a:ext>
            </a:extLst>
          </p:cNvPr>
          <p:cNvSpPr/>
          <p:nvPr/>
        </p:nvSpPr>
        <p:spPr>
          <a:xfrm>
            <a:off x="2068478" y="4777274"/>
            <a:ext cx="5921228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400" b="1" kern="1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Gained troubleshooting experience in simulations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D538C62-4505-FE90-0B27-42EDE7E8E730}"/>
              </a:ext>
            </a:extLst>
          </p:cNvPr>
          <p:cNvGrpSpPr/>
          <p:nvPr/>
        </p:nvGrpSpPr>
        <p:grpSpPr>
          <a:xfrm>
            <a:off x="825346" y="1862783"/>
            <a:ext cx="1158293" cy="1174214"/>
            <a:chOff x="1467978" y="2637013"/>
            <a:chExt cx="1745295" cy="176928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6B968D3-B7D5-AA16-F16E-A8788DB3A72E}"/>
                </a:ext>
              </a:extLst>
            </p:cNvPr>
            <p:cNvSpPr/>
            <p:nvPr/>
          </p:nvSpPr>
          <p:spPr>
            <a:xfrm>
              <a:off x="1467978" y="2637013"/>
              <a:ext cx="1745295" cy="1769285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ectangle 9" descr="Tick">
              <a:extLst>
                <a:ext uri="{FF2B5EF4-FFF2-40B4-BE49-F238E27FC236}">
                  <a16:creationId xmlns:a16="http://schemas.microsoft.com/office/drawing/2014/main" id="{C79752AF-12E2-90A0-F75D-E3C922930D60}"/>
                </a:ext>
              </a:extLst>
            </p:cNvPr>
            <p:cNvSpPr/>
            <p:nvPr/>
          </p:nvSpPr>
          <p:spPr>
            <a:xfrm>
              <a:off x="1779532" y="2960562"/>
              <a:ext cx="1122187" cy="1122187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8669C0-5F31-FE90-C61A-F0A7B0D64E54}"/>
              </a:ext>
            </a:extLst>
          </p:cNvPr>
          <p:cNvGrpSpPr/>
          <p:nvPr/>
        </p:nvGrpSpPr>
        <p:grpSpPr>
          <a:xfrm>
            <a:off x="825345" y="3237024"/>
            <a:ext cx="1158293" cy="1158293"/>
            <a:chOff x="5130064" y="2566481"/>
            <a:chExt cx="1955812" cy="195581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3052CB-9A39-3480-2BF6-3B32F7876E1B}"/>
                </a:ext>
              </a:extLst>
            </p:cNvPr>
            <p:cNvSpPr/>
            <p:nvPr/>
          </p:nvSpPr>
          <p:spPr>
            <a:xfrm>
              <a:off x="5130064" y="2566481"/>
              <a:ext cx="1955812" cy="1955812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3" descr="Head with Gears">
              <a:extLst>
                <a:ext uri="{FF2B5EF4-FFF2-40B4-BE49-F238E27FC236}">
                  <a16:creationId xmlns:a16="http://schemas.microsoft.com/office/drawing/2014/main" id="{060D8BFE-2097-1CB1-EDAF-BF110C62DE36}"/>
                </a:ext>
              </a:extLst>
            </p:cNvPr>
            <p:cNvSpPr/>
            <p:nvPr/>
          </p:nvSpPr>
          <p:spPr>
            <a:xfrm>
              <a:off x="5546876" y="2983293"/>
              <a:ext cx="1122187" cy="112218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8801F1-2D4D-570E-5625-E082DABB0BC0}"/>
              </a:ext>
            </a:extLst>
          </p:cNvPr>
          <p:cNvSpPr/>
          <p:nvPr/>
        </p:nvSpPr>
        <p:spPr>
          <a:xfrm>
            <a:off x="4504845" y="5131481"/>
            <a:ext cx="3206250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800" kern="120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A5D29C6-57E1-10B3-8D08-5D217960D740}"/>
              </a:ext>
            </a:extLst>
          </p:cNvPr>
          <p:cNvGrpSpPr/>
          <p:nvPr/>
        </p:nvGrpSpPr>
        <p:grpSpPr>
          <a:xfrm>
            <a:off x="825345" y="4561747"/>
            <a:ext cx="1158293" cy="1158293"/>
            <a:chOff x="8897408" y="2566481"/>
            <a:chExt cx="1955812" cy="1955812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E8ACAA-90BB-DAE4-E7B2-706CB7B7AD3B}"/>
                </a:ext>
              </a:extLst>
            </p:cNvPr>
            <p:cNvSpPr/>
            <p:nvPr/>
          </p:nvSpPr>
          <p:spPr>
            <a:xfrm>
              <a:off x="8897408" y="2566481"/>
              <a:ext cx="1955812" cy="1955812"/>
            </a:xfrm>
            <a:prstGeom prst="ellipse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6" descr="Tools">
              <a:extLst>
                <a:ext uri="{FF2B5EF4-FFF2-40B4-BE49-F238E27FC236}">
                  <a16:creationId xmlns:a16="http://schemas.microsoft.com/office/drawing/2014/main" id="{6EE8A9BD-3D5A-4B87-EC60-EEA5004EEC30}"/>
                </a:ext>
              </a:extLst>
            </p:cNvPr>
            <p:cNvSpPr/>
            <p:nvPr/>
          </p:nvSpPr>
          <p:spPr>
            <a:xfrm>
              <a:off x="9314220" y="2983293"/>
              <a:ext cx="1122187" cy="1122187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03638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of a clock&#10;&#10;AI-generated content may be incorrect.">
            <a:extLst>
              <a:ext uri="{FF2B5EF4-FFF2-40B4-BE49-F238E27FC236}">
                <a16:creationId xmlns:a16="http://schemas.microsoft.com/office/drawing/2014/main" id="{639E5FE8-25FB-664A-4BCF-6BD781061A8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graphicFrame>
        <p:nvGraphicFramePr>
          <p:cNvPr id="7" name="TextBox 3">
            <a:extLst>
              <a:ext uri="{FF2B5EF4-FFF2-40B4-BE49-F238E27FC236}">
                <a16:creationId xmlns:a16="http://schemas.microsoft.com/office/drawing/2014/main" id="{34C47348-4E21-C378-5D92-31F064F2CF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970787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D269B718-6A98-B33F-68F3-DC2E643CC390}"/>
              </a:ext>
            </a:extLst>
          </p:cNvPr>
          <p:cNvSpPr txBox="1">
            <a:spLocks/>
          </p:cNvSpPr>
          <p:nvPr/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 w="12700" cap="flat" cmpd="sng" algn="ctr">
            <a:solidFill>
              <a:schemeClr val="accent4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37853789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1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Thank You / Questions</a:t>
            </a:r>
          </a:p>
        </p:txBody>
      </p:sp>
    </p:spTree>
    <p:extLst>
      <p:ext uri="{BB962C8B-B14F-4D97-AF65-F5344CB8AC3E}">
        <p14:creationId xmlns:p14="http://schemas.microsoft.com/office/powerpoint/2010/main" val="8979019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logo of a clock&#10;&#10;AI-generated content may be incorrect.">
            <a:extLst>
              <a:ext uri="{FF2B5EF4-FFF2-40B4-BE49-F238E27FC236}">
                <a16:creationId xmlns:a16="http://schemas.microsoft.com/office/drawing/2014/main" id="{C379CD19-45F2-EF30-DEDD-AC9CF479AD7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F91DD0-27B8-CF99-C46D-084A6AC79A8F}"/>
              </a:ext>
            </a:extLst>
          </p:cNvPr>
          <p:cNvGrpSpPr/>
          <p:nvPr/>
        </p:nvGrpSpPr>
        <p:grpSpPr>
          <a:xfrm>
            <a:off x="2805681" y="2113889"/>
            <a:ext cx="8742263" cy="4190183"/>
            <a:chOff x="2829621" y="2113889"/>
            <a:chExt cx="8742263" cy="4190183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23BD812-149F-FE7B-3BB4-EF60EBC90606}"/>
                </a:ext>
              </a:extLst>
            </p:cNvPr>
            <p:cNvSpPr/>
            <p:nvPr/>
          </p:nvSpPr>
          <p:spPr>
            <a:xfrm>
              <a:off x="2829621" y="2113889"/>
              <a:ext cx="8742263" cy="1343007"/>
            </a:xfrm>
            <a:custGeom>
              <a:avLst/>
              <a:gdLst>
                <a:gd name="connsiteX0" fmla="*/ 0 w 8742263"/>
                <a:gd name="connsiteY0" fmla="*/ 0 h 1343007"/>
                <a:gd name="connsiteX1" fmla="*/ 8742263 w 8742263"/>
                <a:gd name="connsiteY1" fmla="*/ 0 h 1343007"/>
                <a:gd name="connsiteX2" fmla="*/ 8742263 w 8742263"/>
                <a:gd name="connsiteY2" fmla="*/ 1343007 h 1343007"/>
                <a:gd name="connsiteX3" fmla="*/ 0 w 8742263"/>
                <a:gd name="connsiteY3" fmla="*/ 1343007 h 1343007"/>
                <a:gd name="connsiteX4" fmla="*/ 0 w 8742263"/>
                <a:gd name="connsiteY4" fmla="*/ 0 h 134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2263" h="1343007">
                  <a:moveTo>
                    <a:pt x="0" y="0"/>
                  </a:moveTo>
                  <a:lnTo>
                    <a:pt x="8742263" y="0"/>
                  </a:lnTo>
                  <a:lnTo>
                    <a:pt x="8742263" y="1343007"/>
                  </a:lnTo>
                  <a:lnTo>
                    <a:pt x="0" y="13430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9624" tIns="341124" rIns="169624" bIns="341124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/>
                <a:t>Simulate a secure IPsec VPN between two sites</a:t>
              </a: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94958F6-C1E0-AD7C-7D9C-1D9255F592AF}"/>
                </a:ext>
              </a:extLst>
            </p:cNvPr>
            <p:cNvSpPr/>
            <p:nvPr/>
          </p:nvSpPr>
          <p:spPr>
            <a:xfrm>
              <a:off x="2829621" y="3537477"/>
              <a:ext cx="8742263" cy="1343007"/>
            </a:xfrm>
            <a:custGeom>
              <a:avLst/>
              <a:gdLst>
                <a:gd name="connsiteX0" fmla="*/ 0 w 8742263"/>
                <a:gd name="connsiteY0" fmla="*/ 0 h 1343007"/>
                <a:gd name="connsiteX1" fmla="*/ 8742263 w 8742263"/>
                <a:gd name="connsiteY1" fmla="*/ 0 h 1343007"/>
                <a:gd name="connsiteX2" fmla="*/ 8742263 w 8742263"/>
                <a:gd name="connsiteY2" fmla="*/ 1343007 h 1343007"/>
                <a:gd name="connsiteX3" fmla="*/ 0 w 8742263"/>
                <a:gd name="connsiteY3" fmla="*/ 1343007 h 1343007"/>
                <a:gd name="connsiteX4" fmla="*/ 0 w 8742263"/>
                <a:gd name="connsiteY4" fmla="*/ 0 h 134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2263" h="1343007">
                  <a:moveTo>
                    <a:pt x="0" y="0"/>
                  </a:moveTo>
                  <a:lnTo>
                    <a:pt x="8742263" y="0"/>
                  </a:lnTo>
                  <a:lnTo>
                    <a:pt x="8742263" y="1343007"/>
                  </a:lnTo>
                  <a:lnTo>
                    <a:pt x="0" y="13430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9624" tIns="341124" rIns="169624" bIns="341124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/>
                <a:t>Protect communication over public network</a:t>
              </a: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54AB007-FE85-6C54-C05F-1D6BF482392E}"/>
                </a:ext>
              </a:extLst>
            </p:cNvPr>
            <p:cNvSpPr/>
            <p:nvPr/>
          </p:nvSpPr>
          <p:spPr>
            <a:xfrm>
              <a:off x="2829621" y="4961065"/>
              <a:ext cx="8742263" cy="1343007"/>
            </a:xfrm>
            <a:custGeom>
              <a:avLst/>
              <a:gdLst>
                <a:gd name="connsiteX0" fmla="*/ 0 w 8742263"/>
                <a:gd name="connsiteY0" fmla="*/ 0 h 1343007"/>
                <a:gd name="connsiteX1" fmla="*/ 8742263 w 8742263"/>
                <a:gd name="connsiteY1" fmla="*/ 0 h 1343007"/>
                <a:gd name="connsiteX2" fmla="*/ 8742263 w 8742263"/>
                <a:gd name="connsiteY2" fmla="*/ 1343007 h 1343007"/>
                <a:gd name="connsiteX3" fmla="*/ 0 w 8742263"/>
                <a:gd name="connsiteY3" fmla="*/ 1343007 h 1343007"/>
                <a:gd name="connsiteX4" fmla="*/ 0 w 8742263"/>
                <a:gd name="connsiteY4" fmla="*/ 0 h 134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42263" h="1343007">
                  <a:moveTo>
                    <a:pt x="0" y="0"/>
                  </a:moveTo>
                  <a:lnTo>
                    <a:pt x="8742263" y="0"/>
                  </a:lnTo>
                  <a:lnTo>
                    <a:pt x="8742263" y="1343007"/>
                  </a:lnTo>
                  <a:lnTo>
                    <a:pt x="0" y="1343007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69624" tIns="341124" rIns="169624" bIns="341124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/>
                <a:t>Build and verify the setup using Packet Tracer</a:t>
              </a:r>
            </a:p>
          </p:txBody>
        </p:sp>
      </p:grpSp>
      <p:sp>
        <p:nvSpPr>
          <p:cNvPr id="29" name="Title 1">
            <a:extLst>
              <a:ext uri="{FF2B5EF4-FFF2-40B4-BE49-F238E27FC236}">
                <a16:creationId xmlns:a16="http://schemas.microsoft.com/office/drawing/2014/main" id="{7406A8DD-DA46-4E28-4EB2-84C4CABBEE3D}"/>
              </a:ext>
            </a:extLst>
          </p:cNvPr>
          <p:cNvSpPr txBox="1">
            <a:spLocks/>
          </p:cNvSpPr>
          <p:nvPr/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 w="12700" cap="flat" cmpd="sng" algn="ctr">
            <a:solidFill>
              <a:schemeClr val="accent4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37853789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Introduction</a:t>
            </a:r>
            <a:endParaRPr lang="en-US" sz="3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71FFFF3-982A-5F85-2C0D-65CFCDC716B6}"/>
              </a:ext>
            </a:extLst>
          </p:cNvPr>
          <p:cNvGrpSpPr/>
          <p:nvPr/>
        </p:nvGrpSpPr>
        <p:grpSpPr>
          <a:xfrm>
            <a:off x="644056" y="2113889"/>
            <a:ext cx="2185565" cy="4190183"/>
            <a:chOff x="644056" y="2113889"/>
            <a:chExt cx="2185565" cy="41901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5A0F47C-6021-3C9B-0748-D81AA9155A50}"/>
                </a:ext>
              </a:extLst>
            </p:cNvPr>
            <p:cNvSpPr/>
            <p:nvPr/>
          </p:nvSpPr>
          <p:spPr>
            <a:xfrm>
              <a:off x="644056" y="2113889"/>
              <a:ext cx="2185565" cy="1343007"/>
            </a:xfrm>
            <a:custGeom>
              <a:avLst/>
              <a:gdLst>
                <a:gd name="connsiteX0" fmla="*/ 0 w 2185565"/>
                <a:gd name="connsiteY0" fmla="*/ 0 h 1343007"/>
                <a:gd name="connsiteX1" fmla="*/ 502680 w 2185565"/>
                <a:gd name="connsiteY1" fmla="*/ 0 h 1343007"/>
                <a:gd name="connsiteX2" fmla="*/ 983504 w 2185565"/>
                <a:gd name="connsiteY2" fmla="*/ 0 h 1343007"/>
                <a:gd name="connsiteX3" fmla="*/ 1551751 w 2185565"/>
                <a:gd name="connsiteY3" fmla="*/ 0 h 1343007"/>
                <a:gd name="connsiteX4" fmla="*/ 2185565 w 2185565"/>
                <a:gd name="connsiteY4" fmla="*/ 0 h 1343007"/>
                <a:gd name="connsiteX5" fmla="*/ 2185565 w 2185565"/>
                <a:gd name="connsiteY5" fmla="*/ 461099 h 1343007"/>
                <a:gd name="connsiteX6" fmla="*/ 2185565 w 2185565"/>
                <a:gd name="connsiteY6" fmla="*/ 868478 h 1343007"/>
                <a:gd name="connsiteX7" fmla="*/ 2185565 w 2185565"/>
                <a:gd name="connsiteY7" fmla="*/ 1343007 h 1343007"/>
                <a:gd name="connsiteX8" fmla="*/ 1595462 w 2185565"/>
                <a:gd name="connsiteY8" fmla="*/ 1343007 h 1343007"/>
                <a:gd name="connsiteX9" fmla="*/ 1027216 w 2185565"/>
                <a:gd name="connsiteY9" fmla="*/ 1343007 h 1343007"/>
                <a:gd name="connsiteX10" fmla="*/ 524536 w 2185565"/>
                <a:gd name="connsiteY10" fmla="*/ 1343007 h 1343007"/>
                <a:gd name="connsiteX11" fmla="*/ 0 w 2185565"/>
                <a:gd name="connsiteY11" fmla="*/ 1343007 h 1343007"/>
                <a:gd name="connsiteX12" fmla="*/ 0 w 2185565"/>
                <a:gd name="connsiteY12" fmla="*/ 881908 h 1343007"/>
                <a:gd name="connsiteX13" fmla="*/ 0 w 2185565"/>
                <a:gd name="connsiteY13" fmla="*/ 420809 h 1343007"/>
                <a:gd name="connsiteX14" fmla="*/ 0 w 2185565"/>
                <a:gd name="connsiteY14" fmla="*/ 0 h 134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85565" h="1343007" extrusionOk="0">
                  <a:moveTo>
                    <a:pt x="0" y="0"/>
                  </a:moveTo>
                  <a:cubicBezTo>
                    <a:pt x="170189" y="-5347"/>
                    <a:pt x="357582" y="29996"/>
                    <a:pt x="502680" y="0"/>
                  </a:cubicBezTo>
                  <a:cubicBezTo>
                    <a:pt x="647778" y="-29996"/>
                    <a:pt x="811588" y="22719"/>
                    <a:pt x="983504" y="0"/>
                  </a:cubicBezTo>
                  <a:cubicBezTo>
                    <a:pt x="1155420" y="-22719"/>
                    <a:pt x="1435271" y="35399"/>
                    <a:pt x="1551751" y="0"/>
                  </a:cubicBezTo>
                  <a:cubicBezTo>
                    <a:pt x="1668231" y="-35399"/>
                    <a:pt x="2000083" y="37848"/>
                    <a:pt x="2185565" y="0"/>
                  </a:cubicBezTo>
                  <a:cubicBezTo>
                    <a:pt x="2219680" y="198603"/>
                    <a:pt x="2163544" y="351388"/>
                    <a:pt x="2185565" y="461099"/>
                  </a:cubicBezTo>
                  <a:cubicBezTo>
                    <a:pt x="2207586" y="570810"/>
                    <a:pt x="2166342" y="745857"/>
                    <a:pt x="2185565" y="868478"/>
                  </a:cubicBezTo>
                  <a:cubicBezTo>
                    <a:pt x="2204788" y="991099"/>
                    <a:pt x="2156103" y="1240701"/>
                    <a:pt x="2185565" y="1343007"/>
                  </a:cubicBezTo>
                  <a:cubicBezTo>
                    <a:pt x="1956328" y="1370546"/>
                    <a:pt x="1850056" y="1293363"/>
                    <a:pt x="1595462" y="1343007"/>
                  </a:cubicBezTo>
                  <a:cubicBezTo>
                    <a:pt x="1340868" y="1392651"/>
                    <a:pt x="1283199" y="1304187"/>
                    <a:pt x="1027216" y="1343007"/>
                  </a:cubicBezTo>
                  <a:cubicBezTo>
                    <a:pt x="771233" y="1381827"/>
                    <a:pt x="706335" y="1301055"/>
                    <a:pt x="524536" y="1343007"/>
                  </a:cubicBezTo>
                  <a:cubicBezTo>
                    <a:pt x="342737" y="1384959"/>
                    <a:pt x="201349" y="1280837"/>
                    <a:pt x="0" y="1343007"/>
                  </a:cubicBezTo>
                  <a:cubicBezTo>
                    <a:pt x="-27667" y="1246077"/>
                    <a:pt x="35692" y="1058840"/>
                    <a:pt x="0" y="881908"/>
                  </a:cubicBezTo>
                  <a:cubicBezTo>
                    <a:pt x="-35692" y="704976"/>
                    <a:pt x="34267" y="629589"/>
                    <a:pt x="0" y="420809"/>
                  </a:cubicBezTo>
                  <a:cubicBezTo>
                    <a:pt x="-34267" y="212029"/>
                    <a:pt x="43795" y="129197"/>
                    <a:pt x="0" y="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3520884087">
                    <a:custGeom>
                      <a:avLst/>
                      <a:gdLst>
                        <a:gd name="connsiteX0" fmla="*/ 0 w 2185565"/>
                        <a:gd name="connsiteY0" fmla="*/ 0 h 1343007"/>
                        <a:gd name="connsiteX1" fmla="*/ 2185565 w 2185565"/>
                        <a:gd name="connsiteY1" fmla="*/ 0 h 1343007"/>
                        <a:gd name="connsiteX2" fmla="*/ 2185565 w 2185565"/>
                        <a:gd name="connsiteY2" fmla="*/ 1343007 h 1343007"/>
                        <a:gd name="connsiteX3" fmla="*/ 0 w 2185565"/>
                        <a:gd name="connsiteY3" fmla="*/ 1343007 h 1343007"/>
                        <a:gd name="connsiteX4" fmla="*/ 0 w 2185565"/>
                        <a:gd name="connsiteY4" fmla="*/ 0 h 13430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85565" h="1343007">
                          <a:moveTo>
                            <a:pt x="0" y="0"/>
                          </a:moveTo>
                          <a:lnTo>
                            <a:pt x="2185565" y="0"/>
                          </a:lnTo>
                          <a:lnTo>
                            <a:pt x="2185565" y="1343007"/>
                          </a:lnTo>
                          <a:lnTo>
                            <a:pt x="0" y="13430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0" vert="horz" wrap="square" lIns="115653" tIns="132659" rIns="115653" bIns="132659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/>
                <a:t>S</a:t>
              </a: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EC570DE-2558-F4A1-88F4-D5E6638B461D}"/>
                </a:ext>
              </a:extLst>
            </p:cNvPr>
            <p:cNvSpPr/>
            <p:nvPr/>
          </p:nvSpPr>
          <p:spPr>
            <a:xfrm>
              <a:off x="644056" y="3537477"/>
              <a:ext cx="2185565" cy="1343007"/>
            </a:xfrm>
            <a:custGeom>
              <a:avLst/>
              <a:gdLst>
                <a:gd name="connsiteX0" fmla="*/ 0 w 2185565"/>
                <a:gd name="connsiteY0" fmla="*/ 0 h 1343007"/>
                <a:gd name="connsiteX1" fmla="*/ 546391 w 2185565"/>
                <a:gd name="connsiteY1" fmla="*/ 0 h 1343007"/>
                <a:gd name="connsiteX2" fmla="*/ 1049071 w 2185565"/>
                <a:gd name="connsiteY2" fmla="*/ 0 h 1343007"/>
                <a:gd name="connsiteX3" fmla="*/ 1617318 w 2185565"/>
                <a:gd name="connsiteY3" fmla="*/ 0 h 1343007"/>
                <a:gd name="connsiteX4" fmla="*/ 2185565 w 2185565"/>
                <a:gd name="connsiteY4" fmla="*/ 0 h 1343007"/>
                <a:gd name="connsiteX5" fmla="*/ 2185565 w 2185565"/>
                <a:gd name="connsiteY5" fmla="*/ 461099 h 1343007"/>
                <a:gd name="connsiteX6" fmla="*/ 2185565 w 2185565"/>
                <a:gd name="connsiteY6" fmla="*/ 935628 h 1343007"/>
                <a:gd name="connsiteX7" fmla="*/ 2185565 w 2185565"/>
                <a:gd name="connsiteY7" fmla="*/ 1343007 h 1343007"/>
                <a:gd name="connsiteX8" fmla="*/ 1595462 w 2185565"/>
                <a:gd name="connsiteY8" fmla="*/ 1343007 h 1343007"/>
                <a:gd name="connsiteX9" fmla="*/ 1027216 w 2185565"/>
                <a:gd name="connsiteY9" fmla="*/ 1343007 h 1343007"/>
                <a:gd name="connsiteX10" fmla="*/ 524536 w 2185565"/>
                <a:gd name="connsiteY10" fmla="*/ 1343007 h 1343007"/>
                <a:gd name="connsiteX11" fmla="*/ 0 w 2185565"/>
                <a:gd name="connsiteY11" fmla="*/ 1343007 h 1343007"/>
                <a:gd name="connsiteX12" fmla="*/ 0 w 2185565"/>
                <a:gd name="connsiteY12" fmla="*/ 895338 h 1343007"/>
                <a:gd name="connsiteX13" fmla="*/ 0 w 2185565"/>
                <a:gd name="connsiteY13" fmla="*/ 434239 h 1343007"/>
                <a:gd name="connsiteX14" fmla="*/ 0 w 2185565"/>
                <a:gd name="connsiteY14" fmla="*/ 0 h 134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185565" h="1343007" extrusionOk="0">
                  <a:moveTo>
                    <a:pt x="0" y="0"/>
                  </a:moveTo>
                  <a:cubicBezTo>
                    <a:pt x="267396" y="-15447"/>
                    <a:pt x="401642" y="10083"/>
                    <a:pt x="546391" y="0"/>
                  </a:cubicBezTo>
                  <a:cubicBezTo>
                    <a:pt x="691140" y="-10083"/>
                    <a:pt x="868759" y="35761"/>
                    <a:pt x="1049071" y="0"/>
                  </a:cubicBezTo>
                  <a:cubicBezTo>
                    <a:pt x="1229383" y="-35761"/>
                    <a:pt x="1353459" y="10286"/>
                    <a:pt x="1617318" y="0"/>
                  </a:cubicBezTo>
                  <a:cubicBezTo>
                    <a:pt x="1881177" y="-10286"/>
                    <a:pt x="1939973" y="65087"/>
                    <a:pt x="2185565" y="0"/>
                  </a:cubicBezTo>
                  <a:cubicBezTo>
                    <a:pt x="2204620" y="97127"/>
                    <a:pt x="2156076" y="234566"/>
                    <a:pt x="2185565" y="461099"/>
                  </a:cubicBezTo>
                  <a:cubicBezTo>
                    <a:pt x="2215054" y="687632"/>
                    <a:pt x="2146634" y="813501"/>
                    <a:pt x="2185565" y="935628"/>
                  </a:cubicBezTo>
                  <a:cubicBezTo>
                    <a:pt x="2224496" y="1057755"/>
                    <a:pt x="2174935" y="1220855"/>
                    <a:pt x="2185565" y="1343007"/>
                  </a:cubicBezTo>
                  <a:cubicBezTo>
                    <a:pt x="2057812" y="1386175"/>
                    <a:pt x="1750589" y="1284791"/>
                    <a:pt x="1595462" y="1343007"/>
                  </a:cubicBezTo>
                  <a:cubicBezTo>
                    <a:pt x="1440335" y="1401223"/>
                    <a:pt x="1205440" y="1296626"/>
                    <a:pt x="1027216" y="1343007"/>
                  </a:cubicBezTo>
                  <a:cubicBezTo>
                    <a:pt x="848992" y="1389388"/>
                    <a:pt x="739793" y="1341349"/>
                    <a:pt x="524536" y="1343007"/>
                  </a:cubicBezTo>
                  <a:cubicBezTo>
                    <a:pt x="309279" y="1344665"/>
                    <a:pt x="154663" y="1308395"/>
                    <a:pt x="0" y="1343007"/>
                  </a:cubicBezTo>
                  <a:cubicBezTo>
                    <a:pt x="-37152" y="1219239"/>
                    <a:pt x="21681" y="1017125"/>
                    <a:pt x="0" y="895338"/>
                  </a:cubicBezTo>
                  <a:cubicBezTo>
                    <a:pt x="-21681" y="773551"/>
                    <a:pt x="20310" y="620399"/>
                    <a:pt x="0" y="434239"/>
                  </a:cubicBezTo>
                  <a:cubicBezTo>
                    <a:pt x="-20310" y="248079"/>
                    <a:pt x="31977" y="176798"/>
                    <a:pt x="0" y="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3823224996">
                    <a:custGeom>
                      <a:avLst/>
                      <a:gdLst>
                        <a:gd name="connsiteX0" fmla="*/ 0 w 2185565"/>
                        <a:gd name="connsiteY0" fmla="*/ 0 h 1343007"/>
                        <a:gd name="connsiteX1" fmla="*/ 2185565 w 2185565"/>
                        <a:gd name="connsiteY1" fmla="*/ 0 h 1343007"/>
                        <a:gd name="connsiteX2" fmla="*/ 2185565 w 2185565"/>
                        <a:gd name="connsiteY2" fmla="*/ 1343007 h 1343007"/>
                        <a:gd name="connsiteX3" fmla="*/ 0 w 2185565"/>
                        <a:gd name="connsiteY3" fmla="*/ 1343007 h 1343007"/>
                        <a:gd name="connsiteX4" fmla="*/ 0 w 2185565"/>
                        <a:gd name="connsiteY4" fmla="*/ 0 h 13430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85565" h="1343007">
                          <a:moveTo>
                            <a:pt x="0" y="0"/>
                          </a:moveTo>
                          <a:lnTo>
                            <a:pt x="2185565" y="0"/>
                          </a:lnTo>
                          <a:lnTo>
                            <a:pt x="2185565" y="1343007"/>
                          </a:lnTo>
                          <a:lnTo>
                            <a:pt x="0" y="13430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0" vert="horz" wrap="square" lIns="115653" tIns="132659" rIns="115653" bIns="132659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/>
                <a:t>P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8BE2C6-1260-73B4-1239-DE2731202F1B}"/>
                </a:ext>
              </a:extLst>
            </p:cNvPr>
            <p:cNvSpPr/>
            <p:nvPr/>
          </p:nvSpPr>
          <p:spPr>
            <a:xfrm>
              <a:off x="644056" y="4961065"/>
              <a:ext cx="2185565" cy="1343007"/>
            </a:xfrm>
            <a:custGeom>
              <a:avLst/>
              <a:gdLst>
                <a:gd name="connsiteX0" fmla="*/ 0 w 2185565"/>
                <a:gd name="connsiteY0" fmla="*/ 0 h 1343007"/>
                <a:gd name="connsiteX1" fmla="*/ 590103 w 2185565"/>
                <a:gd name="connsiteY1" fmla="*/ 0 h 1343007"/>
                <a:gd name="connsiteX2" fmla="*/ 1180205 w 2185565"/>
                <a:gd name="connsiteY2" fmla="*/ 0 h 1343007"/>
                <a:gd name="connsiteX3" fmla="*/ 2185565 w 2185565"/>
                <a:gd name="connsiteY3" fmla="*/ 0 h 1343007"/>
                <a:gd name="connsiteX4" fmla="*/ 2185565 w 2185565"/>
                <a:gd name="connsiteY4" fmla="*/ 434239 h 1343007"/>
                <a:gd name="connsiteX5" fmla="*/ 2185565 w 2185565"/>
                <a:gd name="connsiteY5" fmla="*/ 881908 h 1343007"/>
                <a:gd name="connsiteX6" fmla="*/ 2185565 w 2185565"/>
                <a:gd name="connsiteY6" fmla="*/ 1343007 h 1343007"/>
                <a:gd name="connsiteX7" fmla="*/ 1704741 w 2185565"/>
                <a:gd name="connsiteY7" fmla="*/ 1343007 h 1343007"/>
                <a:gd name="connsiteX8" fmla="*/ 1223916 w 2185565"/>
                <a:gd name="connsiteY8" fmla="*/ 1343007 h 1343007"/>
                <a:gd name="connsiteX9" fmla="*/ 699381 w 2185565"/>
                <a:gd name="connsiteY9" fmla="*/ 1343007 h 1343007"/>
                <a:gd name="connsiteX10" fmla="*/ 0 w 2185565"/>
                <a:gd name="connsiteY10" fmla="*/ 1343007 h 1343007"/>
                <a:gd name="connsiteX11" fmla="*/ 0 w 2185565"/>
                <a:gd name="connsiteY11" fmla="*/ 935628 h 1343007"/>
                <a:gd name="connsiteX12" fmla="*/ 0 w 2185565"/>
                <a:gd name="connsiteY12" fmla="*/ 474529 h 1343007"/>
                <a:gd name="connsiteX13" fmla="*/ 0 w 2185565"/>
                <a:gd name="connsiteY13" fmla="*/ 0 h 134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185565" h="1343007" extrusionOk="0">
                  <a:moveTo>
                    <a:pt x="0" y="0"/>
                  </a:moveTo>
                  <a:cubicBezTo>
                    <a:pt x="133795" y="-57766"/>
                    <a:pt x="411973" y="69455"/>
                    <a:pt x="590103" y="0"/>
                  </a:cubicBezTo>
                  <a:cubicBezTo>
                    <a:pt x="768233" y="-69455"/>
                    <a:pt x="1018699" y="43527"/>
                    <a:pt x="1180205" y="0"/>
                  </a:cubicBezTo>
                  <a:cubicBezTo>
                    <a:pt x="1341711" y="-43527"/>
                    <a:pt x="1736879" y="23262"/>
                    <a:pt x="2185565" y="0"/>
                  </a:cubicBezTo>
                  <a:cubicBezTo>
                    <a:pt x="2232209" y="181375"/>
                    <a:pt x="2137915" y="264594"/>
                    <a:pt x="2185565" y="434239"/>
                  </a:cubicBezTo>
                  <a:cubicBezTo>
                    <a:pt x="2233215" y="603884"/>
                    <a:pt x="2167574" y="667219"/>
                    <a:pt x="2185565" y="881908"/>
                  </a:cubicBezTo>
                  <a:cubicBezTo>
                    <a:pt x="2203556" y="1096597"/>
                    <a:pt x="2169430" y="1132666"/>
                    <a:pt x="2185565" y="1343007"/>
                  </a:cubicBezTo>
                  <a:cubicBezTo>
                    <a:pt x="1975074" y="1343561"/>
                    <a:pt x="1923349" y="1334992"/>
                    <a:pt x="1704741" y="1343007"/>
                  </a:cubicBezTo>
                  <a:cubicBezTo>
                    <a:pt x="1486133" y="1351022"/>
                    <a:pt x="1413300" y="1285888"/>
                    <a:pt x="1223916" y="1343007"/>
                  </a:cubicBezTo>
                  <a:cubicBezTo>
                    <a:pt x="1034532" y="1400126"/>
                    <a:pt x="864308" y="1295949"/>
                    <a:pt x="699381" y="1343007"/>
                  </a:cubicBezTo>
                  <a:cubicBezTo>
                    <a:pt x="534455" y="1390065"/>
                    <a:pt x="347953" y="1273838"/>
                    <a:pt x="0" y="1343007"/>
                  </a:cubicBezTo>
                  <a:cubicBezTo>
                    <a:pt x="-1655" y="1178616"/>
                    <a:pt x="32848" y="1074999"/>
                    <a:pt x="0" y="935628"/>
                  </a:cubicBezTo>
                  <a:cubicBezTo>
                    <a:pt x="-32848" y="796257"/>
                    <a:pt x="51968" y="567849"/>
                    <a:pt x="0" y="474529"/>
                  </a:cubicBezTo>
                  <a:cubicBezTo>
                    <a:pt x="-51968" y="381209"/>
                    <a:pt x="45514" y="124855"/>
                    <a:pt x="0" y="0"/>
                  </a:cubicBezTo>
                  <a:close/>
                </a:path>
              </a:pathLst>
            </a:cu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920399494">
                    <a:custGeom>
                      <a:avLst/>
                      <a:gdLst>
                        <a:gd name="connsiteX0" fmla="*/ 0 w 2185565"/>
                        <a:gd name="connsiteY0" fmla="*/ 0 h 1343007"/>
                        <a:gd name="connsiteX1" fmla="*/ 2185565 w 2185565"/>
                        <a:gd name="connsiteY1" fmla="*/ 0 h 1343007"/>
                        <a:gd name="connsiteX2" fmla="*/ 2185565 w 2185565"/>
                        <a:gd name="connsiteY2" fmla="*/ 1343007 h 1343007"/>
                        <a:gd name="connsiteX3" fmla="*/ 0 w 2185565"/>
                        <a:gd name="connsiteY3" fmla="*/ 1343007 h 1343007"/>
                        <a:gd name="connsiteX4" fmla="*/ 0 w 2185565"/>
                        <a:gd name="connsiteY4" fmla="*/ 0 h 13430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85565" h="1343007">
                          <a:moveTo>
                            <a:pt x="0" y="0"/>
                          </a:moveTo>
                          <a:lnTo>
                            <a:pt x="2185565" y="0"/>
                          </a:lnTo>
                          <a:lnTo>
                            <a:pt x="2185565" y="1343007"/>
                          </a:lnTo>
                          <a:lnTo>
                            <a:pt x="0" y="1343007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spcFirstLastPara="0" vert="horz" wrap="square" lIns="115653" tIns="132659" rIns="115653" bIns="132659" numCol="1" spcCol="1270" anchor="ctr" anchorCtr="0">
              <a:noAutofit/>
            </a:bodyPr>
            <a:lstStyle/>
            <a:p>
              <a:pPr marL="0" lvl="0" indent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b="1" kern="120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79046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75B029-27D4-3AF2-D30B-5ECBEFD35CA4}"/>
              </a:ext>
            </a:extLst>
          </p:cNvPr>
          <p:cNvSpPr/>
          <p:nvPr/>
        </p:nvSpPr>
        <p:spPr>
          <a:xfrm>
            <a:off x="909727" y="5165443"/>
            <a:ext cx="6812977" cy="1259637"/>
          </a:xfrm>
          <a:custGeom>
            <a:avLst/>
            <a:gdLst>
              <a:gd name="connsiteX0" fmla="*/ 0 w 6812977"/>
              <a:gd name="connsiteY0" fmla="*/ 125963 h 1259637"/>
              <a:gd name="connsiteX1" fmla="*/ 340649 w 6812977"/>
              <a:gd name="connsiteY1" fmla="*/ 0 h 1259637"/>
              <a:gd name="connsiteX2" fmla="*/ 837996 w 6812977"/>
              <a:gd name="connsiteY2" fmla="*/ 0 h 1259637"/>
              <a:gd name="connsiteX3" fmla="*/ 1580611 w 6812977"/>
              <a:gd name="connsiteY3" fmla="*/ 0 h 1259637"/>
              <a:gd name="connsiteX4" fmla="*/ 2077958 w 6812977"/>
              <a:gd name="connsiteY4" fmla="*/ 0 h 1259637"/>
              <a:gd name="connsiteX5" fmla="*/ 2759255 w 6812977"/>
              <a:gd name="connsiteY5" fmla="*/ 0 h 1259637"/>
              <a:gd name="connsiteX6" fmla="*/ 3256603 w 6812977"/>
              <a:gd name="connsiteY6" fmla="*/ 0 h 1259637"/>
              <a:gd name="connsiteX7" fmla="*/ 4060534 w 6812977"/>
              <a:gd name="connsiteY7" fmla="*/ 0 h 1259637"/>
              <a:gd name="connsiteX8" fmla="*/ 4557881 w 6812977"/>
              <a:gd name="connsiteY8" fmla="*/ 0 h 1259637"/>
              <a:gd name="connsiteX9" fmla="*/ 5300495 w 6812977"/>
              <a:gd name="connsiteY9" fmla="*/ 0 h 1259637"/>
              <a:gd name="connsiteX10" fmla="*/ 5859159 w 6812977"/>
              <a:gd name="connsiteY10" fmla="*/ 0 h 1259637"/>
              <a:gd name="connsiteX11" fmla="*/ 6472327 w 6812977"/>
              <a:gd name="connsiteY11" fmla="*/ 0 h 1259637"/>
              <a:gd name="connsiteX12" fmla="*/ 6812977 w 6812977"/>
              <a:gd name="connsiteY12" fmla="*/ 125963 h 1259637"/>
              <a:gd name="connsiteX13" fmla="*/ 6812977 w 6812977"/>
              <a:gd name="connsiteY13" fmla="*/ 639895 h 1259637"/>
              <a:gd name="connsiteX14" fmla="*/ 6812977 w 6812977"/>
              <a:gd name="connsiteY14" fmla="*/ 1133673 h 1259637"/>
              <a:gd name="connsiteX15" fmla="*/ 6472327 w 6812977"/>
              <a:gd name="connsiteY15" fmla="*/ 1259637 h 1259637"/>
              <a:gd name="connsiteX16" fmla="*/ 5668396 w 6812977"/>
              <a:gd name="connsiteY16" fmla="*/ 1259637 h 1259637"/>
              <a:gd name="connsiteX17" fmla="*/ 5171049 w 6812977"/>
              <a:gd name="connsiteY17" fmla="*/ 1259637 h 1259637"/>
              <a:gd name="connsiteX18" fmla="*/ 4673701 w 6812977"/>
              <a:gd name="connsiteY18" fmla="*/ 1259637 h 1259637"/>
              <a:gd name="connsiteX19" fmla="*/ 4115037 w 6812977"/>
              <a:gd name="connsiteY19" fmla="*/ 1259637 h 1259637"/>
              <a:gd name="connsiteX20" fmla="*/ 3556373 w 6812977"/>
              <a:gd name="connsiteY20" fmla="*/ 1259637 h 1259637"/>
              <a:gd name="connsiteX21" fmla="*/ 2997709 w 6812977"/>
              <a:gd name="connsiteY21" fmla="*/ 1259637 h 1259637"/>
              <a:gd name="connsiteX22" fmla="*/ 2377729 w 6812977"/>
              <a:gd name="connsiteY22" fmla="*/ 1259637 h 1259637"/>
              <a:gd name="connsiteX23" fmla="*/ 1819065 w 6812977"/>
              <a:gd name="connsiteY23" fmla="*/ 1259637 h 1259637"/>
              <a:gd name="connsiteX24" fmla="*/ 1076450 w 6812977"/>
              <a:gd name="connsiteY24" fmla="*/ 1259637 h 1259637"/>
              <a:gd name="connsiteX25" fmla="*/ 340649 w 6812977"/>
              <a:gd name="connsiteY25" fmla="*/ 1259637 h 1259637"/>
              <a:gd name="connsiteX26" fmla="*/ 0 w 6812977"/>
              <a:gd name="connsiteY26" fmla="*/ 1133673 h 1259637"/>
              <a:gd name="connsiteX27" fmla="*/ 0 w 6812977"/>
              <a:gd name="connsiteY27" fmla="*/ 639895 h 1259637"/>
              <a:gd name="connsiteX28" fmla="*/ 0 w 6812977"/>
              <a:gd name="connsiteY28" fmla="*/ 125963 h 12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812977" h="1259637" fill="none" extrusionOk="0">
                <a:moveTo>
                  <a:pt x="0" y="125963"/>
                </a:moveTo>
                <a:cubicBezTo>
                  <a:pt x="-8039" y="48847"/>
                  <a:pt x="139781" y="21118"/>
                  <a:pt x="340649" y="0"/>
                </a:cubicBezTo>
                <a:cubicBezTo>
                  <a:pt x="540001" y="15833"/>
                  <a:pt x="724136" y="-11429"/>
                  <a:pt x="837996" y="0"/>
                </a:cubicBezTo>
                <a:cubicBezTo>
                  <a:pt x="951856" y="11429"/>
                  <a:pt x="1293834" y="13539"/>
                  <a:pt x="1580611" y="0"/>
                </a:cubicBezTo>
                <a:cubicBezTo>
                  <a:pt x="1867388" y="-13539"/>
                  <a:pt x="1866946" y="-18626"/>
                  <a:pt x="2077958" y="0"/>
                </a:cubicBezTo>
                <a:cubicBezTo>
                  <a:pt x="2288970" y="18626"/>
                  <a:pt x="2541173" y="-429"/>
                  <a:pt x="2759255" y="0"/>
                </a:cubicBezTo>
                <a:cubicBezTo>
                  <a:pt x="2977337" y="429"/>
                  <a:pt x="3048273" y="-15355"/>
                  <a:pt x="3256603" y="0"/>
                </a:cubicBezTo>
                <a:cubicBezTo>
                  <a:pt x="3464933" y="15355"/>
                  <a:pt x="3714564" y="18601"/>
                  <a:pt x="4060534" y="0"/>
                </a:cubicBezTo>
                <a:cubicBezTo>
                  <a:pt x="4406504" y="-18601"/>
                  <a:pt x="4324749" y="7655"/>
                  <a:pt x="4557881" y="0"/>
                </a:cubicBezTo>
                <a:cubicBezTo>
                  <a:pt x="4791013" y="-7655"/>
                  <a:pt x="5053158" y="27296"/>
                  <a:pt x="5300495" y="0"/>
                </a:cubicBezTo>
                <a:cubicBezTo>
                  <a:pt x="5547832" y="-27296"/>
                  <a:pt x="5709667" y="-25958"/>
                  <a:pt x="5859159" y="0"/>
                </a:cubicBezTo>
                <a:cubicBezTo>
                  <a:pt x="6008651" y="25958"/>
                  <a:pt x="6324143" y="9242"/>
                  <a:pt x="6472327" y="0"/>
                </a:cubicBezTo>
                <a:cubicBezTo>
                  <a:pt x="6650676" y="4409"/>
                  <a:pt x="6808184" y="39761"/>
                  <a:pt x="6812977" y="125963"/>
                </a:cubicBezTo>
                <a:cubicBezTo>
                  <a:pt x="6807007" y="379692"/>
                  <a:pt x="6815271" y="536621"/>
                  <a:pt x="6812977" y="639895"/>
                </a:cubicBezTo>
                <a:cubicBezTo>
                  <a:pt x="6810683" y="743169"/>
                  <a:pt x="6798206" y="919134"/>
                  <a:pt x="6812977" y="1133673"/>
                </a:cubicBezTo>
                <a:cubicBezTo>
                  <a:pt x="6850345" y="1202319"/>
                  <a:pt x="6657978" y="1269762"/>
                  <a:pt x="6472327" y="1259637"/>
                </a:cubicBezTo>
                <a:cubicBezTo>
                  <a:pt x="6292550" y="1287783"/>
                  <a:pt x="5854849" y="1239763"/>
                  <a:pt x="5668396" y="1259637"/>
                </a:cubicBezTo>
                <a:cubicBezTo>
                  <a:pt x="5481943" y="1279511"/>
                  <a:pt x="5300015" y="1279116"/>
                  <a:pt x="5171049" y="1259637"/>
                </a:cubicBezTo>
                <a:cubicBezTo>
                  <a:pt x="5042083" y="1240158"/>
                  <a:pt x="4872551" y="1278355"/>
                  <a:pt x="4673701" y="1259637"/>
                </a:cubicBezTo>
                <a:cubicBezTo>
                  <a:pt x="4474851" y="1240919"/>
                  <a:pt x="4349581" y="1242070"/>
                  <a:pt x="4115037" y="1259637"/>
                </a:cubicBezTo>
                <a:cubicBezTo>
                  <a:pt x="3880493" y="1277204"/>
                  <a:pt x="3829503" y="1261373"/>
                  <a:pt x="3556373" y="1259637"/>
                </a:cubicBezTo>
                <a:cubicBezTo>
                  <a:pt x="3283243" y="1257901"/>
                  <a:pt x="3252874" y="1233283"/>
                  <a:pt x="2997709" y="1259637"/>
                </a:cubicBezTo>
                <a:cubicBezTo>
                  <a:pt x="2742544" y="1285991"/>
                  <a:pt x="2621419" y="1241970"/>
                  <a:pt x="2377729" y="1259637"/>
                </a:cubicBezTo>
                <a:cubicBezTo>
                  <a:pt x="2134039" y="1277304"/>
                  <a:pt x="2057669" y="1238046"/>
                  <a:pt x="1819065" y="1259637"/>
                </a:cubicBezTo>
                <a:cubicBezTo>
                  <a:pt x="1580461" y="1281228"/>
                  <a:pt x="1394517" y="1269120"/>
                  <a:pt x="1076450" y="1259637"/>
                </a:cubicBezTo>
                <a:cubicBezTo>
                  <a:pt x="758383" y="1250154"/>
                  <a:pt x="629785" y="1235264"/>
                  <a:pt x="340649" y="1259637"/>
                </a:cubicBezTo>
                <a:cubicBezTo>
                  <a:pt x="165618" y="1252571"/>
                  <a:pt x="-8409" y="1202069"/>
                  <a:pt x="0" y="1133673"/>
                </a:cubicBezTo>
                <a:cubicBezTo>
                  <a:pt x="-16200" y="943430"/>
                  <a:pt x="-7986" y="824547"/>
                  <a:pt x="0" y="639895"/>
                </a:cubicBezTo>
                <a:cubicBezTo>
                  <a:pt x="7986" y="455243"/>
                  <a:pt x="24434" y="311858"/>
                  <a:pt x="0" y="125963"/>
                </a:cubicBezTo>
                <a:close/>
              </a:path>
              <a:path w="6812977" h="1259637" stroke="0" extrusionOk="0">
                <a:moveTo>
                  <a:pt x="0" y="125963"/>
                </a:moveTo>
                <a:cubicBezTo>
                  <a:pt x="6829" y="43357"/>
                  <a:pt x="151383" y="-5497"/>
                  <a:pt x="340649" y="0"/>
                </a:cubicBezTo>
                <a:cubicBezTo>
                  <a:pt x="578041" y="22317"/>
                  <a:pt x="741279" y="17504"/>
                  <a:pt x="1021947" y="0"/>
                </a:cubicBezTo>
                <a:cubicBezTo>
                  <a:pt x="1302615" y="-17504"/>
                  <a:pt x="1437422" y="-5943"/>
                  <a:pt x="1703244" y="0"/>
                </a:cubicBezTo>
                <a:cubicBezTo>
                  <a:pt x="1969066" y="5943"/>
                  <a:pt x="2176069" y="23521"/>
                  <a:pt x="2507175" y="0"/>
                </a:cubicBezTo>
                <a:cubicBezTo>
                  <a:pt x="2838281" y="-23521"/>
                  <a:pt x="2860625" y="4641"/>
                  <a:pt x="3004522" y="0"/>
                </a:cubicBezTo>
                <a:cubicBezTo>
                  <a:pt x="3148419" y="-4641"/>
                  <a:pt x="3402972" y="-5650"/>
                  <a:pt x="3685820" y="0"/>
                </a:cubicBezTo>
                <a:cubicBezTo>
                  <a:pt x="3968668" y="5650"/>
                  <a:pt x="4152746" y="867"/>
                  <a:pt x="4305801" y="0"/>
                </a:cubicBezTo>
                <a:cubicBezTo>
                  <a:pt x="4458856" y="-867"/>
                  <a:pt x="4637452" y="-19697"/>
                  <a:pt x="4864465" y="0"/>
                </a:cubicBezTo>
                <a:cubicBezTo>
                  <a:pt x="5091478" y="19697"/>
                  <a:pt x="5208936" y="12302"/>
                  <a:pt x="5484446" y="0"/>
                </a:cubicBezTo>
                <a:cubicBezTo>
                  <a:pt x="5759956" y="-12302"/>
                  <a:pt x="6080675" y="-14060"/>
                  <a:pt x="6472327" y="0"/>
                </a:cubicBezTo>
                <a:cubicBezTo>
                  <a:pt x="6662877" y="10297"/>
                  <a:pt x="6821812" y="54520"/>
                  <a:pt x="6812977" y="125963"/>
                </a:cubicBezTo>
                <a:cubicBezTo>
                  <a:pt x="6802721" y="274477"/>
                  <a:pt x="6789431" y="415892"/>
                  <a:pt x="6812977" y="619741"/>
                </a:cubicBezTo>
                <a:cubicBezTo>
                  <a:pt x="6836523" y="823590"/>
                  <a:pt x="6828722" y="889923"/>
                  <a:pt x="6812977" y="1133673"/>
                </a:cubicBezTo>
                <a:cubicBezTo>
                  <a:pt x="6831699" y="1217047"/>
                  <a:pt x="6681694" y="1238815"/>
                  <a:pt x="6472327" y="1259637"/>
                </a:cubicBezTo>
                <a:cubicBezTo>
                  <a:pt x="6286325" y="1270705"/>
                  <a:pt x="6171246" y="1244830"/>
                  <a:pt x="5913663" y="1259637"/>
                </a:cubicBezTo>
                <a:cubicBezTo>
                  <a:pt x="5656080" y="1274444"/>
                  <a:pt x="5577728" y="1254363"/>
                  <a:pt x="5416316" y="1259637"/>
                </a:cubicBezTo>
                <a:cubicBezTo>
                  <a:pt x="5254904" y="1264911"/>
                  <a:pt x="4929671" y="1249388"/>
                  <a:pt x="4735018" y="1259637"/>
                </a:cubicBezTo>
                <a:cubicBezTo>
                  <a:pt x="4540365" y="1269886"/>
                  <a:pt x="4178923" y="1262686"/>
                  <a:pt x="3931087" y="1259637"/>
                </a:cubicBezTo>
                <a:cubicBezTo>
                  <a:pt x="3683251" y="1256588"/>
                  <a:pt x="3591843" y="1242489"/>
                  <a:pt x="3433740" y="1259637"/>
                </a:cubicBezTo>
                <a:cubicBezTo>
                  <a:pt x="3275637" y="1276785"/>
                  <a:pt x="3066605" y="1247686"/>
                  <a:pt x="2936393" y="1259637"/>
                </a:cubicBezTo>
                <a:cubicBezTo>
                  <a:pt x="2806181" y="1271588"/>
                  <a:pt x="2632969" y="1241638"/>
                  <a:pt x="2439045" y="1259637"/>
                </a:cubicBezTo>
                <a:cubicBezTo>
                  <a:pt x="2245121" y="1277636"/>
                  <a:pt x="2157249" y="1252733"/>
                  <a:pt x="1880381" y="1259637"/>
                </a:cubicBezTo>
                <a:cubicBezTo>
                  <a:pt x="1603513" y="1266541"/>
                  <a:pt x="1386133" y="1271410"/>
                  <a:pt x="1260401" y="1259637"/>
                </a:cubicBezTo>
                <a:cubicBezTo>
                  <a:pt x="1134669" y="1247864"/>
                  <a:pt x="536583" y="1215473"/>
                  <a:pt x="340649" y="1259637"/>
                </a:cubicBezTo>
                <a:cubicBezTo>
                  <a:pt x="141859" y="1270506"/>
                  <a:pt x="3951" y="1205880"/>
                  <a:pt x="0" y="1133673"/>
                </a:cubicBezTo>
                <a:cubicBezTo>
                  <a:pt x="-5934" y="975933"/>
                  <a:pt x="-12061" y="780908"/>
                  <a:pt x="0" y="660049"/>
                </a:cubicBezTo>
                <a:cubicBezTo>
                  <a:pt x="12061" y="539190"/>
                  <a:pt x="20174" y="250198"/>
                  <a:pt x="0" y="12596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050857319">
                  <a:custGeom>
                    <a:avLst/>
                    <a:gdLst>
                      <a:gd name="connsiteX0" fmla="*/ 0 w 3121474"/>
                      <a:gd name="connsiteY0" fmla="*/ 156074 h 1560737"/>
                      <a:gd name="connsiteX1" fmla="*/ 156074 w 3121474"/>
                      <a:gd name="connsiteY1" fmla="*/ 0 h 1560737"/>
                      <a:gd name="connsiteX2" fmla="*/ 2965400 w 3121474"/>
                      <a:gd name="connsiteY2" fmla="*/ 0 h 1560737"/>
                      <a:gd name="connsiteX3" fmla="*/ 3121474 w 3121474"/>
                      <a:gd name="connsiteY3" fmla="*/ 156074 h 1560737"/>
                      <a:gd name="connsiteX4" fmla="*/ 3121474 w 3121474"/>
                      <a:gd name="connsiteY4" fmla="*/ 1404663 h 1560737"/>
                      <a:gd name="connsiteX5" fmla="*/ 2965400 w 3121474"/>
                      <a:gd name="connsiteY5" fmla="*/ 1560737 h 1560737"/>
                      <a:gd name="connsiteX6" fmla="*/ 156074 w 3121474"/>
                      <a:gd name="connsiteY6" fmla="*/ 1560737 h 1560737"/>
                      <a:gd name="connsiteX7" fmla="*/ 0 w 3121474"/>
                      <a:gd name="connsiteY7" fmla="*/ 1404663 h 1560737"/>
                      <a:gd name="connsiteX8" fmla="*/ 0 w 3121474"/>
                      <a:gd name="connsiteY8" fmla="*/ 156074 h 156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21474" h="1560737">
                        <a:moveTo>
                          <a:pt x="0" y="156074"/>
                        </a:moveTo>
                        <a:cubicBezTo>
                          <a:pt x="0" y="69877"/>
                          <a:pt x="69877" y="0"/>
                          <a:pt x="156074" y="0"/>
                        </a:cubicBezTo>
                        <a:lnTo>
                          <a:pt x="2965400" y="0"/>
                        </a:lnTo>
                        <a:cubicBezTo>
                          <a:pt x="3051597" y="0"/>
                          <a:pt x="3121474" y="69877"/>
                          <a:pt x="3121474" y="156074"/>
                        </a:cubicBezTo>
                        <a:lnTo>
                          <a:pt x="3121474" y="1404663"/>
                        </a:lnTo>
                        <a:cubicBezTo>
                          <a:pt x="3121474" y="1490860"/>
                          <a:pt x="3051597" y="1560737"/>
                          <a:pt x="2965400" y="1560737"/>
                        </a:cubicBezTo>
                        <a:lnTo>
                          <a:pt x="156074" y="1560737"/>
                        </a:lnTo>
                        <a:cubicBezTo>
                          <a:pt x="69877" y="1560737"/>
                          <a:pt x="0" y="1490860"/>
                          <a:pt x="0" y="1404663"/>
                        </a:cubicBezTo>
                        <a:lnTo>
                          <a:pt x="0" y="156074"/>
                        </a:ln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77" tIns="87622" rIns="108577" bIns="8762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300" b="1" kern="1200"/>
              <a:t>Secure Data Transmission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21A6DD4-F541-B9B4-2A8C-C27423462390}"/>
              </a:ext>
            </a:extLst>
          </p:cNvPr>
          <p:cNvSpPr/>
          <p:nvPr/>
        </p:nvSpPr>
        <p:spPr>
          <a:xfrm>
            <a:off x="920364" y="3395154"/>
            <a:ext cx="6812977" cy="1259637"/>
          </a:xfrm>
          <a:custGeom>
            <a:avLst/>
            <a:gdLst>
              <a:gd name="connsiteX0" fmla="*/ 0 w 6812977"/>
              <a:gd name="connsiteY0" fmla="*/ 125963 h 1259637"/>
              <a:gd name="connsiteX1" fmla="*/ 340649 w 6812977"/>
              <a:gd name="connsiteY1" fmla="*/ 0 h 1259637"/>
              <a:gd name="connsiteX2" fmla="*/ 1021947 w 6812977"/>
              <a:gd name="connsiteY2" fmla="*/ 0 h 1259637"/>
              <a:gd name="connsiteX3" fmla="*/ 1519294 w 6812977"/>
              <a:gd name="connsiteY3" fmla="*/ 0 h 1259637"/>
              <a:gd name="connsiteX4" fmla="*/ 2261908 w 6812977"/>
              <a:gd name="connsiteY4" fmla="*/ 0 h 1259637"/>
              <a:gd name="connsiteX5" fmla="*/ 2820572 w 6812977"/>
              <a:gd name="connsiteY5" fmla="*/ 0 h 1259637"/>
              <a:gd name="connsiteX6" fmla="*/ 3317919 w 6812977"/>
              <a:gd name="connsiteY6" fmla="*/ 0 h 1259637"/>
              <a:gd name="connsiteX7" fmla="*/ 4121850 w 6812977"/>
              <a:gd name="connsiteY7" fmla="*/ 0 h 1259637"/>
              <a:gd name="connsiteX8" fmla="*/ 4741831 w 6812977"/>
              <a:gd name="connsiteY8" fmla="*/ 0 h 1259637"/>
              <a:gd name="connsiteX9" fmla="*/ 5484446 w 6812977"/>
              <a:gd name="connsiteY9" fmla="*/ 0 h 1259637"/>
              <a:gd name="connsiteX10" fmla="*/ 6472327 w 6812977"/>
              <a:gd name="connsiteY10" fmla="*/ 0 h 1259637"/>
              <a:gd name="connsiteX11" fmla="*/ 6812977 w 6812977"/>
              <a:gd name="connsiteY11" fmla="*/ 125963 h 1259637"/>
              <a:gd name="connsiteX12" fmla="*/ 6812977 w 6812977"/>
              <a:gd name="connsiteY12" fmla="*/ 649972 h 1259637"/>
              <a:gd name="connsiteX13" fmla="*/ 6812977 w 6812977"/>
              <a:gd name="connsiteY13" fmla="*/ 1133673 h 1259637"/>
              <a:gd name="connsiteX14" fmla="*/ 6472327 w 6812977"/>
              <a:gd name="connsiteY14" fmla="*/ 1259637 h 1259637"/>
              <a:gd name="connsiteX15" fmla="*/ 5729713 w 6812977"/>
              <a:gd name="connsiteY15" fmla="*/ 1259637 h 1259637"/>
              <a:gd name="connsiteX16" fmla="*/ 5048415 w 6812977"/>
              <a:gd name="connsiteY16" fmla="*/ 1259637 h 1259637"/>
              <a:gd name="connsiteX17" fmla="*/ 4305801 w 6812977"/>
              <a:gd name="connsiteY17" fmla="*/ 1259637 h 1259637"/>
              <a:gd name="connsiteX18" fmla="*/ 3685820 w 6812977"/>
              <a:gd name="connsiteY18" fmla="*/ 1259637 h 1259637"/>
              <a:gd name="connsiteX19" fmla="*/ 3004522 w 6812977"/>
              <a:gd name="connsiteY19" fmla="*/ 1259637 h 1259637"/>
              <a:gd name="connsiteX20" fmla="*/ 2323225 w 6812977"/>
              <a:gd name="connsiteY20" fmla="*/ 1259637 h 1259637"/>
              <a:gd name="connsiteX21" fmla="*/ 1703244 w 6812977"/>
              <a:gd name="connsiteY21" fmla="*/ 1259637 h 1259637"/>
              <a:gd name="connsiteX22" fmla="*/ 1083263 w 6812977"/>
              <a:gd name="connsiteY22" fmla="*/ 1259637 h 1259637"/>
              <a:gd name="connsiteX23" fmla="*/ 340649 w 6812977"/>
              <a:gd name="connsiteY23" fmla="*/ 1259637 h 1259637"/>
              <a:gd name="connsiteX24" fmla="*/ 0 w 6812977"/>
              <a:gd name="connsiteY24" fmla="*/ 1133673 h 1259637"/>
              <a:gd name="connsiteX25" fmla="*/ 0 w 6812977"/>
              <a:gd name="connsiteY25" fmla="*/ 619741 h 1259637"/>
              <a:gd name="connsiteX26" fmla="*/ 0 w 6812977"/>
              <a:gd name="connsiteY26" fmla="*/ 125963 h 12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812977" h="1259637" fill="none" extrusionOk="0">
                <a:moveTo>
                  <a:pt x="0" y="125963"/>
                </a:moveTo>
                <a:cubicBezTo>
                  <a:pt x="-4187" y="92483"/>
                  <a:pt x="166428" y="6492"/>
                  <a:pt x="340649" y="0"/>
                </a:cubicBezTo>
                <a:cubicBezTo>
                  <a:pt x="500176" y="15721"/>
                  <a:pt x="770158" y="1869"/>
                  <a:pt x="1021947" y="0"/>
                </a:cubicBezTo>
                <a:cubicBezTo>
                  <a:pt x="1273736" y="-1869"/>
                  <a:pt x="1316361" y="-2762"/>
                  <a:pt x="1519294" y="0"/>
                </a:cubicBezTo>
                <a:cubicBezTo>
                  <a:pt x="1722227" y="2762"/>
                  <a:pt x="2107822" y="-24635"/>
                  <a:pt x="2261908" y="0"/>
                </a:cubicBezTo>
                <a:cubicBezTo>
                  <a:pt x="2415994" y="24635"/>
                  <a:pt x="2602446" y="-19357"/>
                  <a:pt x="2820572" y="0"/>
                </a:cubicBezTo>
                <a:cubicBezTo>
                  <a:pt x="3038698" y="19357"/>
                  <a:pt x="3199151" y="8796"/>
                  <a:pt x="3317919" y="0"/>
                </a:cubicBezTo>
                <a:cubicBezTo>
                  <a:pt x="3436687" y="-8796"/>
                  <a:pt x="3765829" y="-39406"/>
                  <a:pt x="4121850" y="0"/>
                </a:cubicBezTo>
                <a:cubicBezTo>
                  <a:pt x="4477871" y="39406"/>
                  <a:pt x="4531016" y="-27350"/>
                  <a:pt x="4741831" y="0"/>
                </a:cubicBezTo>
                <a:cubicBezTo>
                  <a:pt x="4952646" y="27350"/>
                  <a:pt x="5288718" y="29"/>
                  <a:pt x="5484446" y="0"/>
                </a:cubicBezTo>
                <a:cubicBezTo>
                  <a:pt x="5680174" y="-29"/>
                  <a:pt x="6253213" y="-1587"/>
                  <a:pt x="6472327" y="0"/>
                </a:cubicBezTo>
                <a:cubicBezTo>
                  <a:pt x="6654317" y="5469"/>
                  <a:pt x="6809223" y="52401"/>
                  <a:pt x="6812977" y="125963"/>
                </a:cubicBezTo>
                <a:cubicBezTo>
                  <a:pt x="6814471" y="242905"/>
                  <a:pt x="6817143" y="431831"/>
                  <a:pt x="6812977" y="649972"/>
                </a:cubicBezTo>
                <a:cubicBezTo>
                  <a:pt x="6808811" y="868113"/>
                  <a:pt x="6827437" y="1018317"/>
                  <a:pt x="6812977" y="1133673"/>
                </a:cubicBezTo>
                <a:cubicBezTo>
                  <a:pt x="6782713" y="1178132"/>
                  <a:pt x="6648441" y="1232621"/>
                  <a:pt x="6472327" y="1259637"/>
                </a:cubicBezTo>
                <a:cubicBezTo>
                  <a:pt x="6175548" y="1241644"/>
                  <a:pt x="5954071" y="1274928"/>
                  <a:pt x="5729713" y="1259637"/>
                </a:cubicBezTo>
                <a:cubicBezTo>
                  <a:pt x="5505355" y="1244346"/>
                  <a:pt x="5377038" y="1271445"/>
                  <a:pt x="5048415" y="1259637"/>
                </a:cubicBezTo>
                <a:cubicBezTo>
                  <a:pt x="4719792" y="1247829"/>
                  <a:pt x="4603613" y="1284897"/>
                  <a:pt x="4305801" y="1259637"/>
                </a:cubicBezTo>
                <a:cubicBezTo>
                  <a:pt x="4007989" y="1234377"/>
                  <a:pt x="3895183" y="1244001"/>
                  <a:pt x="3685820" y="1259637"/>
                </a:cubicBezTo>
                <a:cubicBezTo>
                  <a:pt x="3476457" y="1275273"/>
                  <a:pt x="3181105" y="1250767"/>
                  <a:pt x="3004522" y="1259637"/>
                </a:cubicBezTo>
                <a:cubicBezTo>
                  <a:pt x="2827939" y="1268507"/>
                  <a:pt x="2653259" y="1290837"/>
                  <a:pt x="2323225" y="1259637"/>
                </a:cubicBezTo>
                <a:cubicBezTo>
                  <a:pt x="1993191" y="1228437"/>
                  <a:pt x="1942508" y="1248493"/>
                  <a:pt x="1703244" y="1259637"/>
                </a:cubicBezTo>
                <a:cubicBezTo>
                  <a:pt x="1463980" y="1270781"/>
                  <a:pt x="1341359" y="1255441"/>
                  <a:pt x="1083263" y="1259637"/>
                </a:cubicBezTo>
                <a:cubicBezTo>
                  <a:pt x="825167" y="1263833"/>
                  <a:pt x="607701" y="1282321"/>
                  <a:pt x="340649" y="1259637"/>
                </a:cubicBezTo>
                <a:cubicBezTo>
                  <a:pt x="150115" y="1252644"/>
                  <a:pt x="14384" y="1195634"/>
                  <a:pt x="0" y="1133673"/>
                </a:cubicBezTo>
                <a:cubicBezTo>
                  <a:pt x="18191" y="936190"/>
                  <a:pt x="8312" y="834108"/>
                  <a:pt x="0" y="619741"/>
                </a:cubicBezTo>
                <a:cubicBezTo>
                  <a:pt x="-8312" y="405374"/>
                  <a:pt x="-132" y="249259"/>
                  <a:pt x="0" y="125963"/>
                </a:cubicBezTo>
                <a:close/>
              </a:path>
              <a:path w="6812977" h="1259637" stroke="0" extrusionOk="0">
                <a:moveTo>
                  <a:pt x="0" y="125963"/>
                </a:moveTo>
                <a:cubicBezTo>
                  <a:pt x="-23689" y="77414"/>
                  <a:pt x="158804" y="6021"/>
                  <a:pt x="340649" y="0"/>
                </a:cubicBezTo>
                <a:cubicBezTo>
                  <a:pt x="568440" y="9215"/>
                  <a:pt x="885715" y="-30124"/>
                  <a:pt x="1144580" y="0"/>
                </a:cubicBezTo>
                <a:cubicBezTo>
                  <a:pt x="1403445" y="30124"/>
                  <a:pt x="1564380" y="12750"/>
                  <a:pt x="1764561" y="0"/>
                </a:cubicBezTo>
                <a:cubicBezTo>
                  <a:pt x="1964742" y="-12750"/>
                  <a:pt x="2160160" y="-22762"/>
                  <a:pt x="2445858" y="0"/>
                </a:cubicBezTo>
                <a:cubicBezTo>
                  <a:pt x="2731556" y="22762"/>
                  <a:pt x="2867559" y="35909"/>
                  <a:pt x="3249790" y="0"/>
                </a:cubicBezTo>
                <a:cubicBezTo>
                  <a:pt x="3632021" y="-35909"/>
                  <a:pt x="3695126" y="20545"/>
                  <a:pt x="3992404" y="0"/>
                </a:cubicBezTo>
                <a:cubicBezTo>
                  <a:pt x="4289682" y="-20545"/>
                  <a:pt x="4430428" y="10541"/>
                  <a:pt x="4612385" y="0"/>
                </a:cubicBezTo>
                <a:cubicBezTo>
                  <a:pt x="4794342" y="-10541"/>
                  <a:pt x="5151080" y="-21538"/>
                  <a:pt x="5416316" y="0"/>
                </a:cubicBezTo>
                <a:cubicBezTo>
                  <a:pt x="5681552" y="21538"/>
                  <a:pt x="6142568" y="-3978"/>
                  <a:pt x="6472327" y="0"/>
                </a:cubicBezTo>
                <a:cubicBezTo>
                  <a:pt x="6661786" y="-12378"/>
                  <a:pt x="6813025" y="47860"/>
                  <a:pt x="6812977" y="125963"/>
                </a:cubicBezTo>
                <a:cubicBezTo>
                  <a:pt x="6804471" y="345612"/>
                  <a:pt x="6823832" y="460550"/>
                  <a:pt x="6812977" y="649972"/>
                </a:cubicBezTo>
                <a:cubicBezTo>
                  <a:pt x="6802122" y="839394"/>
                  <a:pt x="6811343" y="903501"/>
                  <a:pt x="6812977" y="1133673"/>
                </a:cubicBezTo>
                <a:cubicBezTo>
                  <a:pt x="6780704" y="1217251"/>
                  <a:pt x="6689379" y="1275387"/>
                  <a:pt x="6472327" y="1259637"/>
                </a:cubicBezTo>
                <a:cubicBezTo>
                  <a:pt x="6182416" y="1235341"/>
                  <a:pt x="6151234" y="1263464"/>
                  <a:pt x="5852346" y="1259637"/>
                </a:cubicBezTo>
                <a:cubicBezTo>
                  <a:pt x="5553458" y="1255810"/>
                  <a:pt x="5394223" y="1237155"/>
                  <a:pt x="5232365" y="1259637"/>
                </a:cubicBezTo>
                <a:cubicBezTo>
                  <a:pt x="5070507" y="1282119"/>
                  <a:pt x="4634268" y="1248845"/>
                  <a:pt x="4428434" y="1259637"/>
                </a:cubicBezTo>
                <a:cubicBezTo>
                  <a:pt x="4222600" y="1270429"/>
                  <a:pt x="3866811" y="1292248"/>
                  <a:pt x="3624503" y="1259637"/>
                </a:cubicBezTo>
                <a:cubicBezTo>
                  <a:pt x="3382195" y="1227026"/>
                  <a:pt x="3297994" y="1273214"/>
                  <a:pt x="3004522" y="1259637"/>
                </a:cubicBezTo>
                <a:cubicBezTo>
                  <a:pt x="2711050" y="1246060"/>
                  <a:pt x="2491193" y="1282651"/>
                  <a:pt x="2323225" y="1259637"/>
                </a:cubicBezTo>
                <a:cubicBezTo>
                  <a:pt x="2155257" y="1236623"/>
                  <a:pt x="1741486" y="1281100"/>
                  <a:pt x="1519294" y="1259637"/>
                </a:cubicBezTo>
                <a:cubicBezTo>
                  <a:pt x="1297102" y="1238174"/>
                  <a:pt x="637297" y="1239766"/>
                  <a:pt x="340649" y="1259637"/>
                </a:cubicBezTo>
                <a:cubicBezTo>
                  <a:pt x="165333" y="1270104"/>
                  <a:pt x="-433" y="1199786"/>
                  <a:pt x="0" y="1133673"/>
                </a:cubicBezTo>
                <a:cubicBezTo>
                  <a:pt x="17535" y="993471"/>
                  <a:pt x="-21894" y="837020"/>
                  <a:pt x="0" y="629818"/>
                </a:cubicBezTo>
                <a:cubicBezTo>
                  <a:pt x="21894" y="422616"/>
                  <a:pt x="-19978" y="316303"/>
                  <a:pt x="0" y="12596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283193281">
                  <a:custGeom>
                    <a:avLst/>
                    <a:gdLst>
                      <a:gd name="connsiteX0" fmla="*/ 0 w 3121474"/>
                      <a:gd name="connsiteY0" fmla="*/ 156074 h 1560737"/>
                      <a:gd name="connsiteX1" fmla="*/ 156074 w 3121474"/>
                      <a:gd name="connsiteY1" fmla="*/ 0 h 1560737"/>
                      <a:gd name="connsiteX2" fmla="*/ 2965400 w 3121474"/>
                      <a:gd name="connsiteY2" fmla="*/ 0 h 1560737"/>
                      <a:gd name="connsiteX3" fmla="*/ 3121474 w 3121474"/>
                      <a:gd name="connsiteY3" fmla="*/ 156074 h 1560737"/>
                      <a:gd name="connsiteX4" fmla="*/ 3121474 w 3121474"/>
                      <a:gd name="connsiteY4" fmla="*/ 1404663 h 1560737"/>
                      <a:gd name="connsiteX5" fmla="*/ 2965400 w 3121474"/>
                      <a:gd name="connsiteY5" fmla="*/ 1560737 h 1560737"/>
                      <a:gd name="connsiteX6" fmla="*/ 156074 w 3121474"/>
                      <a:gd name="connsiteY6" fmla="*/ 1560737 h 1560737"/>
                      <a:gd name="connsiteX7" fmla="*/ 0 w 3121474"/>
                      <a:gd name="connsiteY7" fmla="*/ 1404663 h 1560737"/>
                      <a:gd name="connsiteX8" fmla="*/ 0 w 3121474"/>
                      <a:gd name="connsiteY8" fmla="*/ 156074 h 156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21474" h="1560737">
                        <a:moveTo>
                          <a:pt x="0" y="156074"/>
                        </a:moveTo>
                        <a:cubicBezTo>
                          <a:pt x="0" y="69877"/>
                          <a:pt x="69877" y="0"/>
                          <a:pt x="156074" y="0"/>
                        </a:cubicBezTo>
                        <a:lnTo>
                          <a:pt x="2965400" y="0"/>
                        </a:lnTo>
                        <a:cubicBezTo>
                          <a:pt x="3051597" y="0"/>
                          <a:pt x="3121474" y="69877"/>
                          <a:pt x="3121474" y="156074"/>
                        </a:cubicBezTo>
                        <a:lnTo>
                          <a:pt x="3121474" y="1404663"/>
                        </a:lnTo>
                        <a:cubicBezTo>
                          <a:pt x="3121474" y="1490860"/>
                          <a:pt x="3051597" y="1560737"/>
                          <a:pt x="2965400" y="1560737"/>
                        </a:cubicBezTo>
                        <a:lnTo>
                          <a:pt x="156074" y="1560737"/>
                        </a:lnTo>
                        <a:cubicBezTo>
                          <a:pt x="69877" y="1560737"/>
                          <a:pt x="0" y="1490860"/>
                          <a:pt x="0" y="1404663"/>
                        </a:cubicBezTo>
                        <a:lnTo>
                          <a:pt x="0" y="156074"/>
                        </a:ln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77" tIns="87622" rIns="108577" bIns="8762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300" b="1" kern="1200"/>
              <a:t>Enhanced Privacy and Confidentiality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2EB35B-89DE-0873-83E1-7B8E044A78C3}"/>
              </a:ext>
            </a:extLst>
          </p:cNvPr>
          <p:cNvSpPr/>
          <p:nvPr/>
        </p:nvSpPr>
        <p:spPr>
          <a:xfrm>
            <a:off x="909727" y="1764137"/>
            <a:ext cx="6812977" cy="1259637"/>
          </a:xfrm>
          <a:custGeom>
            <a:avLst/>
            <a:gdLst>
              <a:gd name="connsiteX0" fmla="*/ 0 w 6812977"/>
              <a:gd name="connsiteY0" fmla="*/ 125963 h 1259637"/>
              <a:gd name="connsiteX1" fmla="*/ 340649 w 6812977"/>
              <a:gd name="connsiteY1" fmla="*/ 0 h 1259637"/>
              <a:gd name="connsiteX2" fmla="*/ 899313 w 6812977"/>
              <a:gd name="connsiteY2" fmla="*/ 0 h 1259637"/>
              <a:gd name="connsiteX3" fmla="*/ 1457977 w 6812977"/>
              <a:gd name="connsiteY3" fmla="*/ 0 h 1259637"/>
              <a:gd name="connsiteX4" fmla="*/ 2200591 w 6812977"/>
              <a:gd name="connsiteY4" fmla="*/ 0 h 1259637"/>
              <a:gd name="connsiteX5" fmla="*/ 3004522 w 6812977"/>
              <a:gd name="connsiteY5" fmla="*/ 0 h 1259637"/>
              <a:gd name="connsiteX6" fmla="*/ 3747137 w 6812977"/>
              <a:gd name="connsiteY6" fmla="*/ 0 h 1259637"/>
              <a:gd name="connsiteX7" fmla="*/ 4305801 w 6812977"/>
              <a:gd name="connsiteY7" fmla="*/ 0 h 1259637"/>
              <a:gd name="connsiteX8" fmla="*/ 4803148 w 6812977"/>
              <a:gd name="connsiteY8" fmla="*/ 0 h 1259637"/>
              <a:gd name="connsiteX9" fmla="*/ 5300495 w 6812977"/>
              <a:gd name="connsiteY9" fmla="*/ 0 h 1259637"/>
              <a:gd name="connsiteX10" fmla="*/ 5797842 w 6812977"/>
              <a:gd name="connsiteY10" fmla="*/ 0 h 1259637"/>
              <a:gd name="connsiteX11" fmla="*/ 6472327 w 6812977"/>
              <a:gd name="connsiteY11" fmla="*/ 0 h 1259637"/>
              <a:gd name="connsiteX12" fmla="*/ 6812977 w 6812977"/>
              <a:gd name="connsiteY12" fmla="*/ 125963 h 1259637"/>
              <a:gd name="connsiteX13" fmla="*/ 6812977 w 6812977"/>
              <a:gd name="connsiteY13" fmla="*/ 599587 h 1259637"/>
              <a:gd name="connsiteX14" fmla="*/ 6812977 w 6812977"/>
              <a:gd name="connsiteY14" fmla="*/ 1133673 h 1259637"/>
              <a:gd name="connsiteX15" fmla="*/ 6472327 w 6812977"/>
              <a:gd name="connsiteY15" fmla="*/ 1259637 h 1259637"/>
              <a:gd name="connsiteX16" fmla="*/ 5729713 w 6812977"/>
              <a:gd name="connsiteY16" fmla="*/ 1259637 h 1259637"/>
              <a:gd name="connsiteX17" fmla="*/ 4925782 w 6812977"/>
              <a:gd name="connsiteY17" fmla="*/ 1259637 h 1259637"/>
              <a:gd name="connsiteX18" fmla="*/ 4244484 w 6812977"/>
              <a:gd name="connsiteY18" fmla="*/ 1259637 h 1259637"/>
              <a:gd name="connsiteX19" fmla="*/ 3563186 w 6812977"/>
              <a:gd name="connsiteY19" fmla="*/ 1259637 h 1259637"/>
              <a:gd name="connsiteX20" fmla="*/ 2759255 w 6812977"/>
              <a:gd name="connsiteY20" fmla="*/ 1259637 h 1259637"/>
              <a:gd name="connsiteX21" fmla="*/ 2261908 w 6812977"/>
              <a:gd name="connsiteY21" fmla="*/ 1259637 h 1259637"/>
              <a:gd name="connsiteX22" fmla="*/ 1764561 w 6812977"/>
              <a:gd name="connsiteY22" fmla="*/ 1259637 h 1259637"/>
              <a:gd name="connsiteX23" fmla="*/ 960630 w 6812977"/>
              <a:gd name="connsiteY23" fmla="*/ 1259637 h 1259637"/>
              <a:gd name="connsiteX24" fmla="*/ 340649 w 6812977"/>
              <a:gd name="connsiteY24" fmla="*/ 1259637 h 1259637"/>
              <a:gd name="connsiteX25" fmla="*/ 0 w 6812977"/>
              <a:gd name="connsiteY25" fmla="*/ 1133673 h 1259637"/>
              <a:gd name="connsiteX26" fmla="*/ 0 w 6812977"/>
              <a:gd name="connsiteY26" fmla="*/ 649972 h 1259637"/>
              <a:gd name="connsiteX27" fmla="*/ 0 w 6812977"/>
              <a:gd name="connsiteY27" fmla="*/ 125963 h 1259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12977" h="1259637" fill="none" extrusionOk="0">
                <a:moveTo>
                  <a:pt x="0" y="125963"/>
                </a:moveTo>
                <a:cubicBezTo>
                  <a:pt x="26294" y="31084"/>
                  <a:pt x="174034" y="-30699"/>
                  <a:pt x="340649" y="0"/>
                </a:cubicBezTo>
                <a:cubicBezTo>
                  <a:pt x="618539" y="-10007"/>
                  <a:pt x="727501" y="24271"/>
                  <a:pt x="899313" y="0"/>
                </a:cubicBezTo>
                <a:cubicBezTo>
                  <a:pt x="1071125" y="-24271"/>
                  <a:pt x="1339658" y="13353"/>
                  <a:pt x="1457977" y="0"/>
                </a:cubicBezTo>
                <a:cubicBezTo>
                  <a:pt x="1576296" y="-13353"/>
                  <a:pt x="1894334" y="16392"/>
                  <a:pt x="2200591" y="0"/>
                </a:cubicBezTo>
                <a:cubicBezTo>
                  <a:pt x="2506848" y="-16392"/>
                  <a:pt x="2641507" y="11326"/>
                  <a:pt x="3004522" y="0"/>
                </a:cubicBezTo>
                <a:cubicBezTo>
                  <a:pt x="3367537" y="-11326"/>
                  <a:pt x="3413402" y="-19514"/>
                  <a:pt x="3747137" y="0"/>
                </a:cubicBezTo>
                <a:cubicBezTo>
                  <a:pt x="4080873" y="19514"/>
                  <a:pt x="4115302" y="-7578"/>
                  <a:pt x="4305801" y="0"/>
                </a:cubicBezTo>
                <a:cubicBezTo>
                  <a:pt x="4496300" y="7578"/>
                  <a:pt x="4582835" y="19007"/>
                  <a:pt x="4803148" y="0"/>
                </a:cubicBezTo>
                <a:cubicBezTo>
                  <a:pt x="5023461" y="-19007"/>
                  <a:pt x="5180668" y="16559"/>
                  <a:pt x="5300495" y="0"/>
                </a:cubicBezTo>
                <a:cubicBezTo>
                  <a:pt x="5420322" y="-16559"/>
                  <a:pt x="5590838" y="-2065"/>
                  <a:pt x="5797842" y="0"/>
                </a:cubicBezTo>
                <a:cubicBezTo>
                  <a:pt x="6004846" y="2065"/>
                  <a:pt x="6287021" y="17261"/>
                  <a:pt x="6472327" y="0"/>
                </a:cubicBezTo>
                <a:cubicBezTo>
                  <a:pt x="6660504" y="-13080"/>
                  <a:pt x="6814719" y="49247"/>
                  <a:pt x="6812977" y="125963"/>
                </a:cubicBezTo>
                <a:cubicBezTo>
                  <a:pt x="6791658" y="342698"/>
                  <a:pt x="6828083" y="395429"/>
                  <a:pt x="6812977" y="599587"/>
                </a:cubicBezTo>
                <a:cubicBezTo>
                  <a:pt x="6797871" y="803745"/>
                  <a:pt x="6829585" y="1026502"/>
                  <a:pt x="6812977" y="1133673"/>
                </a:cubicBezTo>
                <a:cubicBezTo>
                  <a:pt x="6813434" y="1165428"/>
                  <a:pt x="6668527" y="1294848"/>
                  <a:pt x="6472327" y="1259637"/>
                </a:cubicBezTo>
                <a:cubicBezTo>
                  <a:pt x="6148898" y="1274299"/>
                  <a:pt x="6021458" y="1257398"/>
                  <a:pt x="5729713" y="1259637"/>
                </a:cubicBezTo>
                <a:cubicBezTo>
                  <a:pt x="5437968" y="1261876"/>
                  <a:pt x="5154848" y="1286696"/>
                  <a:pt x="4925782" y="1259637"/>
                </a:cubicBezTo>
                <a:cubicBezTo>
                  <a:pt x="4696716" y="1232578"/>
                  <a:pt x="4500170" y="1279248"/>
                  <a:pt x="4244484" y="1259637"/>
                </a:cubicBezTo>
                <a:cubicBezTo>
                  <a:pt x="3988798" y="1240026"/>
                  <a:pt x="3723456" y="1269084"/>
                  <a:pt x="3563186" y="1259637"/>
                </a:cubicBezTo>
                <a:cubicBezTo>
                  <a:pt x="3402916" y="1250190"/>
                  <a:pt x="2985450" y="1267087"/>
                  <a:pt x="2759255" y="1259637"/>
                </a:cubicBezTo>
                <a:cubicBezTo>
                  <a:pt x="2533060" y="1252187"/>
                  <a:pt x="2398199" y="1257056"/>
                  <a:pt x="2261908" y="1259637"/>
                </a:cubicBezTo>
                <a:cubicBezTo>
                  <a:pt x="2125617" y="1262218"/>
                  <a:pt x="1961934" y="1268436"/>
                  <a:pt x="1764561" y="1259637"/>
                </a:cubicBezTo>
                <a:cubicBezTo>
                  <a:pt x="1567188" y="1250838"/>
                  <a:pt x="1153774" y="1250574"/>
                  <a:pt x="960630" y="1259637"/>
                </a:cubicBezTo>
                <a:cubicBezTo>
                  <a:pt x="767486" y="1268700"/>
                  <a:pt x="634317" y="1260797"/>
                  <a:pt x="340649" y="1259637"/>
                </a:cubicBezTo>
                <a:cubicBezTo>
                  <a:pt x="157850" y="1257033"/>
                  <a:pt x="5090" y="1195801"/>
                  <a:pt x="0" y="1133673"/>
                </a:cubicBezTo>
                <a:cubicBezTo>
                  <a:pt x="-11201" y="940384"/>
                  <a:pt x="-4765" y="803162"/>
                  <a:pt x="0" y="649972"/>
                </a:cubicBezTo>
                <a:cubicBezTo>
                  <a:pt x="4765" y="496782"/>
                  <a:pt x="-4295" y="326259"/>
                  <a:pt x="0" y="125963"/>
                </a:cubicBezTo>
                <a:close/>
              </a:path>
              <a:path w="6812977" h="1259637" stroke="0" extrusionOk="0">
                <a:moveTo>
                  <a:pt x="0" y="125963"/>
                </a:moveTo>
                <a:cubicBezTo>
                  <a:pt x="4121" y="45765"/>
                  <a:pt x="154342" y="-20418"/>
                  <a:pt x="340649" y="0"/>
                </a:cubicBezTo>
                <a:cubicBezTo>
                  <a:pt x="683207" y="-19104"/>
                  <a:pt x="731939" y="32311"/>
                  <a:pt x="1083263" y="0"/>
                </a:cubicBezTo>
                <a:cubicBezTo>
                  <a:pt x="1434587" y="-32311"/>
                  <a:pt x="1621793" y="27521"/>
                  <a:pt x="1887194" y="0"/>
                </a:cubicBezTo>
                <a:cubicBezTo>
                  <a:pt x="2152595" y="-27521"/>
                  <a:pt x="2260797" y="14391"/>
                  <a:pt x="2384542" y="0"/>
                </a:cubicBezTo>
                <a:cubicBezTo>
                  <a:pt x="2508287" y="-14391"/>
                  <a:pt x="2633957" y="23362"/>
                  <a:pt x="2881889" y="0"/>
                </a:cubicBezTo>
                <a:cubicBezTo>
                  <a:pt x="3129821" y="-23362"/>
                  <a:pt x="3308021" y="-789"/>
                  <a:pt x="3685820" y="0"/>
                </a:cubicBezTo>
                <a:cubicBezTo>
                  <a:pt x="4063619" y="789"/>
                  <a:pt x="4129156" y="3771"/>
                  <a:pt x="4489751" y="0"/>
                </a:cubicBezTo>
                <a:cubicBezTo>
                  <a:pt x="4850346" y="-3771"/>
                  <a:pt x="4811755" y="-4695"/>
                  <a:pt x="5109732" y="0"/>
                </a:cubicBezTo>
                <a:cubicBezTo>
                  <a:pt x="5407709" y="4695"/>
                  <a:pt x="5487851" y="-17167"/>
                  <a:pt x="5607079" y="0"/>
                </a:cubicBezTo>
                <a:cubicBezTo>
                  <a:pt x="5726307" y="17167"/>
                  <a:pt x="6200556" y="-500"/>
                  <a:pt x="6472327" y="0"/>
                </a:cubicBezTo>
                <a:cubicBezTo>
                  <a:pt x="6657372" y="-2658"/>
                  <a:pt x="6809751" y="67976"/>
                  <a:pt x="6812977" y="125963"/>
                </a:cubicBezTo>
                <a:cubicBezTo>
                  <a:pt x="6831177" y="323705"/>
                  <a:pt x="6818022" y="432531"/>
                  <a:pt x="6812977" y="649972"/>
                </a:cubicBezTo>
                <a:cubicBezTo>
                  <a:pt x="6807932" y="867413"/>
                  <a:pt x="6828399" y="906396"/>
                  <a:pt x="6812977" y="1133673"/>
                </a:cubicBezTo>
                <a:cubicBezTo>
                  <a:pt x="6838814" y="1208353"/>
                  <a:pt x="6636264" y="1269005"/>
                  <a:pt x="6472327" y="1259637"/>
                </a:cubicBezTo>
                <a:cubicBezTo>
                  <a:pt x="6217313" y="1283219"/>
                  <a:pt x="5880753" y="1258684"/>
                  <a:pt x="5729713" y="1259637"/>
                </a:cubicBezTo>
                <a:cubicBezTo>
                  <a:pt x="5578673" y="1260590"/>
                  <a:pt x="5386617" y="1270789"/>
                  <a:pt x="5048415" y="1259637"/>
                </a:cubicBezTo>
                <a:cubicBezTo>
                  <a:pt x="4710213" y="1248485"/>
                  <a:pt x="4472656" y="1268996"/>
                  <a:pt x="4244484" y="1259637"/>
                </a:cubicBezTo>
                <a:cubicBezTo>
                  <a:pt x="4016312" y="1250278"/>
                  <a:pt x="3786466" y="1247904"/>
                  <a:pt x="3440553" y="1259637"/>
                </a:cubicBezTo>
                <a:cubicBezTo>
                  <a:pt x="3094640" y="1271370"/>
                  <a:pt x="2976809" y="1288762"/>
                  <a:pt x="2636622" y="1259637"/>
                </a:cubicBezTo>
                <a:cubicBezTo>
                  <a:pt x="2296435" y="1230512"/>
                  <a:pt x="2364861" y="1267568"/>
                  <a:pt x="2139275" y="1259637"/>
                </a:cubicBezTo>
                <a:cubicBezTo>
                  <a:pt x="1913689" y="1251706"/>
                  <a:pt x="1712902" y="1254873"/>
                  <a:pt x="1457977" y="1259637"/>
                </a:cubicBezTo>
                <a:cubicBezTo>
                  <a:pt x="1203052" y="1264401"/>
                  <a:pt x="753259" y="1227070"/>
                  <a:pt x="340649" y="1259637"/>
                </a:cubicBezTo>
                <a:cubicBezTo>
                  <a:pt x="151398" y="1268431"/>
                  <a:pt x="-2927" y="1203095"/>
                  <a:pt x="0" y="1133673"/>
                </a:cubicBezTo>
                <a:cubicBezTo>
                  <a:pt x="-5428" y="972788"/>
                  <a:pt x="-22811" y="819577"/>
                  <a:pt x="0" y="639895"/>
                </a:cubicBezTo>
                <a:cubicBezTo>
                  <a:pt x="22811" y="460213"/>
                  <a:pt x="3186" y="371334"/>
                  <a:pt x="0" y="125963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2425400385">
                  <a:custGeom>
                    <a:avLst/>
                    <a:gdLst>
                      <a:gd name="connsiteX0" fmla="*/ 0 w 3121474"/>
                      <a:gd name="connsiteY0" fmla="*/ 156074 h 1560737"/>
                      <a:gd name="connsiteX1" fmla="*/ 156074 w 3121474"/>
                      <a:gd name="connsiteY1" fmla="*/ 0 h 1560737"/>
                      <a:gd name="connsiteX2" fmla="*/ 2965400 w 3121474"/>
                      <a:gd name="connsiteY2" fmla="*/ 0 h 1560737"/>
                      <a:gd name="connsiteX3" fmla="*/ 3121474 w 3121474"/>
                      <a:gd name="connsiteY3" fmla="*/ 156074 h 1560737"/>
                      <a:gd name="connsiteX4" fmla="*/ 3121474 w 3121474"/>
                      <a:gd name="connsiteY4" fmla="*/ 1404663 h 1560737"/>
                      <a:gd name="connsiteX5" fmla="*/ 2965400 w 3121474"/>
                      <a:gd name="connsiteY5" fmla="*/ 1560737 h 1560737"/>
                      <a:gd name="connsiteX6" fmla="*/ 156074 w 3121474"/>
                      <a:gd name="connsiteY6" fmla="*/ 1560737 h 1560737"/>
                      <a:gd name="connsiteX7" fmla="*/ 0 w 3121474"/>
                      <a:gd name="connsiteY7" fmla="*/ 1404663 h 1560737"/>
                      <a:gd name="connsiteX8" fmla="*/ 0 w 3121474"/>
                      <a:gd name="connsiteY8" fmla="*/ 156074 h 1560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21474" h="1560737">
                        <a:moveTo>
                          <a:pt x="0" y="156074"/>
                        </a:moveTo>
                        <a:cubicBezTo>
                          <a:pt x="0" y="69877"/>
                          <a:pt x="69877" y="0"/>
                          <a:pt x="156074" y="0"/>
                        </a:cubicBezTo>
                        <a:lnTo>
                          <a:pt x="2965400" y="0"/>
                        </a:lnTo>
                        <a:cubicBezTo>
                          <a:pt x="3051597" y="0"/>
                          <a:pt x="3121474" y="69877"/>
                          <a:pt x="3121474" y="156074"/>
                        </a:cubicBezTo>
                        <a:lnTo>
                          <a:pt x="3121474" y="1404663"/>
                        </a:lnTo>
                        <a:cubicBezTo>
                          <a:pt x="3121474" y="1490860"/>
                          <a:pt x="3051597" y="1560737"/>
                          <a:pt x="2965400" y="1560737"/>
                        </a:cubicBezTo>
                        <a:lnTo>
                          <a:pt x="156074" y="1560737"/>
                        </a:lnTo>
                        <a:cubicBezTo>
                          <a:pt x="69877" y="1560737"/>
                          <a:pt x="0" y="1490860"/>
                          <a:pt x="0" y="1404663"/>
                        </a:cubicBezTo>
                        <a:lnTo>
                          <a:pt x="0" y="156074"/>
                        </a:ln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8577" tIns="87622" rIns="108577" bIns="87622" numCol="1" spcCol="1270" anchor="ctr" anchorCtr="0">
            <a:noAutofit/>
          </a:bodyPr>
          <a:lstStyle/>
          <a:p>
            <a:pPr marL="0" lvl="0" indent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300" b="1" kern="1200"/>
              <a:t>Authentication of Devices</a:t>
            </a:r>
          </a:p>
        </p:txBody>
      </p:sp>
      <p:pic>
        <p:nvPicPr>
          <p:cNvPr id="7" name="Picture 6" descr="A logo of a clock&#10;&#10;AI-generated content may be incorrect.">
            <a:extLst>
              <a:ext uri="{FF2B5EF4-FFF2-40B4-BE49-F238E27FC236}">
                <a16:creationId xmlns:a16="http://schemas.microsoft.com/office/drawing/2014/main" id="{BDA20116-F0E2-1379-EB42-7654696B5C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AADD333-DBAE-2A0C-973B-1A7BF8C1186A}"/>
              </a:ext>
            </a:extLst>
          </p:cNvPr>
          <p:cNvSpPr txBox="1">
            <a:spLocks/>
          </p:cNvSpPr>
          <p:nvPr/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 w="12700" cap="flat" cmpd="sng" algn="ctr">
            <a:solidFill>
              <a:schemeClr val="accent4"/>
            </a:solidFill>
            <a:prstDash val="solid"/>
            <a:miter lim="800000"/>
            <a:extLst>
              <a:ext uri="{C807C97D-BFC1-408E-A445-0C87EB9F89A2}">
                <ask:lineSketchStyleProps xmlns:ask="http://schemas.microsoft.com/office/drawing/2018/sketchyshapes" sd="378537895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Benefits of IPsec Secure Tunnel</a:t>
            </a:r>
            <a:endParaRPr lang="en-US" sz="3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54284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8802E-29DA-D793-58A7-285087DF7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BBE9952-8529-9C8B-6AC4-4397496F8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968E6F-3A35-A460-4EBE-FFD87F6AE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F24A852-18C0-092C-5FA2-F79E4D46A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0877D7-FFEA-5925-A072-E91A4B28A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C1AFF6-798A-4842-0434-3FE5D483A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Background</a:t>
            </a:r>
            <a:endParaRPr lang="en-US" sz="360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A logo of a clock&#10;&#10;AI-generated content may be incorrect.">
            <a:extLst>
              <a:ext uri="{FF2B5EF4-FFF2-40B4-BE49-F238E27FC236}">
                <a16:creationId xmlns:a16="http://schemas.microsoft.com/office/drawing/2014/main" id="{725694DC-F0BC-6D63-51C5-EA5E48D5C3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B99757E5-89EB-6E53-E5E5-CEA651CD37E4}"/>
              </a:ext>
            </a:extLst>
          </p:cNvPr>
          <p:cNvGrpSpPr/>
          <p:nvPr/>
        </p:nvGrpSpPr>
        <p:grpSpPr>
          <a:xfrm>
            <a:off x="828699" y="1924820"/>
            <a:ext cx="1158292" cy="1158292"/>
            <a:chOff x="1362720" y="2566481"/>
            <a:chExt cx="1955812" cy="19558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382A603-125A-E440-F81F-C71A1B9AF92F}"/>
                </a:ext>
              </a:extLst>
            </p:cNvPr>
            <p:cNvSpPr/>
            <p:nvPr/>
          </p:nvSpPr>
          <p:spPr>
            <a:xfrm>
              <a:off x="1362720" y="2566481"/>
              <a:ext cx="1955812" cy="195581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 descr="Computer">
              <a:extLst>
                <a:ext uri="{FF2B5EF4-FFF2-40B4-BE49-F238E27FC236}">
                  <a16:creationId xmlns:a16="http://schemas.microsoft.com/office/drawing/2014/main" id="{F2A0F374-14AC-3E60-1711-4F5910C03EDE}"/>
                </a:ext>
              </a:extLst>
            </p:cNvPr>
            <p:cNvSpPr/>
            <p:nvPr/>
          </p:nvSpPr>
          <p:spPr>
            <a:xfrm>
              <a:off x="1779532" y="2983293"/>
              <a:ext cx="1122187" cy="1122187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E053BC7-AF1D-6E76-D8F6-00A330FDC681}"/>
              </a:ext>
            </a:extLst>
          </p:cNvPr>
          <p:cNvSpPr/>
          <p:nvPr/>
        </p:nvSpPr>
        <p:spPr>
          <a:xfrm>
            <a:off x="2068478" y="2171669"/>
            <a:ext cx="5921228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2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400" b="1" kern="1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IPsec: Encrypts and authenticates IP traffic</a:t>
            </a:r>
            <a:endParaRPr lang="en-US" sz="2400" kern="120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94F0195-D1D1-EDF4-548E-7C2D17932A5A}"/>
              </a:ext>
            </a:extLst>
          </p:cNvPr>
          <p:cNvGrpSpPr/>
          <p:nvPr/>
        </p:nvGrpSpPr>
        <p:grpSpPr>
          <a:xfrm>
            <a:off x="825346" y="3204565"/>
            <a:ext cx="1158292" cy="1158292"/>
            <a:chOff x="5130064" y="2566481"/>
            <a:chExt cx="1955812" cy="19558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96F685E-B055-963F-605B-846CCE437671}"/>
                </a:ext>
              </a:extLst>
            </p:cNvPr>
            <p:cNvSpPr/>
            <p:nvPr/>
          </p:nvSpPr>
          <p:spPr>
            <a:xfrm>
              <a:off x="5130064" y="2566481"/>
              <a:ext cx="1955812" cy="195581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 descr="Wireless">
              <a:extLst>
                <a:ext uri="{FF2B5EF4-FFF2-40B4-BE49-F238E27FC236}">
                  <a16:creationId xmlns:a16="http://schemas.microsoft.com/office/drawing/2014/main" id="{60088A81-F646-9EDD-CE26-EFCEC7AC0170}"/>
                </a:ext>
              </a:extLst>
            </p:cNvPr>
            <p:cNvSpPr/>
            <p:nvPr/>
          </p:nvSpPr>
          <p:spPr>
            <a:xfrm>
              <a:off x="5546876" y="2983293"/>
              <a:ext cx="1122187" cy="1122187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F09158B-E2C8-EC56-6C00-447A3B52425D}"/>
              </a:ext>
            </a:extLst>
          </p:cNvPr>
          <p:cNvSpPr/>
          <p:nvPr/>
        </p:nvSpPr>
        <p:spPr>
          <a:xfrm>
            <a:off x="2068478" y="3471083"/>
            <a:ext cx="5921228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3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400" b="1" kern="1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VPN: Creates private networks over public internet</a:t>
            </a:r>
            <a:endParaRPr lang="en-US" sz="2400" kern="120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FE65B4-84CF-17D6-D2A0-2C70F4FE47B9}"/>
              </a:ext>
            </a:extLst>
          </p:cNvPr>
          <p:cNvGrpSpPr/>
          <p:nvPr/>
        </p:nvGrpSpPr>
        <p:grpSpPr>
          <a:xfrm>
            <a:off x="825346" y="4530425"/>
            <a:ext cx="1158292" cy="1158292"/>
            <a:chOff x="8897408" y="2566481"/>
            <a:chExt cx="1955812" cy="1955812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D4DB04E-B74B-B392-82F8-E71311F3CB26}"/>
                </a:ext>
              </a:extLst>
            </p:cNvPr>
            <p:cNvSpPr/>
            <p:nvPr/>
          </p:nvSpPr>
          <p:spPr>
            <a:xfrm>
              <a:off x="8897408" y="2566481"/>
              <a:ext cx="1955812" cy="1955812"/>
            </a:xfrm>
            <a:prstGeom prst="ellipse">
              <a:avLst/>
            </a:prstGeom>
            <a:ln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 descr="Processor">
              <a:extLst>
                <a:ext uri="{FF2B5EF4-FFF2-40B4-BE49-F238E27FC236}">
                  <a16:creationId xmlns:a16="http://schemas.microsoft.com/office/drawing/2014/main" id="{65312828-5165-62F8-39C6-22FFAFE05625}"/>
                </a:ext>
              </a:extLst>
            </p:cNvPr>
            <p:cNvSpPr/>
            <p:nvPr/>
          </p:nvSpPr>
          <p:spPr>
            <a:xfrm>
              <a:off x="9314220" y="2983293"/>
              <a:ext cx="1122187" cy="1122187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FCB7F90-296A-EFFA-2AC6-5F6B58D553D2}"/>
              </a:ext>
            </a:extLst>
          </p:cNvPr>
          <p:cNvSpPr/>
          <p:nvPr/>
        </p:nvSpPr>
        <p:spPr>
          <a:xfrm>
            <a:off x="2068478" y="4777274"/>
            <a:ext cx="5921228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0">
            <a:schemeClr val="accent2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accent2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accent4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2400" b="1" kern="1200">
                <a:solidFill>
                  <a:schemeClr val="bg2">
                    <a:lumMod val="1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Packet Tracer: Cisco's simulation tool for network setups</a:t>
            </a:r>
            <a:endParaRPr lang="en-US" sz="2400" kern="1200">
              <a:solidFill>
                <a:schemeClr val="bg2">
                  <a:lumMod val="1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1597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E294-6D97-7368-8C6C-B6BF39938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logo of a clock&#10;&#10;AI-generated content may be incorrect.">
            <a:extLst>
              <a:ext uri="{FF2B5EF4-FFF2-40B4-BE49-F238E27FC236}">
                <a16:creationId xmlns:a16="http://schemas.microsoft.com/office/drawing/2014/main" id="{A9247272-2F94-6D9C-BC32-E72D1EE7D09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2885FE3-B024-7EE4-4BF7-20BA1E59C30E}"/>
              </a:ext>
            </a:extLst>
          </p:cNvPr>
          <p:cNvSpPr/>
          <p:nvPr/>
        </p:nvSpPr>
        <p:spPr>
          <a:xfrm>
            <a:off x="2829621" y="2114513"/>
            <a:ext cx="8742263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>
                <a:solidFill>
                  <a:schemeClr val="bg2">
                    <a:lumMod val="10000"/>
                  </a:schemeClr>
                </a:solidFill>
              </a:rPr>
              <a:t>Secure traffic between R1 and R3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569D0E9-0371-79F1-818E-3BF49DB7D7EA}"/>
              </a:ext>
            </a:extLst>
          </p:cNvPr>
          <p:cNvSpPr/>
          <p:nvPr/>
        </p:nvSpPr>
        <p:spPr>
          <a:xfrm>
            <a:off x="644056" y="2114513"/>
            <a:ext cx="2185565" cy="1002137"/>
          </a:xfrm>
          <a:custGeom>
            <a:avLst/>
            <a:gdLst>
              <a:gd name="connsiteX0" fmla="*/ 0 w 2185565"/>
              <a:gd name="connsiteY0" fmla="*/ 0 h 1002137"/>
              <a:gd name="connsiteX1" fmla="*/ 2185565 w 2185565"/>
              <a:gd name="connsiteY1" fmla="*/ 0 h 1002137"/>
              <a:gd name="connsiteX2" fmla="*/ 2185565 w 2185565"/>
              <a:gd name="connsiteY2" fmla="*/ 1002137 h 1002137"/>
              <a:gd name="connsiteX3" fmla="*/ 0 w 2185565"/>
              <a:gd name="connsiteY3" fmla="*/ 1002137 h 1002137"/>
              <a:gd name="connsiteX4" fmla="*/ 0 w 2185565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65" h="1002137">
                <a:moveTo>
                  <a:pt x="0" y="0"/>
                </a:moveTo>
                <a:lnTo>
                  <a:pt x="2185565" y="0"/>
                </a:lnTo>
                <a:lnTo>
                  <a:pt x="2185565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15653" tIns="98989" rIns="115653" bIns="9898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/>
              <a:t>Secure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6A07089-DF38-9D66-50CF-67BFC462DAA2}"/>
              </a:ext>
            </a:extLst>
          </p:cNvPr>
          <p:cNvSpPr/>
          <p:nvPr/>
        </p:nvSpPr>
        <p:spPr>
          <a:xfrm>
            <a:off x="2829621" y="3176779"/>
            <a:ext cx="8742263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>
                <a:solidFill>
                  <a:schemeClr val="bg2">
                    <a:lumMod val="10000"/>
                  </a:schemeClr>
                </a:solidFill>
              </a:rPr>
              <a:t>Encrypt "interesting" traffic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3FFE046-A5A9-19A5-A3E5-0E4ADED20165}"/>
              </a:ext>
            </a:extLst>
          </p:cNvPr>
          <p:cNvSpPr/>
          <p:nvPr/>
        </p:nvSpPr>
        <p:spPr>
          <a:xfrm>
            <a:off x="644056" y="3176779"/>
            <a:ext cx="2185565" cy="1002137"/>
          </a:xfrm>
          <a:custGeom>
            <a:avLst/>
            <a:gdLst>
              <a:gd name="connsiteX0" fmla="*/ 0 w 2185565"/>
              <a:gd name="connsiteY0" fmla="*/ 0 h 1002137"/>
              <a:gd name="connsiteX1" fmla="*/ 2185565 w 2185565"/>
              <a:gd name="connsiteY1" fmla="*/ 0 h 1002137"/>
              <a:gd name="connsiteX2" fmla="*/ 2185565 w 2185565"/>
              <a:gd name="connsiteY2" fmla="*/ 1002137 h 1002137"/>
              <a:gd name="connsiteX3" fmla="*/ 0 w 2185565"/>
              <a:gd name="connsiteY3" fmla="*/ 1002137 h 1002137"/>
              <a:gd name="connsiteX4" fmla="*/ 0 w 2185565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65" h="1002137">
                <a:moveTo>
                  <a:pt x="0" y="0"/>
                </a:moveTo>
                <a:lnTo>
                  <a:pt x="2185565" y="0"/>
                </a:lnTo>
                <a:lnTo>
                  <a:pt x="2185565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15653" tIns="98989" rIns="115653" bIns="9898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/>
              <a:t>Encrypt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C291F3-25DB-87D8-7667-9EAADCCB0F9A}"/>
              </a:ext>
            </a:extLst>
          </p:cNvPr>
          <p:cNvSpPr/>
          <p:nvPr/>
        </p:nvSpPr>
        <p:spPr>
          <a:xfrm>
            <a:off x="2829621" y="4239045"/>
            <a:ext cx="8742263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>
                <a:solidFill>
                  <a:schemeClr val="bg2">
                    <a:lumMod val="10000"/>
                  </a:schemeClr>
                </a:solidFill>
              </a:rPr>
              <a:t>Build using only Cisco CLI inside Packet Tracer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528F29C-759E-4E90-4788-6180976694AA}"/>
              </a:ext>
            </a:extLst>
          </p:cNvPr>
          <p:cNvSpPr/>
          <p:nvPr/>
        </p:nvSpPr>
        <p:spPr>
          <a:xfrm>
            <a:off x="644056" y="4239045"/>
            <a:ext cx="2185565" cy="1002137"/>
          </a:xfrm>
          <a:custGeom>
            <a:avLst/>
            <a:gdLst>
              <a:gd name="connsiteX0" fmla="*/ 0 w 2185565"/>
              <a:gd name="connsiteY0" fmla="*/ 0 h 1002137"/>
              <a:gd name="connsiteX1" fmla="*/ 2185565 w 2185565"/>
              <a:gd name="connsiteY1" fmla="*/ 0 h 1002137"/>
              <a:gd name="connsiteX2" fmla="*/ 2185565 w 2185565"/>
              <a:gd name="connsiteY2" fmla="*/ 1002137 h 1002137"/>
              <a:gd name="connsiteX3" fmla="*/ 0 w 2185565"/>
              <a:gd name="connsiteY3" fmla="*/ 1002137 h 1002137"/>
              <a:gd name="connsiteX4" fmla="*/ 0 w 2185565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65" h="1002137">
                <a:moveTo>
                  <a:pt x="0" y="0"/>
                </a:moveTo>
                <a:lnTo>
                  <a:pt x="2185565" y="0"/>
                </a:lnTo>
                <a:lnTo>
                  <a:pt x="2185565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15653" tIns="98989" rIns="115653" bIns="9898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/>
              <a:t>Build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B55EB4D-CD3F-F8DA-89C8-1D5B740CF31F}"/>
              </a:ext>
            </a:extLst>
          </p:cNvPr>
          <p:cNvSpPr/>
          <p:nvPr/>
        </p:nvSpPr>
        <p:spPr>
          <a:xfrm>
            <a:off x="2829621" y="5301311"/>
            <a:ext cx="8742263" cy="1002137"/>
          </a:xfrm>
          <a:custGeom>
            <a:avLst/>
            <a:gdLst>
              <a:gd name="connsiteX0" fmla="*/ 0 w 8742263"/>
              <a:gd name="connsiteY0" fmla="*/ 0 h 1002137"/>
              <a:gd name="connsiteX1" fmla="*/ 8742263 w 8742263"/>
              <a:gd name="connsiteY1" fmla="*/ 0 h 1002137"/>
              <a:gd name="connsiteX2" fmla="*/ 8742263 w 8742263"/>
              <a:gd name="connsiteY2" fmla="*/ 1002137 h 1002137"/>
              <a:gd name="connsiteX3" fmla="*/ 0 w 8742263"/>
              <a:gd name="connsiteY3" fmla="*/ 1002137 h 1002137"/>
              <a:gd name="connsiteX4" fmla="*/ 0 w 8742263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42263" h="1002137">
                <a:moveTo>
                  <a:pt x="0" y="0"/>
                </a:moveTo>
                <a:lnTo>
                  <a:pt x="8742263" y="0"/>
                </a:lnTo>
                <a:lnTo>
                  <a:pt x="8742263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69624" tIns="254543" rIns="169624" bIns="254543" numCol="1" spcCol="1270" anchor="ctr" anchorCtr="0">
            <a:noAutofit/>
          </a:bodyPr>
          <a:lstStyle/>
          <a:p>
            <a:pPr marL="0" lvl="0" indent="0" algn="l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3200" b="1" kern="1200">
                <a:solidFill>
                  <a:schemeClr val="bg2">
                    <a:lumMod val="10000"/>
                  </a:schemeClr>
                </a:solidFill>
              </a:rPr>
              <a:t>Verify successful tunnel creation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FA0D68C-474A-792E-63B7-79753A05583C}"/>
              </a:ext>
            </a:extLst>
          </p:cNvPr>
          <p:cNvSpPr/>
          <p:nvPr/>
        </p:nvSpPr>
        <p:spPr>
          <a:xfrm>
            <a:off x="644056" y="5301311"/>
            <a:ext cx="2185565" cy="1002137"/>
          </a:xfrm>
          <a:custGeom>
            <a:avLst/>
            <a:gdLst>
              <a:gd name="connsiteX0" fmla="*/ 0 w 2185565"/>
              <a:gd name="connsiteY0" fmla="*/ 0 h 1002137"/>
              <a:gd name="connsiteX1" fmla="*/ 2185565 w 2185565"/>
              <a:gd name="connsiteY1" fmla="*/ 0 h 1002137"/>
              <a:gd name="connsiteX2" fmla="*/ 2185565 w 2185565"/>
              <a:gd name="connsiteY2" fmla="*/ 1002137 h 1002137"/>
              <a:gd name="connsiteX3" fmla="*/ 0 w 2185565"/>
              <a:gd name="connsiteY3" fmla="*/ 1002137 h 1002137"/>
              <a:gd name="connsiteX4" fmla="*/ 0 w 2185565"/>
              <a:gd name="connsiteY4" fmla="*/ 0 h 1002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85565" h="1002137">
                <a:moveTo>
                  <a:pt x="0" y="0"/>
                </a:moveTo>
                <a:lnTo>
                  <a:pt x="2185565" y="0"/>
                </a:lnTo>
                <a:lnTo>
                  <a:pt x="2185565" y="1002137"/>
                </a:lnTo>
                <a:lnTo>
                  <a:pt x="0" y="10021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0" vert="horz" wrap="square" lIns="115653" tIns="98989" rIns="115653" bIns="98989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/>
              <a:t>Verify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E0A6A59-897A-4DFB-08D0-3162969FD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9371458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52242-D339-3140-326C-E99E37932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logo of a clock&#10;&#10;AI-generated content may be incorrect.">
            <a:extLst>
              <a:ext uri="{FF2B5EF4-FFF2-40B4-BE49-F238E27FC236}">
                <a16:creationId xmlns:a16="http://schemas.microsoft.com/office/drawing/2014/main" id="{4464ECA3-55D6-9CC5-6355-819FCBDEA7D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235A810-1D27-8648-C4E1-14577D8E2006}"/>
              </a:ext>
            </a:extLst>
          </p:cNvPr>
          <p:cNvGrpSpPr/>
          <p:nvPr/>
        </p:nvGrpSpPr>
        <p:grpSpPr>
          <a:xfrm>
            <a:off x="644056" y="2124041"/>
            <a:ext cx="8460187" cy="4169880"/>
            <a:chOff x="644056" y="2124041"/>
            <a:chExt cx="10927829" cy="416988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1168850-2D0F-0DFA-C065-28BD82B76619}"/>
                </a:ext>
              </a:extLst>
            </p:cNvPr>
            <p:cNvSpPr/>
            <p:nvPr/>
          </p:nvSpPr>
          <p:spPr>
            <a:xfrm>
              <a:off x="644056" y="2124041"/>
              <a:ext cx="10927829" cy="958230"/>
            </a:xfrm>
            <a:custGeom>
              <a:avLst/>
              <a:gdLst>
                <a:gd name="connsiteX0" fmla="*/ 0 w 10927829"/>
                <a:gd name="connsiteY0" fmla="*/ 159708 h 958230"/>
                <a:gd name="connsiteX1" fmla="*/ 159708 w 10927829"/>
                <a:gd name="connsiteY1" fmla="*/ 0 h 958230"/>
                <a:gd name="connsiteX2" fmla="*/ 822734 w 10927829"/>
                <a:gd name="connsiteY2" fmla="*/ 0 h 958230"/>
                <a:gd name="connsiteX3" fmla="*/ 1485760 w 10927829"/>
                <a:gd name="connsiteY3" fmla="*/ 0 h 958230"/>
                <a:gd name="connsiteX4" fmla="*/ 2042701 w 10927829"/>
                <a:gd name="connsiteY4" fmla="*/ 0 h 958230"/>
                <a:gd name="connsiteX5" fmla="*/ 2705727 w 10927829"/>
                <a:gd name="connsiteY5" fmla="*/ 0 h 958230"/>
                <a:gd name="connsiteX6" fmla="*/ 3368753 w 10927829"/>
                <a:gd name="connsiteY6" fmla="*/ 0 h 958230"/>
                <a:gd name="connsiteX7" fmla="*/ 3819610 w 10927829"/>
                <a:gd name="connsiteY7" fmla="*/ 0 h 958230"/>
                <a:gd name="connsiteX8" fmla="*/ 4482636 w 10927829"/>
                <a:gd name="connsiteY8" fmla="*/ 0 h 958230"/>
                <a:gd name="connsiteX9" fmla="*/ 5145662 w 10927829"/>
                <a:gd name="connsiteY9" fmla="*/ 0 h 958230"/>
                <a:gd name="connsiteX10" fmla="*/ 5596520 w 10927829"/>
                <a:gd name="connsiteY10" fmla="*/ 0 h 958230"/>
                <a:gd name="connsiteX11" fmla="*/ 6153461 w 10927829"/>
                <a:gd name="connsiteY11" fmla="*/ 0 h 958230"/>
                <a:gd name="connsiteX12" fmla="*/ 6498235 w 10927829"/>
                <a:gd name="connsiteY12" fmla="*/ 0 h 958230"/>
                <a:gd name="connsiteX13" fmla="*/ 7055176 w 10927829"/>
                <a:gd name="connsiteY13" fmla="*/ 0 h 958230"/>
                <a:gd name="connsiteX14" fmla="*/ 7506034 w 10927829"/>
                <a:gd name="connsiteY14" fmla="*/ 0 h 958230"/>
                <a:gd name="connsiteX15" fmla="*/ 7850807 w 10927829"/>
                <a:gd name="connsiteY15" fmla="*/ 0 h 958230"/>
                <a:gd name="connsiteX16" fmla="*/ 8726001 w 10927829"/>
                <a:gd name="connsiteY16" fmla="*/ 0 h 958230"/>
                <a:gd name="connsiteX17" fmla="*/ 9389027 w 10927829"/>
                <a:gd name="connsiteY17" fmla="*/ 0 h 958230"/>
                <a:gd name="connsiteX18" fmla="*/ 10768121 w 10927829"/>
                <a:gd name="connsiteY18" fmla="*/ 0 h 958230"/>
                <a:gd name="connsiteX19" fmla="*/ 10927829 w 10927829"/>
                <a:gd name="connsiteY19" fmla="*/ 159708 h 958230"/>
                <a:gd name="connsiteX20" fmla="*/ 10927829 w 10927829"/>
                <a:gd name="connsiteY20" fmla="*/ 798522 h 958230"/>
                <a:gd name="connsiteX21" fmla="*/ 10768121 w 10927829"/>
                <a:gd name="connsiteY21" fmla="*/ 958230 h 958230"/>
                <a:gd name="connsiteX22" fmla="*/ 10317263 w 10927829"/>
                <a:gd name="connsiteY22" fmla="*/ 958230 h 958230"/>
                <a:gd name="connsiteX23" fmla="*/ 9972490 w 10927829"/>
                <a:gd name="connsiteY23" fmla="*/ 958230 h 958230"/>
                <a:gd name="connsiteX24" fmla="*/ 9521632 w 10927829"/>
                <a:gd name="connsiteY24" fmla="*/ 958230 h 958230"/>
                <a:gd name="connsiteX25" fmla="*/ 8752523 w 10927829"/>
                <a:gd name="connsiteY25" fmla="*/ 958230 h 958230"/>
                <a:gd name="connsiteX26" fmla="*/ 8407749 w 10927829"/>
                <a:gd name="connsiteY26" fmla="*/ 958230 h 958230"/>
                <a:gd name="connsiteX27" fmla="*/ 8062976 w 10927829"/>
                <a:gd name="connsiteY27" fmla="*/ 958230 h 958230"/>
                <a:gd name="connsiteX28" fmla="*/ 7718202 w 10927829"/>
                <a:gd name="connsiteY28" fmla="*/ 958230 h 958230"/>
                <a:gd name="connsiteX29" fmla="*/ 7161261 w 10927829"/>
                <a:gd name="connsiteY29" fmla="*/ 958230 h 958230"/>
                <a:gd name="connsiteX30" fmla="*/ 6286067 w 10927829"/>
                <a:gd name="connsiteY30" fmla="*/ 958230 h 958230"/>
                <a:gd name="connsiteX31" fmla="*/ 5941293 w 10927829"/>
                <a:gd name="connsiteY31" fmla="*/ 958230 h 958230"/>
                <a:gd name="connsiteX32" fmla="*/ 5490436 w 10927829"/>
                <a:gd name="connsiteY32" fmla="*/ 958230 h 958230"/>
                <a:gd name="connsiteX33" fmla="*/ 4615241 w 10927829"/>
                <a:gd name="connsiteY33" fmla="*/ 958230 h 958230"/>
                <a:gd name="connsiteX34" fmla="*/ 3952216 w 10927829"/>
                <a:gd name="connsiteY34" fmla="*/ 958230 h 958230"/>
                <a:gd name="connsiteX35" fmla="*/ 3607442 w 10927829"/>
                <a:gd name="connsiteY35" fmla="*/ 958230 h 958230"/>
                <a:gd name="connsiteX36" fmla="*/ 3262669 w 10927829"/>
                <a:gd name="connsiteY36" fmla="*/ 958230 h 958230"/>
                <a:gd name="connsiteX37" fmla="*/ 2811811 w 10927829"/>
                <a:gd name="connsiteY37" fmla="*/ 958230 h 958230"/>
                <a:gd name="connsiteX38" fmla="*/ 1936617 w 10927829"/>
                <a:gd name="connsiteY38" fmla="*/ 958230 h 958230"/>
                <a:gd name="connsiteX39" fmla="*/ 1061423 w 10927829"/>
                <a:gd name="connsiteY39" fmla="*/ 958230 h 958230"/>
                <a:gd name="connsiteX40" fmla="*/ 159708 w 10927829"/>
                <a:gd name="connsiteY40" fmla="*/ 958230 h 958230"/>
                <a:gd name="connsiteX41" fmla="*/ 0 w 10927829"/>
                <a:gd name="connsiteY41" fmla="*/ 798522 h 958230"/>
                <a:gd name="connsiteX42" fmla="*/ 0 w 10927829"/>
                <a:gd name="connsiteY42" fmla="*/ 159708 h 95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0927829" h="958230" fill="none" extrusionOk="0">
                  <a:moveTo>
                    <a:pt x="0" y="159708"/>
                  </a:moveTo>
                  <a:cubicBezTo>
                    <a:pt x="10192" y="68228"/>
                    <a:pt x="71323" y="3364"/>
                    <a:pt x="159708" y="0"/>
                  </a:cubicBezTo>
                  <a:cubicBezTo>
                    <a:pt x="403984" y="9901"/>
                    <a:pt x="496651" y="-30361"/>
                    <a:pt x="822734" y="0"/>
                  </a:cubicBezTo>
                  <a:cubicBezTo>
                    <a:pt x="1148817" y="30361"/>
                    <a:pt x="1349352" y="-20735"/>
                    <a:pt x="1485760" y="0"/>
                  </a:cubicBezTo>
                  <a:cubicBezTo>
                    <a:pt x="1622168" y="20735"/>
                    <a:pt x="1857494" y="-12305"/>
                    <a:pt x="2042701" y="0"/>
                  </a:cubicBezTo>
                  <a:cubicBezTo>
                    <a:pt x="2227908" y="12305"/>
                    <a:pt x="2397331" y="-11344"/>
                    <a:pt x="2705727" y="0"/>
                  </a:cubicBezTo>
                  <a:cubicBezTo>
                    <a:pt x="3014123" y="11344"/>
                    <a:pt x="3137723" y="-14357"/>
                    <a:pt x="3368753" y="0"/>
                  </a:cubicBezTo>
                  <a:cubicBezTo>
                    <a:pt x="3599783" y="14357"/>
                    <a:pt x="3658355" y="4579"/>
                    <a:pt x="3819610" y="0"/>
                  </a:cubicBezTo>
                  <a:cubicBezTo>
                    <a:pt x="3980865" y="-4579"/>
                    <a:pt x="4159007" y="15264"/>
                    <a:pt x="4482636" y="0"/>
                  </a:cubicBezTo>
                  <a:cubicBezTo>
                    <a:pt x="4806265" y="-15264"/>
                    <a:pt x="4819636" y="12018"/>
                    <a:pt x="5145662" y="0"/>
                  </a:cubicBezTo>
                  <a:cubicBezTo>
                    <a:pt x="5471688" y="-12018"/>
                    <a:pt x="5490454" y="-15766"/>
                    <a:pt x="5596520" y="0"/>
                  </a:cubicBezTo>
                  <a:cubicBezTo>
                    <a:pt x="5702586" y="15766"/>
                    <a:pt x="6041756" y="-21420"/>
                    <a:pt x="6153461" y="0"/>
                  </a:cubicBezTo>
                  <a:cubicBezTo>
                    <a:pt x="6265166" y="21420"/>
                    <a:pt x="6348398" y="3741"/>
                    <a:pt x="6498235" y="0"/>
                  </a:cubicBezTo>
                  <a:cubicBezTo>
                    <a:pt x="6648072" y="-3741"/>
                    <a:pt x="6908385" y="-11105"/>
                    <a:pt x="7055176" y="0"/>
                  </a:cubicBezTo>
                  <a:cubicBezTo>
                    <a:pt x="7201967" y="11105"/>
                    <a:pt x="7302217" y="1286"/>
                    <a:pt x="7506034" y="0"/>
                  </a:cubicBezTo>
                  <a:cubicBezTo>
                    <a:pt x="7709851" y="-1286"/>
                    <a:pt x="7714783" y="-8041"/>
                    <a:pt x="7850807" y="0"/>
                  </a:cubicBezTo>
                  <a:cubicBezTo>
                    <a:pt x="7986831" y="8041"/>
                    <a:pt x="8295514" y="-32409"/>
                    <a:pt x="8726001" y="0"/>
                  </a:cubicBezTo>
                  <a:cubicBezTo>
                    <a:pt x="9156488" y="32409"/>
                    <a:pt x="9194144" y="20861"/>
                    <a:pt x="9389027" y="0"/>
                  </a:cubicBezTo>
                  <a:cubicBezTo>
                    <a:pt x="9583910" y="-20861"/>
                    <a:pt x="10117965" y="9322"/>
                    <a:pt x="10768121" y="0"/>
                  </a:cubicBezTo>
                  <a:cubicBezTo>
                    <a:pt x="10849514" y="-2788"/>
                    <a:pt x="10937272" y="65148"/>
                    <a:pt x="10927829" y="159708"/>
                  </a:cubicBezTo>
                  <a:cubicBezTo>
                    <a:pt x="10957405" y="396144"/>
                    <a:pt x="10958683" y="648486"/>
                    <a:pt x="10927829" y="798522"/>
                  </a:cubicBezTo>
                  <a:cubicBezTo>
                    <a:pt x="10926567" y="879356"/>
                    <a:pt x="10871101" y="960482"/>
                    <a:pt x="10768121" y="958230"/>
                  </a:cubicBezTo>
                  <a:cubicBezTo>
                    <a:pt x="10591308" y="958507"/>
                    <a:pt x="10495671" y="951174"/>
                    <a:pt x="10317263" y="958230"/>
                  </a:cubicBezTo>
                  <a:cubicBezTo>
                    <a:pt x="10138855" y="965286"/>
                    <a:pt x="10130017" y="942640"/>
                    <a:pt x="9972490" y="958230"/>
                  </a:cubicBezTo>
                  <a:cubicBezTo>
                    <a:pt x="9814963" y="973820"/>
                    <a:pt x="9713048" y="938912"/>
                    <a:pt x="9521632" y="958230"/>
                  </a:cubicBezTo>
                  <a:cubicBezTo>
                    <a:pt x="9330216" y="977548"/>
                    <a:pt x="9022827" y="983171"/>
                    <a:pt x="8752523" y="958230"/>
                  </a:cubicBezTo>
                  <a:cubicBezTo>
                    <a:pt x="8482219" y="933289"/>
                    <a:pt x="8533199" y="949532"/>
                    <a:pt x="8407749" y="958230"/>
                  </a:cubicBezTo>
                  <a:cubicBezTo>
                    <a:pt x="8282299" y="966928"/>
                    <a:pt x="8149008" y="969499"/>
                    <a:pt x="8062976" y="958230"/>
                  </a:cubicBezTo>
                  <a:cubicBezTo>
                    <a:pt x="7976944" y="946961"/>
                    <a:pt x="7823610" y="959112"/>
                    <a:pt x="7718202" y="958230"/>
                  </a:cubicBezTo>
                  <a:cubicBezTo>
                    <a:pt x="7612794" y="957348"/>
                    <a:pt x="7378534" y="941112"/>
                    <a:pt x="7161261" y="958230"/>
                  </a:cubicBezTo>
                  <a:cubicBezTo>
                    <a:pt x="6943988" y="975348"/>
                    <a:pt x="6604499" y="980461"/>
                    <a:pt x="6286067" y="958230"/>
                  </a:cubicBezTo>
                  <a:cubicBezTo>
                    <a:pt x="5967635" y="935999"/>
                    <a:pt x="6030578" y="958337"/>
                    <a:pt x="5941293" y="958230"/>
                  </a:cubicBezTo>
                  <a:cubicBezTo>
                    <a:pt x="5852008" y="958123"/>
                    <a:pt x="5636450" y="944529"/>
                    <a:pt x="5490436" y="958230"/>
                  </a:cubicBezTo>
                  <a:cubicBezTo>
                    <a:pt x="5344422" y="971931"/>
                    <a:pt x="5025566" y="938411"/>
                    <a:pt x="4615241" y="958230"/>
                  </a:cubicBezTo>
                  <a:cubicBezTo>
                    <a:pt x="4204916" y="978049"/>
                    <a:pt x="4175742" y="936272"/>
                    <a:pt x="3952216" y="958230"/>
                  </a:cubicBezTo>
                  <a:cubicBezTo>
                    <a:pt x="3728690" y="980188"/>
                    <a:pt x="3695429" y="971272"/>
                    <a:pt x="3607442" y="958230"/>
                  </a:cubicBezTo>
                  <a:cubicBezTo>
                    <a:pt x="3519455" y="945188"/>
                    <a:pt x="3375640" y="944426"/>
                    <a:pt x="3262669" y="958230"/>
                  </a:cubicBezTo>
                  <a:cubicBezTo>
                    <a:pt x="3149698" y="972034"/>
                    <a:pt x="2902585" y="953696"/>
                    <a:pt x="2811811" y="958230"/>
                  </a:cubicBezTo>
                  <a:cubicBezTo>
                    <a:pt x="2721037" y="962764"/>
                    <a:pt x="2150642" y="956693"/>
                    <a:pt x="1936617" y="958230"/>
                  </a:cubicBezTo>
                  <a:cubicBezTo>
                    <a:pt x="1722592" y="959767"/>
                    <a:pt x="1435654" y="949886"/>
                    <a:pt x="1061423" y="958230"/>
                  </a:cubicBezTo>
                  <a:cubicBezTo>
                    <a:pt x="687192" y="966574"/>
                    <a:pt x="528064" y="948171"/>
                    <a:pt x="159708" y="958230"/>
                  </a:cubicBezTo>
                  <a:cubicBezTo>
                    <a:pt x="70406" y="955968"/>
                    <a:pt x="14739" y="883837"/>
                    <a:pt x="0" y="798522"/>
                  </a:cubicBezTo>
                  <a:cubicBezTo>
                    <a:pt x="-3193" y="534408"/>
                    <a:pt x="-221" y="458002"/>
                    <a:pt x="0" y="159708"/>
                  </a:cubicBezTo>
                  <a:close/>
                </a:path>
                <a:path w="10927829" h="958230" stroke="0" extrusionOk="0">
                  <a:moveTo>
                    <a:pt x="0" y="159708"/>
                  </a:moveTo>
                  <a:cubicBezTo>
                    <a:pt x="-8714" y="70450"/>
                    <a:pt x="61366" y="-12704"/>
                    <a:pt x="159708" y="0"/>
                  </a:cubicBezTo>
                  <a:cubicBezTo>
                    <a:pt x="425662" y="40753"/>
                    <a:pt x="598982" y="38463"/>
                    <a:pt x="1034902" y="0"/>
                  </a:cubicBezTo>
                  <a:cubicBezTo>
                    <a:pt x="1470822" y="-38463"/>
                    <a:pt x="1668662" y="38057"/>
                    <a:pt x="1910096" y="0"/>
                  </a:cubicBezTo>
                  <a:cubicBezTo>
                    <a:pt x="2151530" y="-38057"/>
                    <a:pt x="2412105" y="-28244"/>
                    <a:pt x="2573122" y="0"/>
                  </a:cubicBezTo>
                  <a:cubicBezTo>
                    <a:pt x="2734139" y="28244"/>
                    <a:pt x="2895690" y="-3931"/>
                    <a:pt x="3023980" y="0"/>
                  </a:cubicBezTo>
                  <a:cubicBezTo>
                    <a:pt x="3152270" y="3931"/>
                    <a:pt x="3432939" y="1711"/>
                    <a:pt x="3580921" y="0"/>
                  </a:cubicBezTo>
                  <a:cubicBezTo>
                    <a:pt x="3728903" y="-1711"/>
                    <a:pt x="3933959" y="-22146"/>
                    <a:pt x="4137863" y="0"/>
                  </a:cubicBezTo>
                  <a:cubicBezTo>
                    <a:pt x="4341767" y="22146"/>
                    <a:pt x="4412831" y="7536"/>
                    <a:pt x="4482636" y="0"/>
                  </a:cubicBezTo>
                  <a:cubicBezTo>
                    <a:pt x="4552441" y="-7536"/>
                    <a:pt x="4831131" y="-317"/>
                    <a:pt x="4933494" y="0"/>
                  </a:cubicBezTo>
                  <a:cubicBezTo>
                    <a:pt x="5035857" y="317"/>
                    <a:pt x="5380135" y="-16217"/>
                    <a:pt x="5596520" y="0"/>
                  </a:cubicBezTo>
                  <a:cubicBezTo>
                    <a:pt x="5812905" y="16217"/>
                    <a:pt x="5848716" y="-21979"/>
                    <a:pt x="6047377" y="0"/>
                  </a:cubicBezTo>
                  <a:cubicBezTo>
                    <a:pt x="6246038" y="21979"/>
                    <a:pt x="6441711" y="31379"/>
                    <a:pt x="6710403" y="0"/>
                  </a:cubicBezTo>
                  <a:cubicBezTo>
                    <a:pt x="6979095" y="-31379"/>
                    <a:pt x="6937239" y="17051"/>
                    <a:pt x="7055176" y="0"/>
                  </a:cubicBezTo>
                  <a:cubicBezTo>
                    <a:pt x="7173113" y="-17051"/>
                    <a:pt x="7294940" y="-16188"/>
                    <a:pt x="7399950" y="0"/>
                  </a:cubicBezTo>
                  <a:cubicBezTo>
                    <a:pt x="7504960" y="16188"/>
                    <a:pt x="7924365" y="13832"/>
                    <a:pt x="8275144" y="0"/>
                  </a:cubicBezTo>
                  <a:cubicBezTo>
                    <a:pt x="8625923" y="-13832"/>
                    <a:pt x="8701764" y="-2405"/>
                    <a:pt x="9044254" y="0"/>
                  </a:cubicBezTo>
                  <a:cubicBezTo>
                    <a:pt x="9386744" y="2405"/>
                    <a:pt x="9535508" y="11509"/>
                    <a:pt x="9707280" y="0"/>
                  </a:cubicBezTo>
                  <a:cubicBezTo>
                    <a:pt x="9879052" y="-11509"/>
                    <a:pt x="10418954" y="-49757"/>
                    <a:pt x="10768121" y="0"/>
                  </a:cubicBezTo>
                  <a:cubicBezTo>
                    <a:pt x="10840386" y="-9909"/>
                    <a:pt x="10935279" y="64932"/>
                    <a:pt x="10927829" y="159708"/>
                  </a:cubicBezTo>
                  <a:cubicBezTo>
                    <a:pt x="10937387" y="440185"/>
                    <a:pt x="10946398" y="527506"/>
                    <a:pt x="10927829" y="798522"/>
                  </a:cubicBezTo>
                  <a:cubicBezTo>
                    <a:pt x="10913410" y="878679"/>
                    <a:pt x="10859714" y="936929"/>
                    <a:pt x="10768121" y="958230"/>
                  </a:cubicBezTo>
                  <a:cubicBezTo>
                    <a:pt x="10528026" y="960444"/>
                    <a:pt x="10424456" y="956625"/>
                    <a:pt x="10105095" y="958230"/>
                  </a:cubicBezTo>
                  <a:cubicBezTo>
                    <a:pt x="9785734" y="959835"/>
                    <a:pt x="9773087" y="986857"/>
                    <a:pt x="9442069" y="958230"/>
                  </a:cubicBezTo>
                  <a:cubicBezTo>
                    <a:pt x="9111051" y="929603"/>
                    <a:pt x="9082756" y="956228"/>
                    <a:pt x="8885128" y="958230"/>
                  </a:cubicBezTo>
                  <a:cubicBezTo>
                    <a:pt x="8687500" y="960232"/>
                    <a:pt x="8533383" y="953760"/>
                    <a:pt x="8328186" y="958230"/>
                  </a:cubicBezTo>
                  <a:cubicBezTo>
                    <a:pt x="8122989" y="962700"/>
                    <a:pt x="7915858" y="954275"/>
                    <a:pt x="7771244" y="958230"/>
                  </a:cubicBezTo>
                  <a:cubicBezTo>
                    <a:pt x="7626630" y="962185"/>
                    <a:pt x="7298723" y="962606"/>
                    <a:pt x="7002134" y="958230"/>
                  </a:cubicBezTo>
                  <a:cubicBezTo>
                    <a:pt x="6705545" y="953855"/>
                    <a:pt x="6543306" y="975715"/>
                    <a:pt x="6126940" y="958230"/>
                  </a:cubicBezTo>
                  <a:cubicBezTo>
                    <a:pt x="5710574" y="940745"/>
                    <a:pt x="5562732" y="977325"/>
                    <a:pt x="5251746" y="958230"/>
                  </a:cubicBezTo>
                  <a:cubicBezTo>
                    <a:pt x="4940760" y="939135"/>
                    <a:pt x="5009452" y="946282"/>
                    <a:pt x="4800889" y="958230"/>
                  </a:cubicBezTo>
                  <a:cubicBezTo>
                    <a:pt x="4592326" y="970178"/>
                    <a:pt x="4337522" y="962021"/>
                    <a:pt x="3925695" y="958230"/>
                  </a:cubicBezTo>
                  <a:cubicBezTo>
                    <a:pt x="3513868" y="954439"/>
                    <a:pt x="3689099" y="945612"/>
                    <a:pt x="3580921" y="958230"/>
                  </a:cubicBezTo>
                  <a:cubicBezTo>
                    <a:pt x="3472743" y="970848"/>
                    <a:pt x="3124224" y="974926"/>
                    <a:pt x="2917895" y="958230"/>
                  </a:cubicBezTo>
                  <a:cubicBezTo>
                    <a:pt x="2711566" y="941534"/>
                    <a:pt x="2690702" y="967478"/>
                    <a:pt x="2573122" y="958230"/>
                  </a:cubicBezTo>
                  <a:cubicBezTo>
                    <a:pt x="2455542" y="948982"/>
                    <a:pt x="2289800" y="964453"/>
                    <a:pt x="2122264" y="958230"/>
                  </a:cubicBezTo>
                  <a:cubicBezTo>
                    <a:pt x="1954728" y="952007"/>
                    <a:pt x="1948841" y="957288"/>
                    <a:pt x="1777491" y="958230"/>
                  </a:cubicBezTo>
                  <a:cubicBezTo>
                    <a:pt x="1606141" y="959172"/>
                    <a:pt x="1391896" y="991403"/>
                    <a:pt x="1008381" y="958230"/>
                  </a:cubicBezTo>
                  <a:cubicBezTo>
                    <a:pt x="624866" y="925058"/>
                    <a:pt x="447757" y="977733"/>
                    <a:pt x="159708" y="958230"/>
                  </a:cubicBezTo>
                  <a:cubicBezTo>
                    <a:pt x="75052" y="954486"/>
                    <a:pt x="2737" y="890182"/>
                    <a:pt x="0" y="798522"/>
                  </a:cubicBezTo>
                  <a:cubicBezTo>
                    <a:pt x="-26150" y="572092"/>
                    <a:pt x="23493" y="316126"/>
                    <a:pt x="0" y="159708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127468688">
                    <a:custGeom>
                      <a:avLst/>
                      <a:gdLst>
                        <a:gd name="connsiteX0" fmla="*/ 0 w 10927829"/>
                        <a:gd name="connsiteY0" fmla="*/ 159708 h 958230"/>
                        <a:gd name="connsiteX1" fmla="*/ 159708 w 10927829"/>
                        <a:gd name="connsiteY1" fmla="*/ 0 h 958230"/>
                        <a:gd name="connsiteX2" fmla="*/ 10768121 w 10927829"/>
                        <a:gd name="connsiteY2" fmla="*/ 0 h 958230"/>
                        <a:gd name="connsiteX3" fmla="*/ 10927829 w 10927829"/>
                        <a:gd name="connsiteY3" fmla="*/ 159708 h 958230"/>
                        <a:gd name="connsiteX4" fmla="*/ 10927829 w 10927829"/>
                        <a:gd name="connsiteY4" fmla="*/ 798522 h 958230"/>
                        <a:gd name="connsiteX5" fmla="*/ 10768121 w 10927829"/>
                        <a:gd name="connsiteY5" fmla="*/ 958230 h 958230"/>
                        <a:gd name="connsiteX6" fmla="*/ 159708 w 10927829"/>
                        <a:gd name="connsiteY6" fmla="*/ 958230 h 958230"/>
                        <a:gd name="connsiteX7" fmla="*/ 0 w 10927829"/>
                        <a:gd name="connsiteY7" fmla="*/ 798522 h 958230"/>
                        <a:gd name="connsiteX8" fmla="*/ 0 w 10927829"/>
                        <a:gd name="connsiteY8" fmla="*/ 159708 h 95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927829" h="958230">
                          <a:moveTo>
                            <a:pt x="0" y="159708"/>
                          </a:moveTo>
                          <a:cubicBezTo>
                            <a:pt x="0" y="71504"/>
                            <a:pt x="71504" y="0"/>
                            <a:pt x="159708" y="0"/>
                          </a:cubicBezTo>
                          <a:lnTo>
                            <a:pt x="10768121" y="0"/>
                          </a:lnTo>
                          <a:cubicBezTo>
                            <a:pt x="10856325" y="0"/>
                            <a:pt x="10927829" y="71504"/>
                            <a:pt x="10927829" y="159708"/>
                          </a:cubicBezTo>
                          <a:lnTo>
                            <a:pt x="10927829" y="798522"/>
                          </a:lnTo>
                          <a:cubicBezTo>
                            <a:pt x="10927829" y="886726"/>
                            <a:pt x="10856325" y="958230"/>
                            <a:pt x="10768121" y="958230"/>
                          </a:cubicBezTo>
                          <a:lnTo>
                            <a:pt x="159708" y="958230"/>
                          </a:lnTo>
                          <a:cubicBezTo>
                            <a:pt x="71504" y="958230"/>
                            <a:pt x="0" y="886726"/>
                            <a:pt x="0" y="798522"/>
                          </a:cubicBezTo>
                          <a:lnTo>
                            <a:pt x="0" y="159708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95367" tIns="195367" rIns="195367" bIns="195367" numCol="1" spcCol="1270" anchor="ctr" anchorCtr="0">
              <a:noAutofit/>
            </a:bodyPr>
            <a:lstStyle/>
            <a:p>
              <a:pPr marL="0" lvl="0" indent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/>
                <a:t>Configure IPsec Tunnel in Packet Tracer</a:t>
              </a:r>
              <a:endParaRPr lang="en-US" sz="32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A3F0D1F-DCAA-166B-0700-CA1076AC1DC9}"/>
                </a:ext>
              </a:extLst>
            </p:cNvPr>
            <p:cNvSpPr/>
            <p:nvPr/>
          </p:nvSpPr>
          <p:spPr>
            <a:xfrm>
              <a:off x="644056" y="3194591"/>
              <a:ext cx="10927829" cy="958230"/>
            </a:xfrm>
            <a:custGeom>
              <a:avLst/>
              <a:gdLst>
                <a:gd name="connsiteX0" fmla="*/ 0 w 10927829"/>
                <a:gd name="connsiteY0" fmla="*/ 159708 h 958230"/>
                <a:gd name="connsiteX1" fmla="*/ 159708 w 10927829"/>
                <a:gd name="connsiteY1" fmla="*/ 0 h 958230"/>
                <a:gd name="connsiteX2" fmla="*/ 504481 w 10927829"/>
                <a:gd name="connsiteY2" fmla="*/ 0 h 958230"/>
                <a:gd name="connsiteX3" fmla="*/ 849255 w 10927829"/>
                <a:gd name="connsiteY3" fmla="*/ 0 h 958230"/>
                <a:gd name="connsiteX4" fmla="*/ 1300112 w 10927829"/>
                <a:gd name="connsiteY4" fmla="*/ 0 h 958230"/>
                <a:gd name="connsiteX5" fmla="*/ 2069222 w 10927829"/>
                <a:gd name="connsiteY5" fmla="*/ 0 h 958230"/>
                <a:gd name="connsiteX6" fmla="*/ 2626164 w 10927829"/>
                <a:gd name="connsiteY6" fmla="*/ 0 h 958230"/>
                <a:gd name="connsiteX7" fmla="*/ 3395274 w 10927829"/>
                <a:gd name="connsiteY7" fmla="*/ 0 h 958230"/>
                <a:gd name="connsiteX8" fmla="*/ 3952216 w 10927829"/>
                <a:gd name="connsiteY8" fmla="*/ 0 h 958230"/>
                <a:gd name="connsiteX9" fmla="*/ 4827410 w 10927829"/>
                <a:gd name="connsiteY9" fmla="*/ 0 h 958230"/>
                <a:gd name="connsiteX10" fmla="*/ 5384351 w 10927829"/>
                <a:gd name="connsiteY10" fmla="*/ 0 h 958230"/>
                <a:gd name="connsiteX11" fmla="*/ 6259545 w 10927829"/>
                <a:gd name="connsiteY11" fmla="*/ 0 h 958230"/>
                <a:gd name="connsiteX12" fmla="*/ 7028655 w 10927829"/>
                <a:gd name="connsiteY12" fmla="*/ 0 h 958230"/>
                <a:gd name="connsiteX13" fmla="*/ 7903849 w 10927829"/>
                <a:gd name="connsiteY13" fmla="*/ 0 h 958230"/>
                <a:gd name="connsiteX14" fmla="*/ 8566875 w 10927829"/>
                <a:gd name="connsiteY14" fmla="*/ 0 h 958230"/>
                <a:gd name="connsiteX15" fmla="*/ 8911649 w 10927829"/>
                <a:gd name="connsiteY15" fmla="*/ 0 h 958230"/>
                <a:gd name="connsiteX16" fmla="*/ 9786843 w 10927829"/>
                <a:gd name="connsiteY16" fmla="*/ 0 h 958230"/>
                <a:gd name="connsiteX17" fmla="*/ 10768121 w 10927829"/>
                <a:gd name="connsiteY17" fmla="*/ 0 h 958230"/>
                <a:gd name="connsiteX18" fmla="*/ 10927829 w 10927829"/>
                <a:gd name="connsiteY18" fmla="*/ 159708 h 958230"/>
                <a:gd name="connsiteX19" fmla="*/ 10927829 w 10927829"/>
                <a:gd name="connsiteY19" fmla="*/ 798522 h 958230"/>
                <a:gd name="connsiteX20" fmla="*/ 10768121 w 10927829"/>
                <a:gd name="connsiteY20" fmla="*/ 958230 h 958230"/>
                <a:gd name="connsiteX21" fmla="*/ 9999011 w 10927829"/>
                <a:gd name="connsiteY21" fmla="*/ 958230 h 958230"/>
                <a:gd name="connsiteX22" fmla="*/ 9229901 w 10927829"/>
                <a:gd name="connsiteY22" fmla="*/ 958230 h 958230"/>
                <a:gd name="connsiteX23" fmla="*/ 8460791 w 10927829"/>
                <a:gd name="connsiteY23" fmla="*/ 958230 h 958230"/>
                <a:gd name="connsiteX24" fmla="*/ 7585597 w 10927829"/>
                <a:gd name="connsiteY24" fmla="*/ 958230 h 958230"/>
                <a:gd name="connsiteX25" fmla="*/ 6816487 w 10927829"/>
                <a:gd name="connsiteY25" fmla="*/ 958230 h 958230"/>
                <a:gd name="connsiteX26" fmla="*/ 6047377 w 10927829"/>
                <a:gd name="connsiteY26" fmla="*/ 958230 h 958230"/>
                <a:gd name="connsiteX27" fmla="*/ 5172183 w 10927829"/>
                <a:gd name="connsiteY27" fmla="*/ 958230 h 958230"/>
                <a:gd name="connsiteX28" fmla="*/ 4509157 w 10927829"/>
                <a:gd name="connsiteY28" fmla="*/ 958230 h 958230"/>
                <a:gd name="connsiteX29" fmla="*/ 3952216 w 10927829"/>
                <a:gd name="connsiteY29" fmla="*/ 958230 h 958230"/>
                <a:gd name="connsiteX30" fmla="*/ 3183106 w 10927829"/>
                <a:gd name="connsiteY30" fmla="*/ 958230 h 958230"/>
                <a:gd name="connsiteX31" fmla="*/ 2413996 w 10927829"/>
                <a:gd name="connsiteY31" fmla="*/ 958230 h 958230"/>
                <a:gd name="connsiteX32" fmla="*/ 1644886 w 10927829"/>
                <a:gd name="connsiteY32" fmla="*/ 958230 h 958230"/>
                <a:gd name="connsiteX33" fmla="*/ 1087944 w 10927829"/>
                <a:gd name="connsiteY33" fmla="*/ 958230 h 958230"/>
                <a:gd name="connsiteX34" fmla="*/ 159708 w 10927829"/>
                <a:gd name="connsiteY34" fmla="*/ 958230 h 958230"/>
                <a:gd name="connsiteX35" fmla="*/ 0 w 10927829"/>
                <a:gd name="connsiteY35" fmla="*/ 798522 h 958230"/>
                <a:gd name="connsiteX36" fmla="*/ 0 w 10927829"/>
                <a:gd name="connsiteY36" fmla="*/ 159708 h 95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0927829" h="958230" fill="none" extrusionOk="0">
                  <a:moveTo>
                    <a:pt x="0" y="159708"/>
                  </a:moveTo>
                  <a:cubicBezTo>
                    <a:pt x="-1932" y="91592"/>
                    <a:pt x="69346" y="4334"/>
                    <a:pt x="159708" y="0"/>
                  </a:cubicBezTo>
                  <a:cubicBezTo>
                    <a:pt x="267940" y="6454"/>
                    <a:pt x="384830" y="-8036"/>
                    <a:pt x="504481" y="0"/>
                  </a:cubicBezTo>
                  <a:cubicBezTo>
                    <a:pt x="624132" y="8036"/>
                    <a:pt x="760422" y="8707"/>
                    <a:pt x="849255" y="0"/>
                  </a:cubicBezTo>
                  <a:cubicBezTo>
                    <a:pt x="938088" y="-8707"/>
                    <a:pt x="1111109" y="6842"/>
                    <a:pt x="1300112" y="0"/>
                  </a:cubicBezTo>
                  <a:cubicBezTo>
                    <a:pt x="1489115" y="-6842"/>
                    <a:pt x="1767954" y="34233"/>
                    <a:pt x="2069222" y="0"/>
                  </a:cubicBezTo>
                  <a:cubicBezTo>
                    <a:pt x="2370490" y="-34233"/>
                    <a:pt x="2419245" y="-4281"/>
                    <a:pt x="2626164" y="0"/>
                  </a:cubicBezTo>
                  <a:cubicBezTo>
                    <a:pt x="2833083" y="4281"/>
                    <a:pt x="3067025" y="2448"/>
                    <a:pt x="3395274" y="0"/>
                  </a:cubicBezTo>
                  <a:cubicBezTo>
                    <a:pt x="3723523" y="-2448"/>
                    <a:pt x="3739619" y="15012"/>
                    <a:pt x="3952216" y="0"/>
                  </a:cubicBezTo>
                  <a:cubicBezTo>
                    <a:pt x="4164813" y="-15012"/>
                    <a:pt x="4646060" y="-35384"/>
                    <a:pt x="4827410" y="0"/>
                  </a:cubicBezTo>
                  <a:cubicBezTo>
                    <a:pt x="5008760" y="35384"/>
                    <a:pt x="5260573" y="-7838"/>
                    <a:pt x="5384351" y="0"/>
                  </a:cubicBezTo>
                  <a:cubicBezTo>
                    <a:pt x="5508129" y="7838"/>
                    <a:pt x="5951102" y="18831"/>
                    <a:pt x="6259545" y="0"/>
                  </a:cubicBezTo>
                  <a:cubicBezTo>
                    <a:pt x="6567988" y="-18831"/>
                    <a:pt x="6823009" y="27240"/>
                    <a:pt x="7028655" y="0"/>
                  </a:cubicBezTo>
                  <a:cubicBezTo>
                    <a:pt x="7234301" y="-27240"/>
                    <a:pt x="7512084" y="27457"/>
                    <a:pt x="7903849" y="0"/>
                  </a:cubicBezTo>
                  <a:cubicBezTo>
                    <a:pt x="8295614" y="-27457"/>
                    <a:pt x="8327175" y="11713"/>
                    <a:pt x="8566875" y="0"/>
                  </a:cubicBezTo>
                  <a:cubicBezTo>
                    <a:pt x="8806575" y="-11713"/>
                    <a:pt x="8775599" y="9679"/>
                    <a:pt x="8911649" y="0"/>
                  </a:cubicBezTo>
                  <a:cubicBezTo>
                    <a:pt x="9047699" y="-9679"/>
                    <a:pt x="9596715" y="-16847"/>
                    <a:pt x="9786843" y="0"/>
                  </a:cubicBezTo>
                  <a:cubicBezTo>
                    <a:pt x="9976971" y="16847"/>
                    <a:pt x="10558008" y="14868"/>
                    <a:pt x="10768121" y="0"/>
                  </a:cubicBezTo>
                  <a:cubicBezTo>
                    <a:pt x="10860350" y="21476"/>
                    <a:pt x="10921962" y="73351"/>
                    <a:pt x="10927829" y="159708"/>
                  </a:cubicBezTo>
                  <a:cubicBezTo>
                    <a:pt x="10912442" y="321867"/>
                    <a:pt x="10949233" y="606204"/>
                    <a:pt x="10927829" y="798522"/>
                  </a:cubicBezTo>
                  <a:cubicBezTo>
                    <a:pt x="10940599" y="881038"/>
                    <a:pt x="10856557" y="939061"/>
                    <a:pt x="10768121" y="958230"/>
                  </a:cubicBezTo>
                  <a:cubicBezTo>
                    <a:pt x="10482737" y="990115"/>
                    <a:pt x="10265265" y="973198"/>
                    <a:pt x="9999011" y="958230"/>
                  </a:cubicBezTo>
                  <a:cubicBezTo>
                    <a:pt x="9732757" y="943263"/>
                    <a:pt x="9443551" y="981426"/>
                    <a:pt x="9229901" y="958230"/>
                  </a:cubicBezTo>
                  <a:cubicBezTo>
                    <a:pt x="9016251" y="935035"/>
                    <a:pt x="8645758" y="989470"/>
                    <a:pt x="8460791" y="958230"/>
                  </a:cubicBezTo>
                  <a:cubicBezTo>
                    <a:pt x="8275824" y="926991"/>
                    <a:pt x="7774369" y="978539"/>
                    <a:pt x="7585597" y="958230"/>
                  </a:cubicBezTo>
                  <a:cubicBezTo>
                    <a:pt x="7396825" y="937921"/>
                    <a:pt x="7027188" y="948128"/>
                    <a:pt x="6816487" y="958230"/>
                  </a:cubicBezTo>
                  <a:cubicBezTo>
                    <a:pt x="6605786" y="968333"/>
                    <a:pt x="6250210" y="937621"/>
                    <a:pt x="6047377" y="958230"/>
                  </a:cubicBezTo>
                  <a:cubicBezTo>
                    <a:pt x="5844544" y="978840"/>
                    <a:pt x="5601332" y="959323"/>
                    <a:pt x="5172183" y="958230"/>
                  </a:cubicBezTo>
                  <a:cubicBezTo>
                    <a:pt x="4743034" y="957137"/>
                    <a:pt x="4708880" y="942683"/>
                    <a:pt x="4509157" y="958230"/>
                  </a:cubicBezTo>
                  <a:cubicBezTo>
                    <a:pt x="4309434" y="973777"/>
                    <a:pt x="4172058" y="958214"/>
                    <a:pt x="3952216" y="958230"/>
                  </a:cubicBezTo>
                  <a:cubicBezTo>
                    <a:pt x="3732374" y="958246"/>
                    <a:pt x="3406808" y="959808"/>
                    <a:pt x="3183106" y="958230"/>
                  </a:cubicBezTo>
                  <a:cubicBezTo>
                    <a:pt x="2959404" y="956653"/>
                    <a:pt x="2599873" y="951670"/>
                    <a:pt x="2413996" y="958230"/>
                  </a:cubicBezTo>
                  <a:cubicBezTo>
                    <a:pt x="2228119" y="964791"/>
                    <a:pt x="1803481" y="991206"/>
                    <a:pt x="1644886" y="958230"/>
                  </a:cubicBezTo>
                  <a:cubicBezTo>
                    <a:pt x="1486291" y="925255"/>
                    <a:pt x="1327104" y="978287"/>
                    <a:pt x="1087944" y="958230"/>
                  </a:cubicBezTo>
                  <a:cubicBezTo>
                    <a:pt x="848784" y="938173"/>
                    <a:pt x="593123" y="925807"/>
                    <a:pt x="159708" y="958230"/>
                  </a:cubicBezTo>
                  <a:cubicBezTo>
                    <a:pt x="67232" y="956123"/>
                    <a:pt x="-7615" y="882358"/>
                    <a:pt x="0" y="798522"/>
                  </a:cubicBezTo>
                  <a:cubicBezTo>
                    <a:pt x="2353" y="516665"/>
                    <a:pt x="10275" y="310287"/>
                    <a:pt x="0" y="159708"/>
                  </a:cubicBezTo>
                  <a:close/>
                </a:path>
                <a:path w="10927829" h="958230" stroke="0" extrusionOk="0">
                  <a:moveTo>
                    <a:pt x="0" y="159708"/>
                  </a:moveTo>
                  <a:cubicBezTo>
                    <a:pt x="13481" y="83121"/>
                    <a:pt x="69071" y="6202"/>
                    <a:pt x="159708" y="0"/>
                  </a:cubicBezTo>
                  <a:cubicBezTo>
                    <a:pt x="275564" y="-14985"/>
                    <a:pt x="487332" y="-19610"/>
                    <a:pt x="610566" y="0"/>
                  </a:cubicBezTo>
                  <a:cubicBezTo>
                    <a:pt x="733800" y="19610"/>
                    <a:pt x="878444" y="13796"/>
                    <a:pt x="955339" y="0"/>
                  </a:cubicBezTo>
                  <a:cubicBezTo>
                    <a:pt x="1032234" y="-13796"/>
                    <a:pt x="1342006" y="-17488"/>
                    <a:pt x="1618365" y="0"/>
                  </a:cubicBezTo>
                  <a:cubicBezTo>
                    <a:pt x="1894724" y="17488"/>
                    <a:pt x="2123382" y="28338"/>
                    <a:pt x="2493559" y="0"/>
                  </a:cubicBezTo>
                  <a:cubicBezTo>
                    <a:pt x="2863736" y="-28338"/>
                    <a:pt x="2974912" y="-10835"/>
                    <a:pt x="3156585" y="0"/>
                  </a:cubicBezTo>
                  <a:cubicBezTo>
                    <a:pt x="3338258" y="10835"/>
                    <a:pt x="3660470" y="-1460"/>
                    <a:pt x="3925695" y="0"/>
                  </a:cubicBezTo>
                  <a:cubicBezTo>
                    <a:pt x="4190920" y="1460"/>
                    <a:pt x="4543538" y="-39315"/>
                    <a:pt x="4800889" y="0"/>
                  </a:cubicBezTo>
                  <a:cubicBezTo>
                    <a:pt x="5058240" y="39315"/>
                    <a:pt x="5010433" y="-9356"/>
                    <a:pt x="5145662" y="0"/>
                  </a:cubicBezTo>
                  <a:cubicBezTo>
                    <a:pt x="5280891" y="9356"/>
                    <a:pt x="5567052" y="12465"/>
                    <a:pt x="5808688" y="0"/>
                  </a:cubicBezTo>
                  <a:cubicBezTo>
                    <a:pt x="6050324" y="-12465"/>
                    <a:pt x="6076829" y="-3237"/>
                    <a:pt x="6259545" y="0"/>
                  </a:cubicBezTo>
                  <a:cubicBezTo>
                    <a:pt x="6442261" y="3237"/>
                    <a:pt x="6698504" y="32709"/>
                    <a:pt x="7134740" y="0"/>
                  </a:cubicBezTo>
                  <a:cubicBezTo>
                    <a:pt x="7570977" y="-32709"/>
                    <a:pt x="7554202" y="-16750"/>
                    <a:pt x="7691681" y="0"/>
                  </a:cubicBezTo>
                  <a:cubicBezTo>
                    <a:pt x="7829160" y="16750"/>
                    <a:pt x="8072199" y="-31933"/>
                    <a:pt x="8354707" y="0"/>
                  </a:cubicBezTo>
                  <a:cubicBezTo>
                    <a:pt x="8637215" y="31933"/>
                    <a:pt x="8582883" y="9089"/>
                    <a:pt x="8805565" y="0"/>
                  </a:cubicBezTo>
                  <a:cubicBezTo>
                    <a:pt x="9028247" y="-9089"/>
                    <a:pt x="9131834" y="9422"/>
                    <a:pt x="9362506" y="0"/>
                  </a:cubicBezTo>
                  <a:cubicBezTo>
                    <a:pt x="9593178" y="-9422"/>
                    <a:pt x="9783126" y="-9308"/>
                    <a:pt x="9919448" y="0"/>
                  </a:cubicBezTo>
                  <a:cubicBezTo>
                    <a:pt x="10055770" y="9308"/>
                    <a:pt x="10442898" y="6026"/>
                    <a:pt x="10768121" y="0"/>
                  </a:cubicBezTo>
                  <a:cubicBezTo>
                    <a:pt x="10866733" y="18710"/>
                    <a:pt x="10918571" y="84767"/>
                    <a:pt x="10927829" y="159708"/>
                  </a:cubicBezTo>
                  <a:cubicBezTo>
                    <a:pt x="10908091" y="429101"/>
                    <a:pt x="10925940" y="569288"/>
                    <a:pt x="10927829" y="798522"/>
                  </a:cubicBezTo>
                  <a:cubicBezTo>
                    <a:pt x="10929627" y="875261"/>
                    <a:pt x="10852802" y="964604"/>
                    <a:pt x="10768121" y="958230"/>
                  </a:cubicBezTo>
                  <a:cubicBezTo>
                    <a:pt x="10508491" y="932238"/>
                    <a:pt x="10268383" y="988038"/>
                    <a:pt x="10105095" y="958230"/>
                  </a:cubicBezTo>
                  <a:cubicBezTo>
                    <a:pt x="9941807" y="928422"/>
                    <a:pt x="9618953" y="982798"/>
                    <a:pt x="9442069" y="958230"/>
                  </a:cubicBezTo>
                  <a:cubicBezTo>
                    <a:pt x="9265185" y="933662"/>
                    <a:pt x="8867853" y="933698"/>
                    <a:pt x="8672959" y="958230"/>
                  </a:cubicBezTo>
                  <a:cubicBezTo>
                    <a:pt x="8478065" y="982763"/>
                    <a:pt x="8305501" y="953754"/>
                    <a:pt x="8009934" y="958230"/>
                  </a:cubicBezTo>
                  <a:cubicBezTo>
                    <a:pt x="7714367" y="962706"/>
                    <a:pt x="7810756" y="942468"/>
                    <a:pt x="7665160" y="958230"/>
                  </a:cubicBezTo>
                  <a:cubicBezTo>
                    <a:pt x="7519564" y="973992"/>
                    <a:pt x="7434997" y="940989"/>
                    <a:pt x="7214303" y="958230"/>
                  </a:cubicBezTo>
                  <a:cubicBezTo>
                    <a:pt x="6993609" y="975471"/>
                    <a:pt x="7010077" y="951169"/>
                    <a:pt x="6869529" y="958230"/>
                  </a:cubicBezTo>
                  <a:cubicBezTo>
                    <a:pt x="6728981" y="965291"/>
                    <a:pt x="6402665" y="949227"/>
                    <a:pt x="6100419" y="958230"/>
                  </a:cubicBezTo>
                  <a:cubicBezTo>
                    <a:pt x="5798173" y="967234"/>
                    <a:pt x="5604561" y="967831"/>
                    <a:pt x="5225225" y="958230"/>
                  </a:cubicBezTo>
                  <a:cubicBezTo>
                    <a:pt x="4845889" y="948629"/>
                    <a:pt x="4616899" y="940024"/>
                    <a:pt x="4456115" y="958230"/>
                  </a:cubicBezTo>
                  <a:cubicBezTo>
                    <a:pt x="4295331" y="976437"/>
                    <a:pt x="4035505" y="944188"/>
                    <a:pt x="3687005" y="958230"/>
                  </a:cubicBezTo>
                  <a:cubicBezTo>
                    <a:pt x="3338505" y="972273"/>
                    <a:pt x="3452410" y="946756"/>
                    <a:pt x="3342232" y="958230"/>
                  </a:cubicBezTo>
                  <a:cubicBezTo>
                    <a:pt x="3232054" y="969704"/>
                    <a:pt x="3127510" y="951236"/>
                    <a:pt x="2997458" y="958230"/>
                  </a:cubicBezTo>
                  <a:cubicBezTo>
                    <a:pt x="2867406" y="965224"/>
                    <a:pt x="2480927" y="984638"/>
                    <a:pt x="2334433" y="958230"/>
                  </a:cubicBezTo>
                  <a:cubicBezTo>
                    <a:pt x="2187940" y="931822"/>
                    <a:pt x="1901507" y="985361"/>
                    <a:pt x="1777491" y="958230"/>
                  </a:cubicBezTo>
                  <a:cubicBezTo>
                    <a:pt x="1653475" y="931099"/>
                    <a:pt x="1259133" y="985955"/>
                    <a:pt x="1114465" y="958230"/>
                  </a:cubicBezTo>
                  <a:cubicBezTo>
                    <a:pt x="969797" y="930505"/>
                    <a:pt x="874681" y="952546"/>
                    <a:pt x="769692" y="958230"/>
                  </a:cubicBezTo>
                  <a:cubicBezTo>
                    <a:pt x="664703" y="963914"/>
                    <a:pt x="289916" y="945889"/>
                    <a:pt x="159708" y="958230"/>
                  </a:cubicBezTo>
                  <a:cubicBezTo>
                    <a:pt x="76518" y="963423"/>
                    <a:pt x="11784" y="869736"/>
                    <a:pt x="0" y="798522"/>
                  </a:cubicBezTo>
                  <a:cubicBezTo>
                    <a:pt x="-2592" y="594931"/>
                    <a:pt x="25439" y="388030"/>
                    <a:pt x="0" y="159708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1964836498">
                    <a:custGeom>
                      <a:avLst/>
                      <a:gdLst>
                        <a:gd name="connsiteX0" fmla="*/ 0 w 10927829"/>
                        <a:gd name="connsiteY0" fmla="*/ 159708 h 958230"/>
                        <a:gd name="connsiteX1" fmla="*/ 159708 w 10927829"/>
                        <a:gd name="connsiteY1" fmla="*/ 0 h 958230"/>
                        <a:gd name="connsiteX2" fmla="*/ 10768121 w 10927829"/>
                        <a:gd name="connsiteY2" fmla="*/ 0 h 958230"/>
                        <a:gd name="connsiteX3" fmla="*/ 10927829 w 10927829"/>
                        <a:gd name="connsiteY3" fmla="*/ 159708 h 958230"/>
                        <a:gd name="connsiteX4" fmla="*/ 10927829 w 10927829"/>
                        <a:gd name="connsiteY4" fmla="*/ 798522 h 958230"/>
                        <a:gd name="connsiteX5" fmla="*/ 10768121 w 10927829"/>
                        <a:gd name="connsiteY5" fmla="*/ 958230 h 958230"/>
                        <a:gd name="connsiteX6" fmla="*/ 159708 w 10927829"/>
                        <a:gd name="connsiteY6" fmla="*/ 958230 h 958230"/>
                        <a:gd name="connsiteX7" fmla="*/ 0 w 10927829"/>
                        <a:gd name="connsiteY7" fmla="*/ 798522 h 958230"/>
                        <a:gd name="connsiteX8" fmla="*/ 0 w 10927829"/>
                        <a:gd name="connsiteY8" fmla="*/ 159708 h 95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927829" h="958230">
                          <a:moveTo>
                            <a:pt x="0" y="159708"/>
                          </a:moveTo>
                          <a:cubicBezTo>
                            <a:pt x="0" y="71504"/>
                            <a:pt x="71504" y="0"/>
                            <a:pt x="159708" y="0"/>
                          </a:cubicBezTo>
                          <a:lnTo>
                            <a:pt x="10768121" y="0"/>
                          </a:lnTo>
                          <a:cubicBezTo>
                            <a:pt x="10856325" y="0"/>
                            <a:pt x="10927829" y="71504"/>
                            <a:pt x="10927829" y="159708"/>
                          </a:cubicBezTo>
                          <a:lnTo>
                            <a:pt x="10927829" y="798522"/>
                          </a:lnTo>
                          <a:cubicBezTo>
                            <a:pt x="10927829" y="886726"/>
                            <a:pt x="10856325" y="958230"/>
                            <a:pt x="10768121" y="958230"/>
                          </a:cubicBezTo>
                          <a:lnTo>
                            <a:pt x="159708" y="958230"/>
                          </a:lnTo>
                          <a:cubicBezTo>
                            <a:pt x="71504" y="958230"/>
                            <a:pt x="0" y="886726"/>
                            <a:pt x="0" y="798522"/>
                          </a:cubicBezTo>
                          <a:lnTo>
                            <a:pt x="0" y="159708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95367" tIns="195367" rIns="195367" bIns="195367" numCol="1" spcCol="1270" anchor="ctr" anchorCtr="0">
              <a:noAutofit/>
            </a:bodyPr>
            <a:lstStyle/>
            <a:p>
              <a:pPr marL="0" lvl="0" indent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/>
                <a:t>Use Pre-Shared Keys (PSK)</a:t>
              </a:r>
              <a:endParaRPr lang="en-US" sz="3200" kern="120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358EFD-A992-FFCF-0915-273119B2B245}"/>
                </a:ext>
              </a:extLst>
            </p:cNvPr>
            <p:cNvSpPr/>
            <p:nvPr/>
          </p:nvSpPr>
          <p:spPr>
            <a:xfrm>
              <a:off x="644056" y="4265141"/>
              <a:ext cx="10927829" cy="958230"/>
            </a:xfrm>
            <a:custGeom>
              <a:avLst/>
              <a:gdLst>
                <a:gd name="connsiteX0" fmla="*/ 0 w 10927829"/>
                <a:gd name="connsiteY0" fmla="*/ 159708 h 958230"/>
                <a:gd name="connsiteX1" fmla="*/ 159708 w 10927829"/>
                <a:gd name="connsiteY1" fmla="*/ 0 h 958230"/>
                <a:gd name="connsiteX2" fmla="*/ 504481 w 10927829"/>
                <a:gd name="connsiteY2" fmla="*/ 0 h 958230"/>
                <a:gd name="connsiteX3" fmla="*/ 849255 w 10927829"/>
                <a:gd name="connsiteY3" fmla="*/ 0 h 958230"/>
                <a:gd name="connsiteX4" fmla="*/ 1300112 w 10927829"/>
                <a:gd name="connsiteY4" fmla="*/ 0 h 958230"/>
                <a:gd name="connsiteX5" fmla="*/ 1644886 w 10927829"/>
                <a:gd name="connsiteY5" fmla="*/ 0 h 958230"/>
                <a:gd name="connsiteX6" fmla="*/ 2520080 w 10927829"/>
                <a:gd name="connsiteY6" fmla="*/ 0 h 958230"/>
                <a:gd name="connsiteX7" fmla="*/ 2864853 w 10927829"/>
                <a:gd name="connsiteY7" fmla="*/ 0 h 958230"/>
                <a:gd name="connsiteX8" fmla="*/ 3633963 w 10927829"/>
                <a:gd name="connsiteY8" fmla="*/ 0 h 958230"/>
                <a:gd name="connsiteX9" fmla="*/ 4296989 w 10927829"/>
                <a:gd name="connsiteY9" fmla="*/ 0 h 958230"/>
                <a:gd name="connsiteX10" fmla="*/ 4641762 w 10927829"/>
                <a:gd name="connsiteY10" fmla="*/ 0 h 958230"/>
                <a:gd name="connsiteX11" fmla="*/ 5198704 w 10927829"/>
                <a:gd name="connsiteY11" fmla="*/ 0 h 958230"/>
                <a:gd name="connsiteX12" fmla="*/ 5649562 w 10927829"/>
                <a:gd name="connsiteY12" fmla="*/ 0 h 958230"/>
                <a:gd name="connsiteX13" fmla="*/ 5994335 w 10927829"/>
                <a:gd name="connsiteY13" fmla="*/ 0 h 958230"/>
                <a:gd name="connsiteX14" fmla="*/ 6657361 w 10927829"/>
                <a:gd name="connsiteY14" fmla="*/ 0 h 958230"/>
                <a:gd name="connsiteX15" fmla="*/ 7214303 w 10927829"/>
                <a:gd name="connsiteY15" fmla="*/ 0 h 958230"/>
                <a:gd name="connsiteX16" fmla="*/ 8089497 w 10927829"/>
                <a:gd name="connsiteY16" fmla="*/ 0 h 958230"/>
                <a:gd name="connsiteX17" fmla="*/ 8646438 w 10927829"/>
                <a:gd name="connsiteY17" fmla="*/ 0 h 958230"/>
                <a:gd name="connsiteX18" fmla="*/ 9521632 w 10927829"/>
                <a:gd name="connsiteY18" fmla="*/ 0 h 958230"/>
                <a:gd name="connsiteX19" fmla="*/ 10184658 w 10927829"/>
                <a:gd name="connsiteY19" fmla="*/ 0 h 958230"/>
                <a:gd name="connsiteX20" fmla="*/ 10768121 w 10927829"/>
                <a:gd name="connsiteY20" fmla="*/ 0 h 958230"/>
                <a:gd name="connsiteX21" fmla="*/ 10927829 w 10927829"/>
                <a:gd name="connsiteY21" fmla="*/ 159708 h 958230"/>
                <a:gd name="connsiteX22" fmla="*/ 10927829 w 10927829"/>
                <a:gd name="connsiteY22" fmla="*/ 798522 h 958230"/>
                <a:gd name="connsiteX23" fmla="*/ 10768121 w 10927829"/>
                <a:gd name="connsiteY23" fmla="*/ 958230 h 958230"/>
                <a:gd name="connsiteX24" fmla="*/ 10423348 w 10927829"/>
                <a:gd name="connsiteY24" fmla="*/ 958230 h 958230"/>
                <a:gd name="connsiteX25" fmla="*/ 9866406 w 10927829"/>
                <a:gd name="connsiteY25" fmla="*/ 958230 h 958230"/>
                <a:gd name="connsiteX26" fmla="*/ 9415548 w 10927829"/>
                <a:gd name="connsiteY26" fmla="*/ 958230 h 958230"/>
                <a:gd name="connsiteX27" fmla="*/ 8646438 w 10927829"/>
                <a:gd name="connsiteY27" fmla="*/ 958230 h 958230"/>
                <a:gd name="connsiteX28" fmla="*/ 8301665 w 10927829"/>
                <a:gd name="connsiteY28" fmla="*/ 958230 h 958230"/>
                <a:gd name="connsiteX29" fmla="*/ 7638639 w 10927829"/>
                <a:gd name="connsiteY29" fmla="*/ 958230 h 958230"/>
                <a:gd name="connsiteX30" fmla="*/ 7293866 w 10927829"/>
                <a:gd name="connsiteY30" fmla="*/ 958230 h 958230"/>
                <a:gd name="connsiteX31" fmla="*/ 6736924 w 10927829"/>
                <a:gd name="connsiteY31" fmla="*/ 958230 h 958230"/>
                <a:gd name="connsiteX32" fmla="*/ 6286067 w 10927829"/>
                <a:gd name="connsiteY32" fmla="*/ 958230 h 958230"/>
                <a:gd name="connsiteX33" fmla="*/ 5516957 w 10927829"/>
                <a:gd name="connsiteY33" fmla="*/ 958230 h 958230"/>
                <a:gd name="connsiteX34" fmla="*/ 4960015 w 10927829"/>
                <a:gd name="connsiteY34" fmla="*/ 958230 h 958230"/>
                <a:gd name="connsiteX35" fmla="*/ 4615241 w 10927829"/>
                <a:gd name="connsiteY35" fmla="*/ 958230 h 958230"/>
                <a:gd name="connsiteX36" fmla="*/ 4058300 w 10927829"/>
                <a:gd name="connsiteY36" fmla="*/ 958230 h 958230"/>
                <a:gd name="connsiteX37" fmla="*/ 3607442 w 10927829"/>
                <a:gd name="connsiteY37" fmla="*/ 958230 h 958230"/>
                <a:gd name="connsiteX38" fmla="*/ 2732248 w 10927829"/>
                <a:gd name="connsiteY38" fmla="*/ 958230 h 958230"/>
                <a:gd name="connsiteX39" fmla="*/ 2069222 w 10927829"/>
                <a:gd name="connsiteY39" fmla="*/ 958230 h 958230"/>
                <a:gd name="connsiteX40" fmla="*/ 1724449 w 10927829"/>
                <a:gd name="connsiteY40" fmla="*/ 958230 h 958230"/>
                <a:gd name="connsiteX41" fmla="*/ 1273591 w 10927829"/>
                <a:gd name="connsiteY41" fmla="*/ 958230 h 958230"/>
                <a:gd name="connsiteX42" fmla="*/ 159708 w 10927829"/>
                <a:gd name="connsiteY42" fmla="*/ 958230 h 958230"/>
                <a:gd name="connsiteX43" fmla="*/ 0 w 10927829"/>
                <a:gd name="connsiteY43" fmla="*/ 798522 h 958230"/>
                <a:gd name="connsiteX44" fmla="*/ 0 w 10927829"/>
                <a:gd name="connsiteY44" fmla="*/ 159708 h 95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0927829" h="958230" fill="none" extrusionOk="0">
                  <a:moveTo>
                    <a:pt x="0" y="159708"/>
                  </a:moveTo>
                  <a:cubicBezTo>
                    <a:pt x="4400" y="76896"/>
                    <a:pt x="70758" y="17513"/>
                    <a:pt x="159708" y="0"/>
                  </a:cubicBezTo>
                  <a:cubicBezTo>
                    <a:pt x="254140" y="-2766"/>
                    <a:pt x="384035" y="-15932"/>
                    <a:pt x="504481" y="0"/>
                  </a:cubicBezTo>
                  <a:cubicBezTo>
                    <a:pt x="624927" y="15932"/>
                    <a:pt x="776276" y="15256"/>
                    <a:pt x="849255" y="0"/>
                  </a:cubicBezTo>
                  <a:cubicBezTo>
                    <a:pt x="922234" y="-15256"/>
                    <a:pt x="1160678" y="3731"/>
                    <a:pt x="1300112" y="0"/>
                  </a:cubicBezTo>
                  <a:cubicBezTo>
                    <a:pt x="1439546" y="-3731"/>
                    <a:pt x="1530673" y="10110"/>
                    <a:pt x="1644886" y="0"/>
                  </a:cubicBezTo>
                  <a:cubicBezTo>
                    <a:pt x="1759099" y="-10110"/>
                    <a:pt x="2135409" y="9449"/>
                    <a:pt x="2520080" y="0"/>
                  </a:cubicBezTo>
                  <a:cubicBezTo>
                    <a:pt x="2904751" y="-9449"/>
                    <a:pt x="2761971" y="17051"/>
                    <a:pt x="2864853" y="0"/>
                  </a:cubicBezTo>
                  <a:cubicBezTo>
                    <a:pt x="2967735" y="-17051"/>
                    <a:pt x="3412267" y="-12648"/>
                    <a:pt x="3633963" y="0"/>
                  </a:cubicBezTo>
                  <a:cubicBezTo>
                    <a:pt x="3855659" y="12648"/>
                    <a:pt x="4116088" y="13371"/>
                    <a:pt x="4296989" y="0"/>
                  </a:cubicBezTo>
                  <a:cubicBezTo>
                    <a:pt x="4477890" y="-13371"/>
                    <a:pt x="4487358" y="-10546"/>
                    <a:pt x="4641762" y="0"/>
                  </a:cubicBezTo>
                  <a:cubicBezTo>
                    <a:pt x="4796166" y="10546"/>
                    <a:pt x="5071668" y="-814"/>
                    <a:pt x="5198704" y="0"/>
                  </a:cubicBezTo>
                  <a:cubicBezTo>
                    <a:pt x="5325740" y="814"/>
                    <a:pt x="5503068" y="-11309"/>
                    <a:pt x="5649562" y="0"/>
                  </a:cubicBezTo>
                  <a:cubicBezTo>
                    <a:pt x="5796056" y="11309"/>
                    <a:pt x="5856777" y="-12517"/>
                    <a:pt x="5994335" y="0"/>
                  </a:cubicBezTo>
                  <a:cubicBezTo>
                    <a:pt x="6131893" y="12517"/>
                    <a:pt x="6393107" y="18794"/>
                    <a:pt x="6657361" y="0"/>
                  </a:cubicBezTo>
                  <a:cubicBezTo>
                    <a:pt x="6921615" y="-18794"/>
                    <a:pt x="7095071" y="-2658"/>
                    <a:pt x="7214303" y="0"/>
                  </a:cubicBezTo>
                  <a:cubicBezTo>
                    <a:pt x="7333535" y="2658"/>
                    <a:pt x="7821076" y="7174"/>
                    <a:pt x="8089497" y="0"/>
                  </a:cubicBezTo>
                  <a:cubicBezTo>
                    <a:pt x="8357918" y="-7174"/>
                    <a:pt x="8453768" y="27523"/>
                    <a:pt x="8646438" y="0"/>
                  </a:cubicBezTo>
                  <a:cubicBezTo>
                    <a:pt x="8839108" y="-27523"/>
                    <a:pt x="9277862" y="18377"/>
                    <a:pt x="9521632" y="0"/>
                  </a:cubicBezTo>
                  <a:cubicBezTo>
                    <a:pt x="9765402" y="-18377"/>
                    <a:pt x="10027892" y="-7377"/>
                    <a:pt x="10184658" y="0"/>
                  </a:cubicBezTo>
                  <a:cubicBezTo>
                    <a:pt x="10341424" y="7377"/>
                    <a:pt x="10497438" y="4562"/>
                    <a:pt x="10768121" y="0"/>
                  </a:cubicBezTo>
                  <a:cubicBezTo>
                    <a:pt x="10861436" y="-5510"/>
                    <a:pt x="10914680" y="63784"/>
                    <a:pt x="10927829" y="159708"/>
                  </a:cubicBezTo>
                  <a:cubicBezTo>
                    <a:pt x="10908023" y="299159"/>
                    <a:pt x="10933928" y="616218"/>
                    <a:pt x="10927829" y="798522"/>
                  </a:cubicBezTo>
                  <a:cubicBezTo>
                    <a:pt x="10917949" y="906071"/>
                    <a:pt x="10848256" y="961236"/>
                    <a:pt x="10768121" y="958230"/>
                  </a:cubicBezTo>
                  <a:cubicBezTo>
                    <a:pt x="10636757" y="970429"/>
                    <a:pt x="10576294" y="967903"/>
                    <a:pt x="10423348" y="958230"/>
                  </a:cubicBezTo>
                  <a:cubicBezTo>
                    <a:pt x="10270402" y="948557"/>
                    <a:pt x="10027172" y="952057"/>
                    <a:pt x="9866406" y="958230"/>
                  </a:cubicBezTo>
                  <a:cubicBezTo>
                    <a:pt x="9705640" y="964403"/>
                    <a:pt x="9592593" y="964428"/>
                    <a:pt x="9415548" y="958230"/>
                  </a:cubicBezTo>
                  <a:cubicBezTo>
                    <a:pt x="9238503" y="952032"/>
                    <a:pt x="8902903" y="946202"/>
                    <a:pt x="8646438" y="958230"/>
                  </a:cubicBezTo>
                  <a:cubicBezTo>
                    <a:pt x="8389973" y="970259"/>
                    <a:pt x="8404709" y="950321"/>
                    <a:pt x="8301665" y="958230"/>
                  </a:cubicBezTo>
                  <a:cubicBezTo>
                    <a:pt x="8198621" y="966139"/>
                    <a:pt x="7782534" y="970412"/>
                    <a:pt x="7638639" y="958230"/>
                  </a:cubicBezTo>
                  <a:cubicBezTo>
                    <a:pt x="7494744" y="946048"/>
                    <a:pt x="7438327" y="943587"/>
                    <a:pt x="7293866" y="958230"/>
                  </a:cubicBezTo>
                  <a:cubicBezTo>
                    <a:pt x="7149405" y="972873"/>
                    <a:pt x="6922862" y="974824"/>
                    <a:pt x="6736924" y="958230"/>
                  </a:cubicBezTo>
                  <a:cubicBezTo>
                    <a:pt x="6550986" y="941636"/>
                    <a:pt x="6435234" y="942119"/>
                    <a:pt x="6286067" y="958230"/>
                  </a:cubicBezTo>
                  <a:cubicBezTo>
                    <a:pt x="6136900" y="974341"/>
                    <a:pt x="5685044" y="967000"/>
                    <a:pt x="5516957" y="958230"/>
                  </a:cubicBezTo>
                  <a:cubicBezTo>
                    <a:pt x="5348870" y="949461"/>
                    <a:pt x="5126700" y="956531"/>
                    <a:pt x="4960015" y="958230"/>
                  </a:cubicBezTo>
                  <a:cubicBezTo>
                    <a:pt x="4793330" y="959929"/>
                    <a:pt x="4692011" y="967330"/>
                    <a:pt x="4615241" y="958230"/>
                  </a:cubicBezTo>
                  <a:cubicBezTo>
                    <a:pt x="4538471" y="949130"/>
                    <a:pt x="4197154" y="981860"/>
                    <a:pt x="4058300" y="958230"/>
                  </a:cubicBezTo>
                  <a:cubicBezTo>
                    <a:pt x="3919446" y="934600"/>
                    <a:pt x="3777251" y="936877"/>
                    <a:pt x="3607442" y="958230"/>
                  </a:cubicBezTo>
                  <a:cubicBezTo>
                    <a:pt x="3437633" y="979583"/>
                    <a:pt x="3107282" y="967102"/>
                    <a:pt x="2732248" y="958230"/>
                  </a:cubicBezTo>
                  <a:cubicBezTo>
                    <a:pt x="2357214" y="949358"/>
                    <a:pt x="2296670" y="931915"/>
                    <a:pt x="2069222" y="958230"/>
                  </a:cubicBezTo>
                  <a:cubicBezTo>
                    <a:pt x="1841774" y="984545"/>
                    <a:pt x="1858126" y="968897"/>
                    <a:pt x="1724449" y="958230"/>
                  </a:cubicBezTo>
                  <a:cubicBezTo>
                    <a:pt x="1590772" y="947563"/>
                    <a:pt x="1469528" y="941521"/>
                    <a:pt x="1273591" y="958230"/>
                  </a:cubicBezTo>
                  <a:cubicBezTo>
                    <a:pt x="1077654" y="974939"/>
                    <a:pt x="449894" y="918245"/>
                    <a:pt x="159708" y="958230"/>
                  </a:cubicBezTo>
                  <a:cubicBezTo>
                    <a:pt x="65504" y="946780"/>
                    <a:pt x="-314" y="897712"/>
                    <a:pt x="0" y="798522"/>
                  </a:cubicBezTo>
                  <a:cubicBezTo>
                    <a:pt x="2406" y="668996"/>
                    <a:pt x="2750" y="362146"/>
                    <a:pt x="0" y="159708"/>
                  </a:cubicBezTo>
                  <a:close/>
                </a:path>
                <a:path w="10927829" h="958230" stroke="0" extrusionOk="0">
                  <a:moveTo>
                    <a:pt x="0" y="159708"/>
                  </a:moveTo>
                  <a:cubicBezTo>
                    <a:pt x="-3010" y="73952"/>
                    <a:pt x="65698" y="-11505"/>
                    <a:pt x="159708" y="0"/>
                  </a:cubicBezTo>
                  <a:cubicBezTo>
                    <a:pt x="283450" y="11607"/>
                    <a:pt x="592164" y="-15471"/>
                    <a:pt x="716650" y="0"/>
                  </a:cubicBezTo>
                  <a:cubicBezTo>
                    <a:pt x="841136" y="15471"/>
                    <a:pt x="1006053" y="15471"/>
                    <a:pt x="1167507" y="0"/>
                  </a:cubicBezTo>
                  <a:cubicBezTo>
                    <a:pt x="1328961" y="-15471"/>
                    <a:pt x="1368756" y="12326"/>
                    <a:pt x="1512281" y="0"/>
                  </a:cubicBezTo>
                  <a:cubicBezTo>
                    <a:pt x="1655806" y="-12326"/>
                    <a:pt x="2065016" y="35546"/>
                    <a:pt x="2281391" y="0"/>
                  </a:cubicBezTo>
                  <a:cubicBezTo>
                    <a:pt x="2497766" y="-35546"/>
                    <a:pt x="2948783" y="-9946"/>
                    <a:pt x="3156585" y="0"/>
                  </a:cubicBezTo>
                  <a:cubicBezTo>
                    <a:pt x="3364387" y="9946"/>
                    <a:pt x="3806836" y="-30629"/>
                    <a:pt x="4031779" y="0"/>
                  </a:cubicBezTo>
                  <a:cubicBezTo>
                    <a:pt x="4256722" y="30629"/>
                    <a:pt x="4314728" y="-19806"/>
                    <a:pt x="4482636" y="0"/>
                  </a:cubicBezTo>
                  <a:cubicBezTo>
                    <a:pt x="4650544" y="19806"/>
                    <a:pt x="4990975" y="-8962"/>
                    <a:pt x="5251746" y="0"/>
                  </a:cubicBezTo>
                  <a:cubicBezTo>
                    <a:pt x="5512517" y="8962"/>
                    <a:pt x="5576646" y="10397"/>
                    <a:pt x="5702604" y="0"/>
                  </a:cubicBezTo>
                  <a:cubicBezTo>
                    <a:pt x="5828562" y="-10397"/>
                    <a:pt x="5973400" y="4601"/>
                    <a:pt x="6047377" y="0"/>
                  </a:cubicBezTo>
                  <a:cubicBezTo>
                    <a:pt x="6121354" y="-4601"/>
                    <a:pt x="6235272" y="16148"/>
                    <a:pt x="6392151" y="0"/>
                  </a:cubicBezTo>
                  <a:cubicBezTo>
                    <a:pt x="6549030" y="-16148"/>
                    <a:pt x="6709329" y="9719"/>
                    <a:pt x="6843008" y="0"/>
                  </a:cubicBezTo>
                  <a:cubicBezTo>
                    <a:pt x="6976687" y="-9719"/>
                    <a:pt x="7384001" y="17985"/>
                    <a:pt x="7612118" y="0"/>
                  </a:cubicBezTo>
                  <a:cubicBezTo>
                    <a:pt x="7840235" y="-17985"/>
                    <a:pt x="7938084" y="1542"/>
                    <a:pt x="8062976" y="0"/>
                  </a:cubicBezTo>
                  <a:cubicBezTo>
                    <a:pt x="8187868" y="-1542"/>
                    <a:pt x="8306248" y="881"/>
                    <a:pt x="8513833" y="0"/>
                  </a:cubicBezTo>
                  <a:cubicBezTo>
                    <a:pt x="8721418" y="-881"/>
                    <a:pt x="8863067" y="16860"/>
                    <a:pt x="8964691" y="0"/>
                  </a:cubicBezTo>
                  <a:cubicBezTo>
                    <a:pt x="9066315" y="-16860"/>
                    <a:pt x="9614272" y="-9282"/>
                    <a:pt x="9839885" y="0"/>
                  </a:cubicBezTo>
                  <a:cubicBezTo>
                    <a:pt x="10065498" y="9282"/>
                    <a:pt x="10358768" y="7248"/>
                    <a:pt x="10768121" y="0"/>
                  </a:cubicBezTo>
                  <a:cubicBezTo>
                    <a:pt x="10855139" y="-15951"/>
                    <a:pt x="10920718" y="56386"/>
                    <a:pt x="10927829" y="159708"/>
                  </a:cubicBezTo>
                  <a:cubicBezTo>
                    <a:pt x="10949800" y="394282"/>
                    <a:pt x="10932136" y="616295"/>
                    <a:pt x="10927829" y="798522"/>
                  </a:cubicBezTo>
                  <a:cubicBezTo>
                    <a:pt x="10925134" y="887133"/>
                    <a:pt x="10842384" y="961014"/>
                    <a:pt x="10768121" y="958230"/>
                  </a:cubicBezTo>
                  <a:cubicBezTo>
                    <a:pt x="10574028" y="947277"/>
                    <a:pt x="10267461" y="983554"/>
                    <a:pt x="10105095" y="958230"/>
                  </a:cubicBezTo>
                  <a:cubicBezTo>
                    <a:pt x="9942729" y="932906"/>
                    <a:pt x="9922775" y="962873"/>
                    <a:pt x="9760322" y="958230"/>
                  </a:cubicBezTo>
                  <a:cubicBezTo>
                    <a:pt x="9597869" y="953587"/>
                    <a:pt x="9404456" y="943814"/>
                    <a:pt x="9309464" y="958230"/>
                  </a:cubicBezTo>
                  <a:cubicBezTo>
                    <a:pt x="9214472" y="972646"/>
                    <a:pt x="8854077" y="948120"/>
                    <a:pt x="8646438" y="958230"/>
                  </a:cubicBezTo>
                  <a:cubicBezTo>
                    <a:pt x="8438799" y="968340"/>
                    <a:pt x="8407343" y="957693"/>
                    <a:pt x="8301665" y="958230"/>
                  </a:cubicBezTo>
                  <a:cubicBezTo>
                    <a:pt x="8195987" y="958767"/>
                    <a:pt x="8088283" y="960598"/>
                    <a:pt x="7956892" y="958230"/>
                  </a:cubicBezTo>
                  <a:cubicBezTo>
                    <a:pt x="7825501" y="955862"/>
                    <a:pt x="7754302" y="941677"/>
                    <a:pt x="7612118" y="958230"/>
                  </a:cubicBezTo>
                  <a:cubicBezTo>
                    <a:pt x="7469934" y="974783"/>
                    <a:pt x="7329605" y="952234"/>
                    <a:pt x="7161261" y="958230"/>
                  </a:cubicBezTo>
                  <a:cubicBezTo>
                    <a:pt x="6992917" y="964226"/>
                    <a:pt x="6729139" y="932129"/>
                    <a:pt x="6604319" y="958230"/>
                  </a:cubicBezTo>
                  <a:cubicBezTo>
                    <a:pt x="6479499" y="984331"/>
                    <a:pt x="5982844" y="985508"/>
                    <a:pt x="5729125" y="958230"/>
                  </a:cubicBezTo>
                  <a:cubicBezTo>
                    <a:pt x="5475406" y="930952"/>
                    <a:pt x="5519850" y="973821"/>
                    <a:pt x="5384351" y="958230"/>
                  </a:cubicBezTo>
                  <a:cubicBezTo>
                    <a:pt x="5248852" y="942639"/>
                    <a:pt x="4998650" y="980014"/>
                    <a:pt x="4721326" y="958230"/>
                  </a:cubicBezTo>
                  <a:cubicBezTo>
                    <a:pt x="4444002" y="936446"/>
                    <a:pt x="4168431" y="980741"/>
                    <a:pt x="3846132" y="958230"/>
                  </a:cubicBezTo>
                  <a:cubicBezTo>
                    <a:pt x="3523833" y="935719"/>
                    <a:pt x="3163484" y="970096"/>
                    <a:pt x="2970937" y="958230"/>
                  </a:cubicBezTo>
                  <a:cubicBezTo>
                    <a:pt x="2778390" y="946364"/>
                    <a:pt x="2367678" y="920146"/>
                    <a:pt x="2201828" y="958230"/>
                  </a:cubicBezTo>
                  <a:cubicBezTo>
                    <a:pt x="2035978" y="996314"/>
                    <a:pt x="1717245" y="987381"/>
                    <a:pt x="1538802" y="958230"/>
                  </a:cubicBezTo>
                  <a:cubicBezTo>
                    <a:pt x="1360359" y="929079"/>
                    <a:pt x="1233328" y="953271"/>
                    <a:pt x="1087944" y="958230"/>
                  </a:cubicBezTo>
                  <a:cubicBezTo>
                    <a:pt x="942560" y="963189"/>
                    <a:pt x="477752" y="1001564"/>
                    <a:pt x="159708" y="958230"/>
                  </a:cubicBezTo>
                  <a:cubicBezTo>
                    <a:pt x="76492" y="956604"/>
                    <a:pt x="5472" y="876536"/>
                    <a:pt x="0" y="798522"/>
                  </a:cubicBezTo>
                  <a:cubicBezTo>
                    <a:pt x="-30634" y="593188"/>
                    <a:pt x="5314" y="397945"/>
                    <a:pt x="0" y="159708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3675834040">
                    <a:custGeom>
                      <a:avLst/>
                      <a:gdLst>
                        <a:gd name="connsiteX0" fmla="*/ 0 w 10927829"/>
                        <a:gd name="connsiteY0" fmla="*/ 159708 h 958230"/>
                        <a:gd name="connsiteX1" fmla="*/ 159708 w 10927829"/>
                        <a:gd name="connsiteY1" fmla="*/ 0 h 958230"/>
                        <a:gd name="connsiteX2" fmla="*/ 10768121 w 10927829"/>
                        <a:gd name="connsiteY2" fmla="*/ 0 h 958230"/>
                        <a:gd name="connsiteX3" fmla="*/ 10927829 w 10927829"/>
                        <a:gd name="connsiteY3" fmla="*/ 159708 h 958230"/>
                        <a:gd name="connsiteX4" fmla="*/ 10927829 w 10927829"/>
                        <a:gd name="connsiteY4" fmla="*/ 798522 h 958230"/>
                        <a:gd name="connsiteX5" fmla="*/ 10768121 w 10927829"/>
                        <a:gd name="connsiteY5" fmla="*/ 958230 h 958230"/>
                        <a:gd name="connsiteX6" fmla="*/ 159708 w 10927829"/>
                        <a:gd name="connsiteY6" fmla="*/ 958230 h 958230"/>
                        <a:gd name="connsiteX7" fmla="*/ 0 w 10927829"/>
                        <a:gd name="connsiteY7" fmla="*/ 798522 h 958230"/>
                        <a:gd name="connsiteX8" fmla="*/ 0 w 10927829"/>
                        <a:gd name="connsiteY8" fmla="*/ 159708 h 95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927829" h="958230">
                          <a:moveTo>
                            <a:pt x="0" y="159708"/>
                          </a:moveTo>
                          <a:cubicBezTo>
                            <a:pt x="0" y="71504"/>
                            <a:pt x="71504" y="0"/>
                            <a:pt x="159708" y="0"/>
                          </a:cubicBezTo>
                          <a:lnTo>
                            <a:pt x="10768121" y="0"/>
                          </a:lnTo>
                          <a:cubicBezTo>
                            <a:pt x="10856325" y="0"/>
                            <a:pt x="10927829" y="71504"/>
                            <a:pt x="10927829" y="159708"/>
                          </a:cubicBezTo>
                          <a:lnTo>
                            <a:pt x="10927829" y="798522"/>
                          </a:lnTo>
                          <a:cubicBezTo>
                            <a:pt x="10927829" y="886726"/>
                            <a:pt x="10856325" y="958230"/>
                            <a:pt x="10768121" y="958230"/>
                          </a:cubicBezTo>
                          <a:lnTo>
                            <a:pt x="159708" y="958230"/>
                          </a:lnTo>
                          <a:cubicBezTo>
                            <a:pt x="71504" y="958230"/>
                            <a:pt x="0" y="886726"/>
                            <a:pt x="0" y="798522"/>
                          </a:cubicBezTo>
                          <a:lnTo>
                            <a:pt x="0" y="159708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95367" tIns="195367" rIns="195367" bIns="195367" numCol="1" spcCol="1270" anchor="ctr" anchorCtr="0">
              <a:noAutofit/>
            </a:bodyPr>
            <a:lstStyle/>
            <a:p>
              <a:pPr marL="0" lvl="0" indent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/>
                <a:t>AES-256 encryption</a:t>
              </a:r>
              <a:endParaRPr lang="en-US" sz="3200" kern="12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DAEAC43-A528-0C8F-96A4-45B18792CB07}"/>
                </a:ext>
              </a:extLst>
            </p:cNvPr>
            <p:cNvSpPr/>
            <p:nvPr/>
          </p:nvSpPr>
          <p:spPr>
            <a:xfrm>
              <a:off x="644056" y="5335691"/>
              <a:ext cx="10927829" cy="958230"/>
            </a:xfrm>
            <a:custGeom>
              <a:avLst/>
              <a:gdLst>
                <a:gd name="connsiteX0" fmla="*/ 0 w 10927829"/>
                <a:gd name="connsiteY0" fmla="*/ 159708 h 958230"/>
                <a:gd name="connsiteX1" fmla="*/ 159708 w 10927829"/>
                <a:gd name="connsiteY1" fmla="*/ 0 h 958230"/>
                <a:gd name="connsiteX2" fmla="*/ 928818 w 10927829"/>
                <a:gd name="connsiteY2" fmla="*/ 0 h 958230"/>
                <a:gd name="connsiteX3" fmla="*/ 1697928 w 10927829"/>
                <a:gd name="connsiteY3" fmla="*/ 0 h 958230"/>
                <a:gd name="connsiteX4" fmla="*/ 2042701 w 10927829"/>
                <a:gd name="connsiteY4" fmla="*/ 0 h 958230"/>
                <a:gd name="connsiteX5" fmla="*/ 2811811 w 10927829"/>
                <a:gd name="connsiteY5" fmla="*/ 0 h 958230"/>
                <a:gd name="connsiteX6" fmla="*/ 3262669 w 10927829"/>
                <a:gd name="connsiteY6" fmla="*/ 0 h 958230"/>
                <a:gd name="connsiteX7" fmla="*/ 3819610 w 10927829"/>
                <a:gd name="connsiteY7" fmla="*/ 0 h 958230"/>
                <a:gd name="connsiteX8" fmla="*/ 4694805 w 10927829"/>
                <a:gd name="connsiteY8" fmla="*/ 0 h 958230"/>
                <a:gd name="connsiteX9" fmla="*/ 5357830 w 10927829"/>
                <a:gd name="connsiteY9" fmla="*/ 0 h 958230"/>
                <a:gd name="connsiteX10" fmla="*/ 6126940 w 10927829"/>
                <a:gd name="connsiteY10" fmla="*/ 0 h 958230"/>
                <a:gd name="connsiteX11" fmla="*/ 6683882 w 10927829"/>
                <a:gd name="connsiteY11" fmla="*/ 0 h 958230"/>
                <a:gd name="connsiteX12" fmla="*/ 7452992 w 10927829"/>
                <a:gd name="connsiteY12" fmla="*/ 0 h 958230"/>
                <a:gd name="connsiteX13" fmla="*/ 7797765 w 10927829"/>
                <a:gd name="connsiteY13" fmla="*/ 0 h 958230"/>
                <a:gd name="connsiteX14" fmla="*/ 8672959 w 10927829"/>
                <a:gd name="connsiteY14" fmla="*/ 0 h 958230"/>
                <a:gd name="connsiteX15" fmla="*/ 9123817 w 10927829"/>
                <a:gd name="connsiteY15" fmla="*/ 0 h 958230"/>
                <a:gd name="connsiteX16" fmla="*/ 9786843 w 10927829"/>
                <a:gd name="connsiteY16" fmla="*/ 0 h 958230"/>
                <a:gd name="connsiteX17" fmla="*/ 10768121 w 10927829"/>
                <a:gd name="connsiteY17" fmla="*/ 0 h 958230"/>
                <a:gd name="connsiteX18" fmla="*/ 10927829 w 10927829"/>
                <a:gd name="connsiteY18" fmla="*/ 159708 h 958230"/>
                <a:gd name="connsiteX19" fmla="*/ 10927829 w 10927829"/>
                <a:gd name="connsiteY19" fmla="*/ 798522 h 958230"/>
                <a:gd name="connsiteX20" fmla="*/ 10768121 w 10927829"/>
                <a:gd name="connsiteY20" fmla="*/ 958230 h 958230"/>
                <a:gd name="connsiteX21" fmla="*/ 10105095 w 10927829"/>
                <a:gd name="connsiteY21" fmla="*/ 958230 h 958230"/>
                <a:gd name="connsiteX22" fmla="*/ 9229901 w 10927829"/>
                <a:gd name="connsiteY22" fmla="*/ 958230 h 958230"/>
                <a:gd name="connsiteX23" fmla="*/ 8672959 w 10927829"/>
                <a:gd name="connsiteY23" fmla="*/ 958230 h 958230"/>
                <a:gd name="connsiteX24" fmla="*/ 8222102 w 10927829"/>
                <a:gd name="connsiteY24" fmla="*/ 958230 h 958230"/>
                <a:gd name="connsiteX25" fmla="*/ 7877328 w 10927829"/>
                <a:gd name="connsiteY25" fmla="*/ 958230 h 958230"/>
                <a:gd name="connsiteX26" fmla="*/ 7108219 w 10927829"/>
                <a:gd name="connsiteY26" fmla="*/ 958230 h 958230"/>
                <a:gd name="connsiteX27" fmla="*/ 6657361 w 10927829"/>
                <a:gd name="connsiteY27" fmla="*/ 958230 h 958230"/>
                <a:gd name="connsiteX28" fmla="*/ 5994335 w 10927829"/>
                <a:gd name="connsiteY28" fmla="*/ 958230 h 958230"/>
                <a:gd name="connsiteX29" fmla="*/ 5543478 w 10927829"/>
                <a:gd name="connsiteY29" fmla="*/ 958230 h 958230"/>
                <a:gd name="connsiteX30" fmla="*/ 4880452 w 10927829"/>
                <a:gd name="connsiteY30" fmla="*/ 958230 h 958230"/>
                <a:gd name="connsiteX31" fmla="*/ 4111342 w 10927829"/>
                <a:gd name="connsiteY31" fmla="*/ 958230 h 958230"/>
                <a:gd name="connsiteX32" fmla="*/ 3554400 w 10927829"/>
                <a:gd name="connsiteY32" fmla="*/ 958230 h 958230"/>
                <a:gd name="connsiteX33" fmla="*/ 3209627 w 10927829"/>
                <a:gd name="connsiteY33" fmla="*/ 958230 h 958230"/>
                <a:gd name="connsiteX34" fmla="*/ 2334433 w 10927829"/>
                <a:gd name="connsiteY34" fmla="*/ 958230 h 958230"/>
                <a:gd name="connsiteX35" fmla="*/ 1883575 w 10927829"/>
                <a:gd name="connsiteY35" fmla="*/ 958230 h 958230"/>
                <a:gd name="connsiteX36" fmla="*/ 1114465 w 10927829"/>
                <a:gd name="connsiteY36" fmla="*/ 958230 h 958230"/>
                <a:gd name="connsiteX37" fmla="*/ 769692 w 10927829"/>
                <a:gd name="connsiteY37" fmla="*/ 958230 h 958230"/>
                <a:gd name="connsiteX38" fmla="*/ 159708 w 10927829"/>
                <a:gd name="connsiteY38" fmla="*/ 958230 h 958230"/>
                <a:gd name="connsiteX39" fmla="*/ 0 w 10927829"/>
                <a:gd name="connsiteY39" fmla="*/ 798522 h 958230"/>
                <a:gd name="connsiteX40" fmla="*/ 0 w 10927829"/>
                <a:gd name="connsiteY40" fmla="*/ 159708 h 958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10927829" h="958230" fill="none" extrusionOk="0">
                  <a:moveTo>
                    <a:pt x="0" y="159708"/>
                  </a:moveTo>
                  <a:cubicBezTo>
                    <a:pt x="-14270" y="62366"/>
                    <a:pt x="67498" y="-3990"/>
                    <a:pt x="159708" y="0"/>
                  </a:cubicBezTo>
                  <a:cubicBezTo>
                    <a:pt x="412613" y="21438"/>
                    <a:pt x="610916" y="2886"/>
                    <a:pt x="928818" y="0"/>
                  </a:cubicBezTo>
                  <a:cubicBezTo>
                    <a:pt x="1246720" y="-2886"/>
                    <a:pt x="1538217" y="397"/>
                    <a:pt x="1697928" y="0"/>
                  </a:cubicBezTo>
                  <a:cubicBezTo>
                    <a:pt x="1857639" y="-397"/>
                    <a:pt x="1961671" y="3876"/>
                    <a:pt x="2042701" y="0"/>
                  </a:cubicBezTo>
                  <a:cubicBezTo>
                    <a:pt x="2123731" y="-3876"/>
                    <a:pt x="2479997" y="-2882"/>
                    <a:pt x="2811811" y="0"/>
                  </a:cubicBezTo>
                  <a:cubicBezTo>
                    <a:pt x="3143625" y="2882"/>
                    <a:pt x="3080713" y="-7366"/>
                    <a:pt x="3262669" y="0"/>
                  </a:cubicBezTo>
                  <a:cubicBezTo>
                    <a:pt x="3444625" y="7366"/>
                    <a:pt x="3694410" y="24816"/>
                    <a:pt x="3819610" y="0"/>
                  </a:cubicBezTo>
                  <a:cubicBezTo>
                    <a:pt x="3944810" y="-24816"/>
                    <a:pt x="4494505" y="-11741"/>
                    <a:pt x="4694805" y="0"/>
                  </a:cubicBezTo>
                  <a:cubicBezTo>
                    <a:pt x="4895105" y="11741"/>
                    <a:pt x="5115798" y="-28011"/>
                    <a:pt x="5357830" y="0"/>
                  </a:cubicBezTo>
                  <a:cubicBezTo>
                    <a:pt x="5599863" y="28011"/>
                    <a:pt x="5800467" y="1412"/>
                    <a:pt x="6126940" y="0"/>
                  </a:cubicBezTo>
                  <a:cubicBezTo>
                    <a:pt x="6453413" y="-1412"/>
                    <a:pt x="6549750" y="-17278"/>
                    <a:pt x="6683882" y="0"/>
                  </a:cubicBezTo>
                  <a:cubicBezTo>
                    <a:pt x="6818014" y="17278"/>
                    <a:pt x="7102902" y="-12947"/>
                    <a:pt x="7452992" y="0"/>
                  </a:cubicBezTo>
                  <a:cubicBezTo>
                    <a:pt x="7803082" y="12947"/>
                    <a:pt x="7666903" y="14061"/>
                    <a:pt x="7797765" y="0"/>
                  </a:cubicBezTo>
                  <a:cubicBezTo>
                    <a:pt x="7928627" y="-14061"/>
                    <a:pt x="8422288" y="41961"/>
                    <a:pt x="8672959" y="0"/>
                  </a:cubicBezTo>
                  <a:cubicBezTo>
                    <a:pt x="8923630" y="-41961"/>
                    <a:pt x="9032927" y="-18876"/>
                    <a:pt x="9123817" y="0"/>
                  </a:cubicBezTo>
                  <a:cubicBezTo>
                    <a:pt x="9214707" y="18876"/>
                    <a:pt x="9513167" y="-13014"/>
                    <a:pt x="9786843" y="0"/>
                  </a:cubicBezTo>
                  <a:cubicBezTo>
                    <a:pt x="10060519" y="13014"/>
                    <a:pt x="10552937" y="-5631"/>
                    <a:pt x="10768121" y="0"/>
                  </a:cubicBezTo>
                  <a:cubicBezTo>
                    <a:pt x="10857711" y="2125"/>
                    <a:pt x="10934165" y="64604"/>
                    <a:pt x="10927829" y="159708"/>
                  </a:cubicBezTo>
                  <a:cubicBezTo>
                    <a:pt x="10941110" y="456813"/>
                    <a:pt x="10904863" y="638760"/>
                    <a:pt x="10927829" y="798522"/>
                  </a:cubicBezTo>
                  <a:cubicBezTo>
                    <a:pt x="10930616" y="873100"/>
                    <a:pt x="10868075" y="940856"/>
                    <a:pt x="10768121" y="958230"/>
                  </a:cubicBezTo>
                  <a:cubicBezTo>
                    <a:pt x="10501867" y="989561"/>
                    <a:pt x="10353024" y="973227"/>
                    <a:pt x="10105095" y="958230"/>
                  </a:cubicBezTo>
                  <a:cubicBezTo>
                    <a:pt x="9857166" y="943233"/>
                    <a:pt x="9583705" y="987937"/>
                    <a:pt x="9229901" y="958230"/>
                  </a:cubicBezTo>
                  <a:cubicBezTo>
                    <a:pt x="8876097" y="928523"/>
                    <a:pt x="8831950" y="977660"/>
                    <a:pt x="8672959" y="958230"/>
                  </a:cubicBezTo>
                  <a:cubicBezTo>
                    <a:pt x="8513968" y="938800"/>
                    <a:pt x="8409649" y="973121"/>
                    <a:pt x="8222102" y="958230"/>
                  </a:cubicBezTo>
                  <a:cubicBezTo>
                    <a:pt x="8034555" y="943339"/>
                    <a:pt x="8010393" y="975196"/>
                    <a:pt x="7877328" y="958230"/>
                  </a:cubicBezTo>
                  <a:cubicBezTo>
                    <a:pt x="7744263" y="941264"/>
                    <a:pt x="7276720" y="957165"/>
                    <a:pt x="7108219" y="958230"/>
                  </a:cubicBezTo>
                  <a:cubicBezTo>
                    <a:pt x="6939718" y="959295"/>
                    <a:pt x="6874686" y="957237"/>
                    <a:pt x="6657361" y="958230"/>
                  </a:cubicBezTo>
                  <a:cubicBezTo>
                    <a:pt x="6440036" y="959223"/>
                    <a:pt x="6213501" y="952739"/>
                    <a:pt x="5994335" y="958230"/>
                  </a:cubicBezTo>
                  <a:cubicBezTo>
                    <a:pt x="5775169" y="963721"/>
                    <a:pt x="5735021" y="976268"/>
                    <a:pt x="5543478" y="958230"/>
                  </a:cubicBezTo>
                  <a:cubicBezTo>
                    <a:pt x="5351935" y="940192"/>
                    <a:pt x="5110788" y="956780"/>
                    <a:pt x="4880452" y="958230"/>
                  </a:cubicBezTo>
                  <a:cubicBezTo>
                    <a:pt x="4650116" y="959680"/>
                    <a:pt x="4432835" y="996646"/>
                    <a:pt x="4111342" y="958230"/>
                  </a:cubicBezTo>
                  <a:cubicBezTo>
                    <a:pt x="3789849" y="919815"/>
                    <a:pt x="3704111" y="943938"/>
                    <a:pt x="3554400" y="958230"/>
                  </a:cubicBezTo>
                  <a:cubicBezTo>
                    <a:pt x="3404689" y="972522"/>
                    <a:pt x="3298117" y="951182"/>
                    <a:pt x="3209627" y="958230"/>
                  </a:cubicBezTo>
                  <a:cubicBezTo>
                    <a:pt x="3121137" y="965278"/>
                    <a:pt x="2613868" y="928087"/>
                    <a:pt x="2334433" y="958230"/>
                  </a:cubicBezTo>
                  <a:cubicBezTo>
                    <a:pt x="2054998" y="988373"/>
                    <a:pt x="2078121" y="937053"/>
                    <a:pt x="1883575" y="958230"/>
                  </a:cubicBezTo>
                  <a:cubicBezTo>
                    <a:pt x="1689029" y="979407"/>
                    <a:pt x="1336713" y="986370"/>
                    <a:pt x="1114465" y="958230"/>
                  </a:cubicBezTo>
                  <a:cubicBezTo>
                    <a:pt x="892217" y="930091"/>
                    <a:pt x="934219" y="972753"/>
                    <a:pt x="769692" y="958230"/>
                  </a:cubicBezTo>
                  <a:cubicBezTo>
                    <a:pt x="605165" y="943707"/>
                    <a:pt x="371777" y="941034"/>
                    <a:pt x="159708" y="958230"/>
                  </a:cubicBezTo>
                  <a:cubicBezTo>
                    <a:pt x="62137" y="943710"/>
                    <a:pt x="-3718" y="890593"/>
                    <a:pt x="0" y="798522"/>
                  </a:cubicBezTo>
                  <a:cubicBezTo>
                    <a:pt x="-6997" y="620793"/>
                    <a:pt x="24054" y="474841"/>
                    <a:pt x="0" y="159708"/>
                  </a:cubicBezTo>
                  <a:close/>
                </a:path>
                <a:path w="10927829" h="958230" stroke="0" extrusionOk="0">
                  <a:moveTo>
                    <a:pt x="0" y="159708"/>
                  </a:moveTo>
                  <a:cubicBezTo>
                    <a:pt x="-7013" y="77778"/>
                    <a:pt x="73297" y="18332"/>
                    <a:pt x="159708" y="0"/>
                  </a:cubicBezTo>
                  <a:cubicBezTo>
                    <a:pt x="338455" y="43392"/>
                    <a:pt x="607823" y="38077"/>
                    <a:pt x="1034902" y="0"/>
                  </a:cubicBezTo>
                  <a:cubicBezTo>
                    <a:pt x="1461981" y="-38077"/>
                    <a:pt x="1428197" y="-3718"/>
                    <a:pt x="1591844" y="0"/>
                  </a:cubicBezTo>
                  <a:cubicBezTo>
                    <a:pt x="1755491" y="3718"/>
                    <a:pt x="2275871" y="-2930"/>
                    <a:pt x="2467038" y="0"/>
                  </a:cubicBezTo>
                  <a:cubicBezTo>
                    <a:pt x="2658205" y="2930"/>
                    <a:pt x="2987059" y="15024"/>
                    <a:pt x="3236148" y="0"/>
                  </a:cubicBezTo>
                  <a:cubicBezTo>
                    <a:pt x="3485237" y="-15024"/>
                    <a:pt x="3492314" y="16799"/>
                    <a:pt x="3580921" y="0"/>
                  </a:cubicBezTo>
                  <a:cubicBezTo>
                    <a:pt x="3669528" y="-16799"/>
                    <a:pt x="3862315" y="22307"/>
                    <a:pt x="4137863" y="0"/>
                  </a:cubicBezTo>
                  <a:cubicBezTo>
                    <a:pt x="4413411" y="-22307"/>
                    <a:pt x="4382569" y="-7957"/>
                    <a:pt x="4588720" y="0"/>
                  </a:cubicBezTo>
                  <a:cubicBezTo>
                    <a:pt x="4794871" y="7957"/>
                    <a:pt x="5112630" y="-22514"/>
                    <a:pt x="5357830" y="0"/>
                  </a:cubicBezTo>
                  <a:cubicBezTo>
                    <a:pt x="5603030" y="22514"/>
                    <a:pt x="5837756" y="-31253"/>
                    <a:pt x="6020856" y="0"/>
                  </a:cubicBezTo>
                  <a:cubicBezTo>
                    <a:pt x="6203956" y="31253"/>
                    <a:pt x="6480677" y="6812"/>
                    <a:pt x="6683882" y="0"/>
                  </a:cubicBezTo>
                  <a:cubicBezTo>
                    <a:pt x="6887087" y="-6812"/>
                    <a:pt x="7185982" y="39923"/>
                    <a:pt x="7559076" y="0"/>
                  </a:cubicBezTo>
                  <a:cubicBezTo>
                    <a:pt x="7932170" y="-39923"/>
                    <a:pt x="8159075" y="1146"/>
                    <a:pt x="8434270" y="0"/>
                  </a:cubicBezTo>
                  <a:cubicBezTo>
                    <a:pt x="8709465" y="-1146"/>
                    <a:pt x="8818157" y="20857"/>
                    <a:pt x="9097296" y="0"/>
                  </a:cubicBezTo>
                  <a:cubicBezTo>
                    <a:pt x="9376435" y="-20857"/>
                    <a:pt x="9570452" y="-23547"/>
                    <a:pt x="9760322" y="0"/>
                  </a:cubicBezTo>
                  <a:cubicBezTo>
                    <a:pt x="9950192" y="23547"/>
                    <a:pt x="10306940" y="-7813"/>
                    <a:pt x="10768121" y="0"/>
                  </a:cubicBezTo>
                  <a:cubicBezTo>
                    <a:pt x="10856645" y="-2558"/>
                    <a:pt x="10914732" y="80145"/>
                    <a:pt x="10927829" y="159708"/>
                  </a:cubicBezTo>
                  <a:cubicBezTo>
                    <a:pt x="10920553" y="330287"/>
                    <a:pt x="10897981" y="632858"/>
                    <a:pt x="10927829" y="798522"/>
                  </a:cubicBezTo>
                  <a:cubicBezTo>
                    <a:pt x="10922095" y="866565"/>
                    <a:pt x="10853408" y="950859"/>
                    <a:pt x="10768121" y="958230"/>
                  </a:cubicBezTo>
                  <a:cubicBezTo>
                    <a:pt x="10490336" y="958267"/>
                    <a:pt x="10419207" y="984622"/>
                    <a:pt x="10211179" y="958230"/>
                  </a:cubicBezTo>
                  <a:cubicBezTo>
                    <a:pt x="10003151" y="931838"/>
                    <a:pt x="9913084" y="976619"/>
                    <a:pt x="9654238" y="958230"/>
                  </a:cubicBezTo>
                  <a:cubicBezTo>
                    <a:pt x="9395392" y="939841"/>
                    <a:pt x="9311355" y="977335"/>
                    <a:pt x="9097296" y="958230"/>
                  </a:cubicBezTo>
                  <a:cubicBezTo>
                    <a:pt x="8883237" y="939125"/>
                    <a:pt x="8832292" y="955738"/>
                    <a:pt x="8646438" y="958230"/>
                  </a:cubicBezTo>
                  <a:cubicBezTo>
                    <a:pt x="8460584" y="960722"/>
                    <a:pt x="8077264" y="959200"/>
                    <a:pt x="7877328" y="958230"/>
                  </a:cubicBezTo>
                  <a:cubicBezTo>
                    <a:pt x="7677392" y="957261"/>
                    <a:pt x="7497443" y="931468"/>
                    <a:pt x="7320387" y="958230"/>
                  </a:cubicBezTo>
                  <a:cubicBezTo>
                    <a:pt x="7143331" y="984992"/>
                    <a:pt x="6697216" y="932372"/>
                    <a:pt x="6445193" y="958230"/>
                  </a:cubicBezTo>
                  <a:cubicBezTo>
                    <a:pt x="6193170" y="984088"/>
                    <a:pt x="6134035" y="977103"/>
                    <a:pt x="5888251" y="958230"/>
                  </a:cubicBezTo>
                  <a:cubicBezTo>
                    <a:pt x="5642467" y="939357"/>
                    <a:pt x="5485032" y="964274"/>
                    <a:pt x="5225225" y="958230"/>
                  </a:cubicBezTo>
                  <a:cubicBezTo>
                    <a:pt x="4965418" y="952186"/>
                    <a:pt x="4766640" y="964116"/>
                    <a:pt x="4562199" y="958230"/>
                  </a:cubicBezTo>
                  <a:cubicBezTo>
                    <a:pt x="4357758" y="952344"/>
                    <a:pt x="4325819" y="974553"/>
                    <a:pt x="4111342" y="958230"/>
                  </a:cubicBezTo>
                  <a:cubicBezTo>
                    <a:pt x="3896865" y="941907"/>
                    <a:pt x="3712315" y="978371"/>
                    <a:pt x="3554400" y="958230"/>
                  </a:cubicBezTo>
                  <a:cubicBezTo>
                    <a:pt x="3396485" y="938089"/>
                    <a:pt x="2895678" y="954566"/>
                    <a:pt x="2679206" y="958230"/>
                  </a:cubicBezTo>
                  <a:cubicBezTo>
                    <a:pt x="2462734" y="961894"/>
                    <a:pt x="2340170" y="946900"/>
                    <a:pt x="2016180" y="958230"/>
                  </a:cubicBezTo>
                  <a:cubicBezTo>
                    <a:pt x="1692190" y="969560"/>
                    <a:pt x="1639813" y="943776"/>
                    <a:pt x="1459239" y="958230"/>
                  </a:cubicBezTo>
                  <a:cubicBezTo>
                    <a:pt x="1278665" y="972684"/>
                    <a:pt x="1081845" y="930982"/>
                    <a:pt x="902297" y="958230"/>
                  </a:cubicBezTo>
                  <a:cubicBezTo>
                    <a:pt x="722749" y="985478"/>
                    <a:pt x="491443" y="953453"/>
                    <a:pt x="159708" y="958230"/>
                  </a:cubicBezTo>
                  <a:cubicBezTo>
                    <a:pt x="85741" y="969321"/>
                    <a:pt x="-12752" y="881674"/>
                    <a:pt x="0" y="798522"/>
                  </a:cubicBezTo>
                  <a:cubicBezTo>
                    <a:pt x="4391" y="653895"/>
                    <a:pt x="-3463" y="326393"/>
                    <a:pt x="0" y="159708"/>
                  </a:cubicBezTo>
                  <a:close/>
                </a:path>
              </a:pathLst>
            </a:custGeom>
            <a:ln>
              <a:extLst>
                <a:ext uri="{C807C97D-BFC1-408E-A445-0C87EB9F89A2}">
                  <ask:lineSketchStyleProps xmlns:ask="http://schemas.microsoft.com/office/drawing/2018/sketchyshapes" sd="482504173">
                    <a:custGeom>
                      <a:avLst/>
                      <a:gdLst>
                        <a:gd name="connsiteX0" fmla="*/ 0 w 10927829"/>
                        <a:gd name="connsiteY0" fmla="*/ 159708 h 958230"/>
                        <a:gd name="connsiteX1" fmla="*/ 159708 w 10927829"/>
                        <a:gd name="connsiteY1" fmla="*/ 0 h 958230"/>
                        <a:gd name="connsiteX2" fmla="*/ 10768121 w 10927829"/>
                        <a:gd name="connsiteY2" fmla="*/ 0 h 958230"/>
                        <a:gd name="connsiteX3" fmla="*/ 10927829 w 10927829"/>
                        <a:gd name="connsiteY3" fmla="*/ 159708 h 958230"/>
                        <a:gd name="connsiteX4" fmla="*/ 10927829 w 10927829"/>
                        <a:gd name="connsiteY4" fmla="*/ 798522 h 958230"/>
                        <a:gd name="connsiteX5" fmla="*/ 10768121 w 10927829"/>
                        <a:gd name="connsiteY5" fmla="*/ 958230 h 958230"/>
                        <a:gd name="connsiteX6" fmla="*/ 159708 w 10927829"/>
                        <a:gd name="connsiteY6" fmla="*/ 958230 h 958230"/>
                        <a:gd name="connsiteX7" fmla="*/ 0 w 10927829"/>
                        <a:gd name="connsiteY7" fmla="*/ 798522 h 958230"/>
                        <a:gd name="connsiteX8" fmla="*/ 0 w 10927829"/>
                        <a:gd name="connsiteY8" fmla="*/ 159708 h 9582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0927829" h="958230">
                          <a:moveTo>
                            <a:pt x="0" y="159708"/>
                          </a:moveTo>
                          <a:cubicBezTo>
                            <a:pt x="0" y="71504"/>
                            <a:pt x="71504" y="0"/>
                            <a:pt x="159708" y="0"/>
                          </a:cubicBezTo>
                          <a:lnTo>
                            <a:pt x="10768121" y="0"/>
                          </a:lnTo>
                          <a:cubicBezTo>
                            <a:pt x="10856325" y="0"/>
                            <a:pt x="10927829" y="71504"/>
                            <a:pt x="10927829" y="159708"/>
                          </a:cubicBezTo>
                          <a:lnTo>
                            <a:pt x="10927829" y="798522"/>
                          </a:lnTo>
                          <a:cubicBezTo>
                            <a:pt x="10927829" y="886726"/>
                            <a:pt x="10856325" y="958230"/>
                            <a:pt x="10768121" y="958230"/>
                          </a:cubicBezTo>
                          <a:lnTo>
                            <a:pt x="159708" y="958230"/>
                          </a:lnTo>
                          <a:cubicBezTo>
                            <a:pt x="71504" y="958230"/>
                            <a:pt x="0" y="886726"/>
                            <a:pt x="0" y="798522"/>
                          </a:cubicBezTo>
                          <a:lnTo>
                            <a:pt x="0" y="159708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195367" tIns="195367" rIns="195367" bIns="195367" numCol="1" spcCol="1270" anchor="ctr" anchorCtr="0">
              <a:noAutofit/>
            </a:bodyPr>
            <a:lstStyle/>
            <a:p>
              <a:pPr marL="0" lvl="0" indent="0" algn="l" defTabSz="1733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b="1" kern="1200"/>
                <a:t>SHA-1 authentication</a:t>
              </a:r>
              <a:endParaRPr lang="en-US" sz="3200" kern="120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ABD83427-EDA7-300F-A389-3B7EFCC6C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8028115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logo of a clock&#10;&#10;AI-generated content may be incorrect.">
            <a:extLst>
              <a:ext uri="{FF2B5EF4-FFF2-40B4-BE49-F238E27FC236}">
                <a16:creationId xmlns:a16="http://schemas.microsoft.com/office/drawing/2014/main" id="{018FD6C0-C712-62D6-2206-B4F13BF31A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D33873C-CD74-B111-1B91-4BD0707330DA}"/>
              </a:ext>
            </a:extLst>
          </p:cNvPr>
          <p:cNvGrpSpPr/>
          <p:nvPr/>
        </p:nvGrpSpPr>
        <p:grpSpPr>
          <a:xfrm>
            <a:off x="647257" y="2431074"/>
            <a:ext cx="10921425" cy="3555814"/>
            <a:chOff x="647257" y="2431074"/>
            <a:chExt cx="10921425" cy="355581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FFC0110-D0D0-410B-2026-E832B47BE858}"/>
                </a:ext>
              </a:extLst>
            </p:cNvPr>
            <p:cNvSpPr/>
            <p:nvPr/>
          </p:nvSpPr>
          <p:spPr>
            <a:xfrm>
              <a:off x="647257" y="2431074"/>
              <a:ext cx="2539866" cy="3555813"/>
            </a:xfrm>
            <a:custGeom>
              <a:avLst/>
              <a:gdLst>
                <a:gd name="connsiteX0" fmla="*/ 0 w 2539866"/>
                <a:gd name="connsiteY0" fmla="*/ 0 h 3555813"/>
                <a:gd name="connsiteX1" fmla="*/ 2539866 w 2539866"/>
                <a:gd name="connsiteY1" fmla="*/ 0 h 3555813"/>
                <a:gd name="connsiteX2" fmla="*/ 2539866 w 2539866"/>
                <a:gd name="connsiteY2" fmla="*/ 3555813 h 3555813"/>
                <a:gd name="connsiteX3" fmla="*/ 0 w 2539866"/>
                <a:gd name="connsiteY3" fmla="*/ 3555813 h 3555813"/>
                <a:gd name="connsiteX4" fmla="*/ 0 w 2539866"/>
                <a:gd name="connsiteY4" fmla="*/ 0 h 355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866" h="3555813">
                  <a:moveTo>
                    <a:pt x="0" y="0"/>
                  </a:moveTo>
                  <a:lnTo>
                    <a:pt x="2539866" y="0"/>
                  </a:lnTo>
                  <a:lnTo>
                    <a:pt x="2539866" y="3555813"/>
                  </a:lnTo>
                  <a:lnTo>
                    <a:pt x="0" y="3555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018" tIns="1681409" rIns="198018" bIns="401317" numCol="1" spcCol="1270" anchor="t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b="1" kern="1200"/>
                <a:t>Secure traffic between R1 and R3</a:t>
              </a:r>
              <a:endParaRPr lang="en-US" sz="2600" kern="120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C746213-3C67-8B09-5FFB-092E0D12E630}"/>
                </a:ext>
              </a:extLst>
            </p:cNvPr>
            <p:cNvSpPr/>
            <p:nvPr/>
          </p:nvSpPr>
          <p:spPr>
            <a:xfrm>
              <a:off x="1383818" y="2786656"/>
              <a:ext cx="1066743" cy="1066743"/>
            </a:xfrm>
            <a:custGeom>
              <a:avLst/>
              <a:gdLst>
                <a:gd name="connsiteX0" fmla="*/ 0 w 1066743"/>
                <a:gd name="connsiteY0" fmla="*/ 533372 h 1066743"/>
                <a:gd name="connsiteX1" fmla="*/ 533372 w 1066743"/>
                <a:gd name="connsiteY1" fmla="*/ 0 h 1066743"/>
                <a:gd name="connsiteX2" fmla="*/ 1066744 w 1066743"/>
                <a:gd name="connsiteY2" fmla="*/ 533372 h 1066743"/>
                <a:gd name="connsiteX3" fmla="*/ 533372 w 1066743"/>
                <a:gd name="connsiteY3" fmla="*/ 1066744 h 1066743"/>
                <a:gd name="connsiteX4" fmla="*/ 0 w 1066743"/>
                <a:gd name="connsiteY4" fmla="*/ 533372 h 106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743" h="1066743">
                  <a:moveTo>
                    <a:pt x="0" y="533372"/>
                  </a:moveTo>
                  <a:cubicBezTo>
                    <a:pt x="0" y="238799"/>
                    <a:pt x="238799" y="0"/>
                    <a:pt x="533372" y="0"/>
                  </a:cubicBezTo>
                  <a:cubicBezTo>
                    <a:pt x="827945" y="0"/>
                    <a:pt x="1066744" y="238799"/>
                    <a:pt x="1066744" y="533372"/>
                  </a:cubicBezTo>
                  <a:cubicBezTo>
                    <a:pt x="1066744" y="827945"/>
                    <a:pt x="827945" y="1066744"/>
                    <a:pt x="533372" y="1066744"/>
                  </a:cubicBezTo>
                  <a:cubicBezTo>
                    <a:pt x="238799" y="1066744"/>
                    <a:pt x="0" y="827945"/>
                    <a:pt x="0" y="533372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39389" tIns="168921" rIns="239389" bIns="16892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/>
                <a:t>01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174CC6-0BEE-E70E-34F7-2821BEA3349D}"/>
                </a:ext>
              </a:extLst>
            </p:cNvPr>
            <p:cNvSpPr/>
            <p:nvPr/>
          </p:nvSpPr>
          <p:spPr>
            <a:xfrm>
              <a:off x="647257" y="5986816"/>
              <a:ext cx="2539866" cy="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9BC1423-E53A-73F9-C7CA-C4C56E94F92E}"/>
                </a:ext>
              </a:extLst>
            </p:cNvPr>
            <p:cNvSpPr/>
            <p:nvPr/>
          </p:nvSpPr>
          <p:spPr>
            <a:xfrm>
              <a:off x="3441110" y="2431074"/>
              <a:ext cx="2539866" cy="3555813"/>
            </a:xfrm>
            <a:custGeom>
              <a:avLst/>
              <a:gdLst>
                <a:gd name="connsiteX0" fmla="*/ 0 w 2539866"/>
                <a:gd name="connsiteY0" fmla="*/ 0 h 3555813"/>
                <a:gd name="connsiteX1" fmla="*/ 2539866 w 2539866"/>
                <a:gd name="connsiteY1" fmla="*/ 0 h 3555813"/>
                <a:gd name="connsiteX2" fmla="*/ 2539866 w 2539866"/>
                <a:gd name="connsiteY2" fmla="*/ 3555813 h 3555813"/>
                <a:gd name="connsiteX3" fmla="*/ 0 w 2539866"/>
                <a:gd name="connsiteY3" fmla="*/ 3555813 h 3555813"/>
                <a:gd name="connsiteX4" fmla="*/ 0 w 2539866"/>
                <a:gd name="connsiteY4" fmla="*/ 0 h 355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866" h="3555813">
                  <a:moveTo>
                    <a:pt x="0" y="0"/>
                  </a:moveTo>
                  <a:lnTo>
                    <a:pt x="2539866" y="0"/>
                  </a:lnTo>
                  <a:lnTo>
                    <a:pt x="2539866" y="3555813"/>
                  </a:lnTo>
                  <a:lnTo>
                    <a:pt x="0" y="3555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018" tIns="1681409" rIns="198018" bIns="401317" numCol="1" spcCol="1270" anchor="t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b="1" kern="1200"/>
                <a:t>Encrypt "interesting" traffic</a:t>
              </a:r>
              <a:endParaRPr lang="en-US" sz="2600" kern="120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C0575E-B8C8-C1B1-F1B3-370F927A4B06}"/>
                </a:ext>
              </a:extLst>
            </p:cNvPr>
            <p:cNvSpPr/>
            <p:nvPr/>
          </p:nvSpPr>
          <p:spPr>
            <a:xfrm>
              <a:off x="4177671" y="2786656"/>
              <a:ext cx="1066743" cy="1066743"/>
            </a:xfrm>
            <a:custGeom>
              <a:avLst/>
              <a:gdLst>
                <a:gd name="connsiteX0" fmla="*/ 0 w 1066743"/>
                <a:gd name="connsiteY0" fmla="*/ 533372 h 1066743"/>
                <a:gd name="connsiteX1" fmla="*/ 533372 w 1066743"/>
                <a:gd name="connsiteY1" fmla="*/ 0 h 1066743"/>
                <a:gd name="connsiteX2" fmla="*/ 1066744 w 1066743"/>
                <a:gd name="connsiteY2" fmla="*/ 533372 h 1066743"/>
                <a:gd name="connsiteX3" fmla="*/ 533372 w 1066743"/>
                <a:gd name="connsiteY3" fmla="*/ 1066744 h 1066743"/>
                <a:gd name="connsiteX4" fmla="*/ 0 w 1066743"/>
                <a:gd name="connsiteY4" fmla="*/ 533372 h 106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743" h="1066743">
                  <a:moveTo>
                    <a:pt x="0" y="533372"/>
                  </a:moveTo>
                  <a:cubicBezTo>
                    <a:pt x="0" y="238799"/>
                    <a:pt x="238799" y="0"/>
                    <a:pt x="533372" y="0"/>
                  </a:cubicBezTo>
                  <a:cubicBezTo>
                    <a:pt x="827945" y="0"/>
                    <a:pt x="1066744" y="238799"/>
                    <a:pt x="1066744" y="533372"/>
                  </a:cubicBezTo>
                  <a:cubicBezTo>
                    <a:pt x="1066744" y="827945"/>
                    <a:pt x="827945" y="1066744"/>
                    <a:pt x="533372" y="1066744"/>
                  </a:cubicBezTo>
                  <a:cubicBezTo>
                    <a:pt x="238799" y="1066744"/>
                    <a:pt x="0" y="827945"/>
                    <a:pt x="0" y="533372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39389" tIns="168921" rIns="239389" bIns="16892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/>
                <a:t>02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7F8120E-A8EC-54D1-5B4B-115D164D42DA}"/>
                </a:ext>
              </a:extLst>
            </p:cNvPr>
            <p:cNvSpPr/>
            <p:nvPr/>
          </p:nvSpPr>
          <p:spPr>
            <a:xfrm>
              <a:off x="3441110" y="5986816"/>
              <a:ext cx="2539866" cy="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4D9C625-0510-13C6-65EF-C1353E43A5CE}"/>
                </a:ext>
              </a:extLst>
            </p:cNvPr>
            <p:cNvSpPr/>
            <p:nvPr/>
          </p:nvSpPr>
          <p:spPr>
            <a:xfrm>
              <a:off x="6234963" y="2431074"/>
              <a:ext cx="2539866" cy="3555813"/>
            </a:xfrm>
            <a:custGeom>
              <a:avLst/>
              <a:gdLst>
                <a:gd name="connsiteX0" fmla="*/ 0 w 2539866"/>
                <a:gd name="connsiteY0" fmla="*/ 0 h 3555813"/>
                <a:gd name="connsiteX1" fmla="*/ 2539866 w 2539866"/>
                <a:gd name="connsiteY1" fmla="*/ 0 h 3555813"/>
                <a:gd name="connsiteX2" fmla="*/ 2539866 w 2539866"/>
                <a:gd name="connsiteY2" fmla="*/ 3555813 h 3555813"/>
                <a:gd name="connsiteX3" fmla="*/ 0 w 2539866"/>
                <a:gd name="connsiteY3" fmla="*/ 3555813 h 3555813"/>
                <a:gd name="connsiteX4" fmla="*/ 0 w 2539866"/>
                <a:gd name="connsiteY4" fmla="*/ 0 h 355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866" h="3555813">
                  <a:moveTo>
                    <a:pt x="0" y="0"/>
                  </a:moveTo>
                  <a:lnTo>
                    <a:pt x="2539866" y="0"/>
                  </a:lnTo>
                  <a:lnTo>
                    <a:pt x="2539866" y="3555813"/>
                  </a:lnTo>
                  <a:lnTo>
                    <a:pt x="0" y="3555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018" tIns="1681409" rIns="198018" bIns="401317" numCol="1" spcCol="1270" anchor="t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b="1" kern="1200"/>
                <a:t>Use Pre-Shared Keys (PSK)</a:t>
              </a:r>
              <a:endParaRPr lang="en-US" sz="2600" kern="12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698D461-0F6D-3394-427C-F36C7DF63D04}"/>
                </a:ext>
              </a:extLst>
            </p:cNvPr>
            <p:cNvSpPr/>
            <p:nvPr/>
          </p:nvSpPr>
          <p:spPr>
            <a:xfrm>
              <a:off x="6971525" y="2786656"/>
              <a:ext cx="1066743" cy="1066743"/>
            </a:xfrm>
            <a:custGeom>
              <a:avLst/>
              <a:gdLst>
                <a:gd name="connsiteX0" fmla="*/ 0 w 1066743"/>
                <a:gd name="connsiteY0" fmla="*/ 533372 h 1066743"/>
                <a:gd name="connsiteX1" fmla="*/ 533372 w 1066743"/>
                <a:gd name="connsiteY1" fmla="*/ 0 h 1066743"/>
                <a:gd name="connsiteX2" fmla="*/ 1066744 w 1066743"/>
                <a:gd name="connsiteY2" fmla="*/ 533372 h 1066743"/>
                <a:gd name="connsiteX3" fmla="*/ 533372 w 1066743"/>
                <a:gd name="connsiteY3" fmla="*/ 1066744 h 1066743"/>
                <a:gd name="connsiteX4" fmla="*/ 0 w 1066743"/>
                <a:gd name="connsiteY4" fmla="*/ 533372 h 106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743" h="1066743">
                  <a:moveTo>
                    <a:pt x="0" y="533372"/>
                  </a:moveTo>
                  <a:cubicBezTo>
                    <a:pt x="0" y="238799"/>
                    <a:pt x="238799" y="0"/>
                    <a:pt x="533372" y="0"/>
                  </a:cubicBezTo>
                  <a:cubicBezTo>
                    <a:pt x="827945" y="0"/>
                    <a:pt x="1066744" y="238799"/>
                    <a:pt x="1066744" y="533372"/>
                  </a:cubicBezTo>
                  <a:cubicBezTo>
                    <a:pt x="1066744" y="827945"/>
                    <a:pt x="827945" y="1066744"/>
                    <a:pt x="533372" y="1066744"/>
                  </a:cubicBezTo>
                  <a:cubicBezTo>
                    <a:pt x="238799" y="1066744"/>
                    <a:pt x="0" y="827945"/>
                    <a:pt x="0" y="533372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39389" tIns="168921" rIns="239389" bIns="16892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/>
                <a:t>03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D78421-E875-C9CE-C611-B8281DDF48F0}"/>
                </a:ext>
              </a:extLst>
            </p:cNvPr>
            <p:cNvSpPr/>
            <p:nvPr/>
          </p:nvSpPr>
          <p:spPr>
            <a:xfrm>
              <a:off x="6234963" y="5986816"/>
              <a:ext cx="2539866" cy="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27AA4FA-F96B-1A9F-E260-596946F13662}"/>
                </a:ext>
              </a:extLst>
            </p:cNvPr>
            <p:cNvSpPr/>
            <p:nvPr/>
          </p:nvSpPr>
          <p:spPr>
            <a:xfrm>
              <a:off x="9028816" y="2431074"/>
              <a:ext cx="2539866" cy="3555813"/>
            </a:xfrm>
            <a:custGeom>
              <a:avLst/>
              <a:gdLst>
                <a:gd name="connsiteX0" fmla="*/ 0 w 2539866"/>
                <a:gd name="connsiteY0" fmla="*/ 0 h 3555813"/>
                <a:gd name="connsiteX1" fmla="*/ 2539866 w 2539866"/>
                <a:gd name="connsiteY1" fmla="*/ 0 h 3555813"/>
                <a:gd name="connsiteX2" fmla="*/ 2539866 w 2539866"/>
                <a:gd name="connsiteY2" fmla="*/ 3555813 h 3555813"/>
                <a:gd name="connsiteX3" fmla="*/ 0 w 2539866"/>
                <a:gd name="connsiteY3" fmla="*/ 3555813 h 3555813"/>
                <a:gd name="connsiteX4" fmla="*/ 0 w 2539866"/>
                <a:gd name="connsiteY4" fmla="*/ 0 h 3555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39866" h="3555813">
                  <a:moveTo>
                    <a:pt x="0" y="0"/>
                  </a:moveTo>
                  <a:lnTo>
                    <a:pt x="2539866" y="0"/>
                  </a:lnTo>
                  <a:lnTo>
                    <a:pt x="2539866" y="3555813"/>
                  </a:lnTo>
                  <a:lnTo>
                    <a:pt x="0" y="35558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98018" tIns="1681409" rIns="198018" bIns="401317" numCol="1" spcCol="1270" anchor="t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600" b="1" kern="1200"/>
                <a:t>Verify successful tunnel creation</a:t>
              </a:r>
              <a:endParaRPr lang="en-US" sz="2600" kern="12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EA06DD5-CFB1-2DDA-AC73-505524475886}"/>
                </a:ext>
              </a:extLst>
            </p:cNvPr>
            <p:cNvSpPr/>
            <p:nvPr/>
          </p:nvSpPr>
          <p:spPr>
            <a:xfrm>
              <a:off x="9765378" y="2786656"/>
              <a:ext cx="1066743" cy="1066743"/>
            </a:xfrm>
            <a:custGeom>
              <a:avLst/>
              <a:gdLst>
                <a:gd name="connsiteX0" fmla="*/ 0 w 1066743"/>
                <a:gd name="connsiteY0" fmla="*/ 533372 h 1066743"/>
                <a:gd name="connsiteX1" fmla="*/ 533372 w 1066743"/>
                <a:gd name="connsiteY1" fmla="*/ 0 h 1066743"/>
                <a:gd name="connsiteX2" fmla="*/ 1066744 w 1066743"/>
                <a:gd name="connsiteY2" fmla="*/ 533372 h 1066743"/>
                <a:gd name="connsiteX3" fmla="*/ 533372 w 1066743"/>
                <a:gd name="connsiteY3" fmla="*/ 1066744 h 1066743"/>
                <a:gd name="connsiteX4" fmla="*/ 0 w 1066743"/>
                <a:gd name="connsiteY4" fmla="*/ 533372 h 1066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743" h="1066743">
                  <a:moveTo>
                    <a:pt x="0" y="533372"/>
                  </a:moveTo>
                  <a:cubicBezTo>
                    <a:pt x="0" y="238799"/>
                    <a:pt x="238799" y="0"/>
                    <a:pt x="533372" y="0"/>
                  </a:cubicBezTo>
                  <a:cubicBezTo>
                    <a:pt x="827945" y="0"/>
                    <a:pt x="1066744" y="238799"/>
                    <a:pt x="1066744" y="533372"/>
                  </a:cubicBezTo>
                  <a:cubicBezTo>
                    <a:pt x="1066744" y="827945"/>
                    <a:pt x="827945" y="1066744"/>
                    <a:pt x="533372" y="1066744"/>
                  </a:cubicBezTo>
                  <a:cubicBezTo>
                    <a:pt x="238799" y="1066744"/>
                    <a:pt x="0" y="827945"/>
                    <a:pt x="0" y="533372"/>
                  </a:cubicBez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spcFirstLastPara="0" vert="horz" wrap="square" lIns="239389" tIns="168921" rIns="239389" bIns="168921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300" kern="1200"/>
                <a:t>04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E2D6F8B-DF77-BC71-EC7F-5F5FB110C046}"/>
                </a:ext>
              </a:extLst>
            </p:cNvPr>
            <p:cNvSpPr/>
            <p:nvPr/>
          </p:nvSpPr>
          <p:spPr>
            <a:xfrm>
              <a:off x="9028816" y="5986816"/>
              <a:ext cx="2539866" cy="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</p:grpSp>
      <p:sp>
        <p:nvSpPr>
          <p:cNvPr id="35" name="Title 1">
            <a:extLst>
              <a:ext uri="{FF2B5EF4-FFF2-40B4-BE49-F238E27FC236}">
                <a16:creationId xmlns:a16="http://schemas.microsoft.com/office/drawing/2014/main" id="{BCEB1E05-DFE2-3091-76A0-BA9DE4D6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48446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5DAF2-4D0E-586A-E1E7-83EEB62A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logo of a clock&#10;&#10;AI-generated content may be incorrect.">
            <a:extLst>
              <a:ext uri="{FF2B5EF4-FFF2-40B4-BE49-F238E27FC236}">
                <a16:creationId xmlns:a16="http://schemas.microsoft.com/office/drawing/2014/main" id="{B765E52D-05C5-F97F-1D38-5439A738D7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C65C447-A916-8DE1-ADA7-B30313F03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83D340-E2AD-14EA-5DC1-88CB0B864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821C25-C788-6302-683D-0B44F6DC2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307D38-C9D6-01A4-CE03-693068B2B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8181B2C5-1ACE-E5D0-EFBB-2BD256401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Architecture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5DC27C-CA7D-4FF9-E174-21E8978D441C}"/>
              </a:ext>
            </a:extLst>
          </p:cNvPr>
          <p:cNvGrpSpPr/>
          <p:nvPr/>
        </p:nvGrpSpPr>
        <p:grpSpPr>
          <a:xfrm>
            <a:off x="676684" y="1747976"/>
            <a:ext cx="7452173" cy="4575062"/>
            <a:chOff x="839210" y="1747416"/>
            <a:chExt cx="7452173" cy="4575062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19024793-2F84-08E6-0BBC-463269F48E91}"/>
                </a:ext>
              </a:extLst>
            </p:cNvPr>
            <p:cNvSpPr/>
            <p:nvPr/>
          </p:nvSpPr>
          <p:spPr>
            <a:xfrm>
              <a:off x="839210" y="1747416"/>
              <a:ext cx="7452173" cy="130716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 5" descr="Server">
              <a:extLst>
                <a:ext uri="{FF2B5EF4-FFF2-40B4-BE49-F238E27FC236}">
                  <a16:creationId xmlns:a16="http://schemas.microsoft.com/office/drawing/2014/main" id="{A90E128C-B6FA-3E44-4FD3-D50D8950F83A}"/>
                </a:ext>
              </a:extLst>
            </p:cNvPr>
            <p:cNvSpPr/>
            <p:nvPr/>
          </p:nvSpPr>
          <p:spPr>
            <a:xfrm>
              <a:off x="1234627" y="2041527"/>
              <a:ext cx="718938" cy="718938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5E9ECB0-B975-0447-B609-ABC5F0072E0C}"/>
                </a:ext>
              </a:extLst>
            </p:cNvPr>
            <p:cNvSpPr/>
            <p:nvPr/>
          </p:nvSpPr>
          <p:spPr>
            <a:xfrm>
              <a:off x="2348981" y="1747416"/>
              <a:ext cx="5942402" cy="1307160"/>
            </a:xfrm>
            <a:custGeom>
              <a:avLst/>
              <a:gdLst>
                <a:gd name="connsiteX0" fmla="*/ 0 w 3254600"/>
                <a:gd name="connsiteY0" fmla="*/ 0 h 1307160"/>
                <a:gd name="connsiteX1" fmla="*/ 3254600 w 3254600"/>
                <a:gd name="connsiteY1" fmla="*/ 0 h 1307160"/>
                <a:gd name="connsiteX2" fmla="*/ 3254600 w 3254600"/>
                <a:gd name="connsiteY2" fmla="*/ 1307160 h 1307160"/>
                <a:gd name="connsiteX3" fmla="*/ 0 w 3254600"/>
                <a:gd name="connsiteY3" fmla="*/ 1307160 h 1307160"/>
                <a:gd name="connsiteX4" fmla="*/ 0 w 3254600"/>
                <a:gd name="connsiteY4" fmla="*/ 0 h 13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4600" h="1307160">
                  <a:moveTo>
                    <a:pt x="0" y="0"/>
                  </a:moveTo>
                  <a:lnTo>
                    <a:pt x="3254600" y="0"/>
                  </a:lnTo>
                  <a:lnTo>
                    <a:pt x="3254600" y="1307160"/>
                  </a:lnTo>
                  <a:lnTo>
                    <a:pt x="0" y="1307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341" tIns="138341" rIns="138341" bIns="138341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/>
                <a:t>Two routers (R1 and R3) as VPN endpoints</a:t>
              </a:r>
              <a:endParaRPr lang="en-US" sz="2400" kern="1200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17F63BC-9D41-D6E8-783B-DDF1FC7B7BA4}"/>
                </a:ext>
              </a:extLst>
            </p:cNvPr>
            <p:cNvSpPr/>
            <p:nvPr/>
          </p:nvSpPr>
          <p:spPr>
            <a:xfrm>
              <a:off x="839210" y="3381367"/>
              <a:ext cx="7452173" cy="130716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13" descr="Wireless router">
              <a:extLst>
                <a:ext uri="{FF2B5EF4-FFF2-40B4-BE49-F238E27FC236}">
                  <a16:creationId xmlns:a16="http://schemas.microsoft.com/office/drawing/2014/main" id="{420A4EF6-EC6E-403F-2528-5441A4CE7D38}"/>
                </a:ext>
              </a:extLst>
            </p:cNvPr>
            <p:cNvSpPr/>
            <p:nvPr/>
          </p:nvSpPr>
          <p:spPr>
            <a:xfrm>
              <a:off x="1234627" y="3675478"/>
              <a:ext cx="718938" cy="718938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F1B26B-3CD4-62B9-8D17-BC917868AA60}"/>
                </a:ext>
              </a:extLst>
            </p:cNvPr>
            <p:cNvSpPr/>
            <p:nvPr/>
          </p:nvSpPr>
          <p:spPr>
            <a:xfrm>
              <a:off x="2348981" y="3381367"/>
              <a:ext cx="5942402" cy="1307160"/>
            </a:xfrm>
            <a:custGeom>
              <a:avLst/>
              <a:gdLst>
                <a:gd name="connsiteX0" fmla="*/ 0 w 3254600"/>
                <a:gd name="connsiteY0" fmla="*/ 0 h 1307160"/>
                <a:gd name="connsiteX1" fmla="*/ 3254600 w 3254600"/>
                <a:gd name="connsiteY1" fmla="*/ 0 h 1307160"/>
                <a:gd name="connsiteX2" fmla="*/ 3254600 w 3254600"/>
                <a:gd name="connsiteY2" fmla="*/ 1307160 h 1307160"/>
                <a:gd name="connsiteX3" fmla="*/ 0 w 3254600"/>
                <a:gd name="connsiteY3" fmla="*/ 1307160 h 1307160"/>
                <a:gd name="connsiteX4" fmla="*/ 0 w 3254600"/>
                <a:gd name="connsiteY4" fmla="*/ 0 h 13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4600" h="1307160">
                  <a:moveTo>
                    <a:pt x="0" y="0"/>
                  </a:moveTo>
                  <a:lnTo>
                    <a:pt x="3254600" y="0"/>
                  </a:lnTo>
                  <a:lnTo>
                    <a:pt x="3254600" y="1307160"/>
                  </a:lnTo>
                  <a:lnTo>
                    <a:pt x="0" y="1307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341" tIns="138341" rIns="138341" bIns="138341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/>
                <a:t>One router (R2) as a transit router </a:t>
              </a:r>
            </a:p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/>
                <a:t>(no VPN role)</a:t>
              </a:r>
              <a:endParaRPr lang="en-US" sz="2400" kern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F43739C-1D42-C4F9-F5DB-FB10AA2FB4C9}"/>
                </a:ext>
              </a:extLst>
            </p:cNvPr>
            <p:cNvSpPr/>
            <p:nvPr/>
          </p:nvSpPr>
          <p:spPr>
            <a:xfrm>
              <a:off x="839210" y="5015318"/>
              <a:ext cx="7452173" cy="1307160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bg1">
                <a:lumMod val="95000"/>
                <a:hueOff val="0"/>
                <a:satOff val="0"/>
                <a:lumOff val="0"/>
                <a:alphaOff val="0"/>
              </a:schemeClr>
            </a:fillRef>
            <a:effectRef idx="0">
              <a:schemeClr val="bg1">
                <a:lumMod val="9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 descr="Computer">
              <a:extLst>
                <a:ext uri="{FF2B5EF4-FFF2-40B4-BE49-F238E27FC236}">
                  <a16:creationId xmlns:a16="http://schemas.microsoft.com/office/drawing/2014/main" id="{75ED14F2-153F-DEDD-C601-280B73109609}"/>
                </a:ext>
              </a:extLst>
            </p:cNvPr>
            <p:cNvSpPr/>
            <p:nvPr/>
          </p:nvSpPr>
          <p:spPr>
            <a:xfrm>
              <a:off x="1234627" y="5309429"/>
              <a:ext cx="718938" cy="718938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E92A026-49EB-AF62-46F9-52875A72AF2E}"/>
                </a:ext>
              </a:extLst>
            </p:cNvPr>
            <p:cNvSpPr/>
            <p:nvPr/>
          </p:nvSpPr>
          <p:spPr>
            <a:xfrm>
              <a:off x="2348981" y="5015318"/>
              <a:ext cx="5942402" cy="1307160"/>
            </a:xfrm>
            <a:custGeom>
              <a:avLst/>
              <a:gdLst>
                <a:gd name="connsiteX0" fmla="*/ 0 w 3254600"/>
                <a:gd name="connsiteY0" fmla="*/ 0 h 1307160"/>
                <a:gd name="connsiteX1" fmla="*/ 3254600 w 3254600"/>
                <a:gd name="connsiteY1" fmla="*/ 0 h 1307160"/>
                <a:gd name="connsiteX2" fmla="*/ 3254600 w 3254600"/>
                <a:gd name="connsiteY2" fmla="*/ 1307160 h 1307160"/>
                <a:gd name="connsiteX3" fmla="*/ 0 w 3254600"/>
                <a:gd name="connsiteY3" fmla="*/ 1307160 h 1307160"/>
                <a:gd name="connsiteX4" fmla="*/ 0 w 3254600"/>
                <a:gd name="connsiteY4" fmla="*/ 0 h 13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54600" h="1307160">
                  <a:moveTo>
                    <a:pt x="0" y="0"/>
                  </a:moveTo>
                  <a:lnTo>
                    <a:pt x="3254600" y="0"/>
                  </a:lnTo>
                  <a:lnTo>
                    <a:pt x="3254600" y="1307160"/>
                  </a:lnTo>
                  <a:lnTo>
                    <a:pt x="0" y="130716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38341" tIns="138341" rIns="138341" bIns="138341" numCol="1" spcCol="1270" anchor="ctr" anchorCtr="0">
              <a:noAutofit/>
            </a:bodyPr>
            <a:lstStyle/>
            <a:p>
              <a:pPr marL="0" lvl="0" indent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b="1" kern="1200"/>
                <a:t>PCs connected to simulate LANs</a:t>
              </a:r>
              <a:endParaRPr lang="en-US" sz="24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690405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FDAE8-416A-2D66-DD39-600017048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890D9B-6C1B-CAA3-BB91-C6C7D2981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14810E-2D1D-2AD4-1624-2C9A9FE42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6B6FE-8B92-0E67-26CA-FDEAF47F7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EFBBAB-4B91-7775-41FD-79812847D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DBEB8E-27EC-750D-C154-15672E765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9" y="348865"/>
            <a:ext cx="10044023" cy="877729"/>
          </a:xfrm>
          <a:custGeom>
            <a:avLst/>
            <a:gdLst>
              <a:gd name="connsiteX0" fmla="*/ 0 w 10044023"/>
              <a:gd name="connsiteY0" fmla="*/ 0 h 877729"/>
              <a:gd name="connsiteX1" fmla="*/ 770042 w 10044023"/>
              <a:gd name="connsiteY1" fmla="*/ 0 h 877729"/>
              <a:gd name="connsiteX2" fmla="*/ 1640524 w 10044023"/>
              <a:gd name="connsiteY2" fmla="*/ 0 h 877729"/>
              <a:gd name="connsiteX3" fmla="*/ 2209685 w 10044023"/>
              <a:gd name="connsiteY3" fmla="*/ 0 h 877729"/>
              <a:gd name="connsiteX4" fmla="*/ 2879287 w 10044023"/>
              <a:gd name="connsiteY4" fmla="*/ 0 h 877729"/>
              <a:gd name="connsiteX5" fmla="*/ 3247567 w 10044023"/>
              <a:gd name="connsiteY5" fmla="*/ 0 h 877729"/>
              <a:gd name="connsiteX6" fmla="*/ 3716289 w 10044023"/>
              <a:gd name="connsiteY6" fmla="*/ 0 h 877729"/>
              <a:gd name="connsiteX7" fmla="*/ 4285450 w 10044023"/>
              <a:gd name="connsiteY7" fmla="*/ 0 h 877729"/>
              <a:gd name="connsiteX8" fmla="*/ 4955051 w 10044023"/>
              <a:gd name="connsiteY8" fmla="*/ 0 h 877729"/>
              <a:gd name="connsiteX9" fmla="*/ 5725093 w 10044023"/>
              <a:gd name="connsiteY9" fmla="*/ 0 h 877729"/>
              <a:gd name="connsiteX10" fmla="*/ 6193814 w 10044023"/>
              <a:gd name="connsiteY10" fmla="*/ 0 h 877729"/>
              <a:gd name="connsiteX11" fmla="*/ 6963856 w 10044023"/>
              <a:gd name="connsiteY11" fmla="*/ 0 h 877729"/>
              <a:gd name="connsiteX12" fmla="*/ 7332137 w 10044023"/>
              <a:gd name="connsiteY12" fmla="*/ 0 h 877729"/>
              <a:gd name="connsiteX13" fmla="*/ 8102179 w 10044023"/>
              <a:gd name="connsiteY13" fmla="*/ 0 h 877729"/>
              <a:gd name="connsiteX14" fmla="*/ 8872220 w 10044023"/>
              <a:gd name="connsiteY14" fmla="*/ 0 h 877729"/>
              <a:gd name="connsiteX15" fmla="*/ 10044023 w 10044023"/>
              <a:gd name="connsiteY15" fmla="*/ 0 h 877729"/>
              <a:gd name="connsiteX16" fmla="*/ 10044023 w 10044023"/>
              <a:gd name="connsiteY16" fmla="*/ 456419 h 877729"/>
              <a:gd name="connsiteX17" fmla="*/ 10044023 w 10044023"/>
              <a:gd name="connsiteY17" fmla="*/ 877729 h 877729"/>
              <a:gd name="connsiteX18" fmla="*/ 9675742 w 10044023"/>
              <a:gd name="connsiteY18" fmla="*/ 877729 h 877729"/>
              <a:gd name="connsiteX19" fmla="*/ 9307461 w 10044023"/>
              <a:gd name="connsiteY19" fmla="*/ 877729 h 877729"/>
              <a:gd name="connsiteX20" fmla="*/ 8436979 w 10044023"/>
              <a:gd name="connsiteY20" fmla="*/ 877729 h 877729"/>
              <a:gd name="connsiteX21" fmla="*/ 8068698 w 10044023"/>
              <a:gd name="connsiteY21" fmla="*/ 877729 h 877729"/>
              <a:gd name="connsiteX22" fmla="*/ 7700418 w 10044023"/>
              <a:gd name="connsiteY22" fmla="*/ 877729 h 877729"/>
              <a:gd name="connsiteX23" fmla="*/ 7131256 w 10044023"/>
              <a:gd name="connsiteY23" fmla="*/ 877729 h 877729"/>
              <a:gd name="connsiteX24" fmla="*/ 6361215 w 10044023"/>
              <a:gd name="connsiteY24" fmla="*/ 877729 h 877729"/>
              <a:gd name="connsiteX25" fmla="*/ 5591173 w 10044023"/>
              <a:gd name="connsiteY25" fmla="*/ 877729 h 877729"/>
              <a:gd name="connsiteX26" fmla="*/ 5022012 w 10044023"/>
              <a:gd name="connsiteY26" fmla="*/ 877729 h 877729"/>
              <a:gd name="connsiteX27" fmla="*/ 4452850 w 10044023"/>
              <a:gd name="connsiteY27" fmla="*/ 877729 h 877729"/>
              <a:gd name="connsiteX28" fmla="*/ 3682808 w 10044023"/>
              <a:gd name="connsiteY28" fmla="*/ 877729 h 877729"/>
              <a:gd name="connsiteX29" fmla="*/ 3113647 w 10044023"/>
              <a:gd name="connsiteY29" fmla="*/ 877729 h 877729"/>
              <a:gd name="connsiteX30" fmla="*/ 2243165 w 10044023"/>
              <a:gd name="connsiteY30" fmla="*/ 877729 h 877729"/>
              <a:gd name="connsiteX31" fmla="*/ 1573564 w 10044023"/>
              <a:gd name="connsiteY31" fmla="*/ 877729 h 877729"/>
              <a:gd name="connsiteX32" fmla="*/ 1104843 w 10044023"/>
              <a:gd name="connsiteY32" fmla="*/ 877729 h 877729"/>
              <a:gd name="connsiteX33" fmla="*/ 0 w 10044023"/>
              <a:gd name="connsiteY33" fmla="*/ 877729 h 877729"/>
              <a:gd name="connsiteX34" fmla="*/ 0 w 10044023"/>
              <a:gd name="connsiteY34" fmla="*/ 447642 h 877729"/>
              <a:gd name="connsiteX35" fmla="*/ 0 w 10044023"/>
              <a:gd name="connsiteY35" fmla="*/ 0 h 8777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044023" h="877729" fill="none" extrusionOk="0">
                <a:moveTo>
                  <a:pt x="0" y="0"/>
                </a:moveTo>
                <a:cubicBezTo>
                  <a:pt x="154366" y="25721"/>
                  <a:pt x="479763" y="-37325"/>
                  <a:pt x="770042" y="0"/>
                </a:cubicBezTo>
                <a:cubicBezTo>
                  <a:pt x="1060321" y="37325"/>
                  <a:pt x="1286810" y="-20195"/>
                  <a:pt x="1640524" y="0"/>
                </a:cubicBezTo>
                <a:cubicBezTo>
                  <a:pt x="1994238" y="20195"/>
                  <a:pt x="1949204" y="-5129"/>
                  <a:pt x="2209685" y="0"/>
                </a:cubicBezTo>
                <a:cubicBezTo>
                  <a:pt x="2470166" y="5129"/>
                  <a:pt x="2728383" y="-12011"/>
                  <a:pt x="2879287" y="0"/>
                </a:cubicBezTo>
                <a:cubicBezTo>
                  <a:pt x="3030191" y="12011"/>
                  <a:pt x="3073137" y="7855"/>
                  <a:pt x="3247567" y="0"/>
                </a:cubicBezTo>
                <a:cubicBezTo>
                  <a:pt x="3421997" y="-7855"/>
                  <a:pt x="3590377" y="-70"/>
                  <a:pt x="3716289" y="0"/>
                </a:cubicBezTo>
                <a:cubicBezTo>
                  <a:pt x="3842201" y="70"/>
                  <a:pt x="4143130" y="-27794"/>
                  <a:pt x="4285450" y="0"/>
                </a:cubicBezTo>
                <a:cubicBezTo>
                  <a:pt x="4427770" y="27794"/>
                  <a:pt x="4716426" y="-6332"/>
                  <a:pt x="4955051" y="0"/>
                </a:cubicBezTo>
                <a:cubicBezTo>
                  <a:pt x="5193676" y="6332"/>
                  <a:pt x="5404171" y="-37763"/>
                  <a:pt x="5725093" y="0"/>
                </a:cubicBezTo>
                <a:cubicBezTo>
                  <a:pt x="6046015" y="37763"/>
                  <a:pt x="6088568" y="6998"/>
                  <a:pt x="6193814" y="0"/>
                </a:cubicBezTo>
                <a:cubicBezTo>
                  <a:pt x="6299060" y="-6998"/>
                  <a:pt x="6645262" y="-29607"/>
                  <a:pt x="6963856" y="0"/>
                </a:cubicBezTo>
                <a:cubicBezTo>
                  <a:pt x="7282450" y="29607"/>
                  <a:pt x="7220810" y="4542"/>
                  <a:pt x="7332137" y="0"/>
                </a:cubicBezTo>
                <a:cubicBezTo>
                  <a:pt x="7443464" y="-4542"/>
                  <a:pt x="7787278" y="31141"/>
                  <a:pt x="8102179" y="0"/>
                </a:cubicBezTo>
                <a:cubicBezTo>
                  <a:pt x="8417080" y="-31141"/>
                  <a:pt x="8675620" y="-38151"/>
                  <a:pt x="8872220" y="0"/>
                </a:cubicBezTo>
                <a:cubicBezTo>
                  <a:pt x="9068820" y="38151"/>
                  <a:pt x="9517084" y="-11331"/>
                  <a:pt x="10044023" y="0"/>
                </a:cubicBezTo>
                <a:cubicBezTo>
                  <a:pt x="10054183" y="204921"/>
                  <a:pt x="10040551" y="230027"/>
                  <a:pt x="10044023" y="456419"/>
                </a:cubicBezTo>
                <a:cubicBezTo>
                  <a:pt x="10047495" y="682811"/>
                  <a:pt x="10064065" y="725734"/>
                  <a:pt x="10044023" y="877729"/>
                </a:cubicBezTo>
                <a:cubicBezTo>
                  <a:pt x="9935063" y="878268"/>
                  <a:pt x="9829713" y="881562"/>
                  <a:pt x="9675742" y="877729"/>
                </a:cubicBezTo>
                <a:cubicBezTo>
                  <a:pt x="9521771" y="873896"/>
                  <a:pt x="9445220" y="861485"/>
                  <a:pt x="9307461" y="877729"/>
                </a:cubicBezTo>
                <a:cubicBezTo>
                  <a:pt x="9169702" y="893973"/>
                  <a:pt x="8614726" y="868952"/>
                  <a:pt x="8436979" y="877729"/>
                </a:cubicBezTo>
                <a:cubicBezTo>
                  <a:pt x="8259232" y="886506"/>
                  <a:pt x="8210886" y="859413"/>
                  <a:pt x="8068698" y="877729"/>
                </a:cubicBezTo>
                <a:cubicBezTo>
                  <a:pt x="7926510" y="896045"/>
                  <a:pt x="7871203" y="875456"/>
                  <a:pt x="7700418" y="877729"/>
                </a:cubicBezTo>
                <a:cubicBezTo>
                  <a:pt x="7529633" y="880002"/>
                  <a:pt x="7305170" y="906109"/>
                  <a:pt x="7131256" y="877729"/>
                </a:cubicBezTo>
                <a:cubicBezTo>
                  <a:pt x="6957342" y="849349"/>
                  <a:pt x="6539676" y="891911"/>
                  <a:pt x="6361215" y="877729"/>
                </a:cubicBezTo>
                <a:cubicBezTo>
                  <a:pt x="6182754" y="863547"/>
                  <a:pt x="5974476" y="913657"/>
                  <a:pt x="5591173" y="877729"/>
                </a:cubicBezTo>
                <a:cubicBezTo>
                  <a:pt x="5207870" y="841801"/>
                  <a:pt x="5256686" y="889183"/>
                  <a:pt x="5022012" y="877729"/>
                </a:cubicBezTo>
                <a:cubicBezTo>
                  <a:pt x="4787338" y="866275"/>
                  <a:pt x="4599496" y="901955"/>
                  <a:pt x="4452850" y="877729"/>
                </a:cubicBezTo>
                <a:cubicBezTo>
                  <a:pt x="4306204" y="853503"/>
                  <a:pt x="3922124" y="864272"/>
                  <a:pt x="3682808" y="877729"/>
                </a:cubicBezTo>
                <a:cubicBezTo>
                  <a:pt x="3443492" y="891186"/>
                  <a:pt x="3235782" y="881129"/>
                  <a:pt x="3113647" y="877729"/>
                </a:cubicBezTo>
                <a:cubicBezTo>
                  <a:pt x="2991512" y="874329"/>
                  <a:pt x="2610589" y="899152"/>
                  <a:pt x="2243165" y="877729"/>
                </a:cubicBezTo>
                <a:cubicBezTo>
                  <a:pt x="1875741" y="856306"/>
                  <a:pt x="1901667" y="875415"/>
                  <a:pt x="1573564" y="877729"/>
                </a:cubicBezTo>
                <a:cubicBezTo>
                  <a:pt x="1245461" y="880043"/>
                  <a:pt x="1251536" y="864033"/>
                  <a:pt x="1104843" y="877729"/>
                </a:cubicBezTo>
                <a:cubicBezTo>
                  <a:pt x="958150" y="891425"/>
                  <a:pt x="512306" y="896150"/>
                  <a:pt x="0" y="877729"/>
                </a:cubicBezTo>
                <a:cubicBezTo>
                  <a:pt x="-19034" y="755782"/>
                  <a:pt x="-2521" y="535925"/>
                  <a:pt x="0" y="447642"/>
                </a:cubicBezTo>
                <a:cubicBezTo>
                  <a:pt x="2521" y="359359"/>
                  <a:pt x="19561" y="125253"/>
                  <a:pt x="0" y="0"/>
                </a:cubicBezTo>
                <a:close/>
              </a:path>
              <a:path w="10044023" h="877729" stroke="0" extrusionOk="0">
                <a:moveTo>
                  <a:pt x="0" y="0"/>
                </a:moveTo>
                <a:cubicBezTo>
                  <a:pt x="251206" y="20421"/>
                  <a:pt x="532792" y="-30984"/>
                  <a:pt x="669602" y="0"/>
                </a:cubicBezTo>
                <a:cubicBezTo>
                  <a:pt x="806412" y="30984"/>
                  <a:pt x="1006191" y="16473"/>
                  <a:pt x="1339203" y="0"/>
                </a:cubicBezTo>
                <a:cubicBezTo>
                  <a:pt x="1672215" y="-16473"/>
                  <a:pt x="1845934" y="-27025"/>
                  <a:pt x="2008805" y="0"/>
                </a:cubicBezTo>
                <a:cubicBezTo>
                  <a:pt x="2171676" y="27025"/>
                  <a:pt x="2413637" y="-12460"/>
                  <a:pt x="2678406" y="0"/>
                </a:cubicBezTo>
                <a:cubicBezTo>
                  <a:pt x="2943175" y="12460"/>
                  <a:pt x="3174967" y="36846"/>
                  <a:pt x="3448448" y="0"/>
                </a:cubicBezTo>
                <a:cubicBezTo>
                  <a:pt x="3721929" y="-36846"/>
                  <a:pt x="3995548" y="35618"/>
                  <a:pt x="4218490" y="0"/>
                </a:cubicBezTo>
                <a:cubicBezTo>
                  <a:pt x="4441432" y="-35618"/>
                  <a:pt x="4443339" y="16282"/>
                  <a:pt x="4586771" y="0"/>
                </a:cubicBezTo>
                <a:cubicBezTo>
                  <a:pt x="4730203" y="-16282"/>
                  <a:pt x="5111661" y="-34430"/>
                  <a:pt x="5457252" y="0"/>
                </a:cubicBezTo>
                <a:cubicBezTo>
                  <a:pt x="5802843" y="34430"/>
                  <a:pt x="5706437" y="-1948"/>
                  <a:pt x="5825533" y="0"/>
                </a:cubicBezTo>
                <a:cubicBezTo>
                  <a:pt x="5944629" y="1948"/>
                  <a:pt x="6249712" y="16079"/>
                  <a:pt x="6595575" y="0"/>
                </a:cubicBezTo>
                <a:cubicBezTo>
                  <a:pt x="6941438" y="-16079"/>
                  <a:pt x="7182434" y="955"/>
                  <a:pt x="7365617" y="0"/>
                </a:cubicBezTo>
                <a:cubicBezTo>
                  <a:pt x="7548800" y="-955"/>
                  <a:pt x="7805147" y="9383"/>
                  <a:pt x="8035218" y="0"/>
                </a:cubicBezTo>
                <a:cubicBezTo>
                  <a:pt x="8265289" y="-9383"/>
                  <a:pt x="8481504" y="36538"/>
                  <a:pt x="8905700" y="0"/>
                </a:cubicBezTo>
                <a:cubicBezTo>
                  <a:pt x="9329896" y="-36538"/>
                  <a:pt x="9755798" y="-54280"/>
                  <a:pt x="10044023" y="0"/>
                </a:cubicBezTo>
                <a:cubicBezTo>
                  <a:pt x="10044214" y="107017"/>
                  <a:pt x="10058711" y="208049"/>
                  <a:pt x="10044023" y="412533"/>
                </a:cubicBezTo>
                <a:cubicBezTo>
                  <a:pt x="10029335" y="617017"/>
                  <a:pt x="10061793" y="678931"/>
                  <a:pt x="10044023" y="877729"/>
                </a:cubicBezTo>
                <a:cubicBezTo>
                  <a:pt x="9827048" y="869811"/>
                  <a:pt x="9706277" y="904795"/>
                  <a:pt x="9474862" y="877729"/>
                </a:cubicBezTo>
                <a:cubicBezTo>
                  <a:pt x="9243447" y="850663"/>
                  <a:pt x="9019580" y="852013"/>
                  <a:pt x="8905700" y="877729"/>
                </a:cubicBezTo>
                <a:cubicBezTo>
                  <a:pt x="8791820" y="903445"/>
                  <a:pt x="8494085" y="902471"/>
                  <a:pt x="8336539" y="877729"/>
                </a:cubicBezTo>
                <a:cubicBezTo>
                  <a:pt x="8178993" y="852987"/>
                  <a:pt x="8079495" y="874386"/>
                  <a:pt x="7867818" y="877729"/>
                </a:cubicBezTo>
                <a:cubicBezTo>
                  <a:pt x="7656141" y="881072"/>
                  <a:pt x="7631420" y="893023"/>
                  <a:pt x="7499537" y="877729"/>
                </a:cubicBezTo>
                <a:cubicBezTo>
                  <a:pt x="7367654" y="862435"/>
                  <a:pt x="6994040" y="901485"/>
                  <a:pt x="6829936" y="877729"/>
                </a:cubicBezTo>
                <a:cubicBezTo>
                  <a:pt x="6665832" y="853973"/>
                  <a:pt x="6418995" y="898381"/>
                  <a:pt x="6059894" y="877729"/>
                </a:cubicBezTo>
                <a:cubicBezTo>
                  <a:pt x="5700793" y="857077"/>
                  <a:pt x="5819706" y="881877"/>
                  <a:pt x="5691613" y="877729"/>
                </a:cubicBezTo>
                <a:cubicBezTo>
                  <a:pt x="5563520" y="873581"/>
                  <a:pt x="5367584" y="852526"/>
                  <a:pt x="5122452" y="877729"/>
                </a:cubicBezTo>
                <a:cubicBezTo>
                  <a:pt x="4877320" y="902932"/>
                  <a:pt x="4796046" y="878408"/>
                  <a:pt x="4653731" y="877729"/>
                </a:cubicBezTo>
                <a:cubicBezTo>
                  <a:pt x="4511416" y="877050"/>
                  <a:pt x="4182080" y="907595"/>
                  <a:pt x="3783249" y="877729"/>
                </a:cubicBezTo>
                <a:cubicBezTo>
                  <a:pt x="3384418" y="847863"/>
                  <a:pt x="3533795" y="872819"/>
                  <a:pt x="3314528" y="877729"/>
                </a:cubicBezTo>
                <a:cubicBezTo>
                  <a:pt x="3095261" y="882639"/>
                  <a:pt x="2764195" y="876741"/>
                  <a:pt x="2444046" y="877729"/>
                </a:cubicBezTo>
                <a:cubicBezTo>
                  <a:pt x="2123897" y="878717"/>
                  <a:pt x="2087186" y="855011"/>
                  <a:pt x="1975325" y="877729"/>
                </a:cubicBezTo>
                <a:cubicBezTo>
                  <a:pt x="1863464" y="900447"/>
                  <a:pt x="1738607" y="893796"/>
                  <a:pt x="1607044" y="877729"/>
                </a:cubicBezTo>
                <a:cubicBezTo>
                  <a:pt x="1475481" y="861662"/>
                  <a:pt x="1168858" y="907187"/>
                  <a:pt x="736562" y="877729"/>
                </a:cubicBezTo>
                <a:cubicBezTo>
                  <a:pt x="304266" y="848271"/>
                  <a:pt x="194457" y="892718"/>
                  <a:pt x="0" y="877729"/>
                </a:cubicBezTo>
                <a:cubicBezTo>
                  <a:pt x="-6598" y="762994"/>
                  <a:pt x="20486" y="653461"/>
                  <a:pt x="0" y="456419"/>
                </a:cubicBezTo>
                <a:cubicBezTo>
                  <a:pt x="-20486" y="259377"/>
                  <a:pt x="10783" y="13782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3785378957"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r>
              <a:rPr lang="en-US" sz="3600" b="1" kern="10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Configuration Steps</a:t>
            </a:r>
          </a:p>
        </p:txBody>
      </p:sp>
      <p:pic>
        <p:nvPicPr>
          <p:cNvPr id="5" name="Picture 4" descr="A logo of a clock&#10;&#10;AI-generated content may be incorrect.">
            <a:extLst>
              <a:ext uri="{FF2B5EF4-FFF2-40B4-BE49-F238E27FC236}">
                <a16:creationId xmlns:a16="http://schemas.microsoft.com/office/drawing/2014/main" id="{8181CC0F-D7B1-EFF7-AC85-6AF51ECF96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98" y="5886471"/>
            <a:ext cx="930916" cy="873135"/>
          </a:xfrm>
          <a:prstGeom prst="rect">
            <a:avLst/>
          </a:prstGeom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89EEFF9-44E0-1946-1385-532EC6092DD1}"/>
              </a:ext>
            </a:extLst>
          </p:cNvPr>
          <p:cNvSpPr/>
          <p:nvPr/>
        </p:nvSpPr>
        <p:spPr>
          <a:xfrm>
            <a:off x="4504845" y="5131481"/>
            <a:ext cx="3206250" cy="720000"/>
          </a:xfrm>
          <a:custGeom>
            <a:avLst/>
            <a:gdLst>
              <a:gd name="connsiteX0" fmla="*/ 0 w 3206250"/>
              <a:gd name="connsiteY0" fmla="*/ 0 h 720000"/>
              <a:gd name="connsiteX1" fmla="*/ 3206250 w 3206250"/>
              <a:gd name="connsiteY1" fmla="*/ 0 h 720000"/>
              <a:gd name="connsiteX2" fmla="*/ 3206250 w 3206250"/>
              <a:gd name="connsiteY2" fmla="*/ 720000 h 720000"/>
              <a:gd name="connsiteX3" fmla="*/ 0 w 3206250"/>
              <a:gd name="connsiteY3" fmla="*/ 720000 h 720000"/>
              <a:gd name="connsiteX4" fmla="*/ 0 w 3206250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06250" h="720000">
                <a:moveTo>
                  <a:pt x="0" y="0"/>
                </a:moveTo>
                <a:lnTo>
                  <a:pt x="3206250" y="0"/>
                </a:lnTo>
                <a:lnTo>
                  <a:pt x="3206250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80010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endParaRPr lang="en-US" sz="1800" kern="120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F565A236-32B2-E822-9FCF-63CD26BE86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2838101"/>
              </p:ext>
            </p:extLst>
          </p:nvPr>
        </p:nvGraphicFramePr>
        <p:xfrm>
          <a:off x="644056" y="2098672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37509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EE5456410C9E488D0C06CD3F15F006" ma:contentTypeVersion="9" ma:contentTypeDescription="Create a new document." ma:contentTypeScope="" ma:versionID="9733c6ad8f1a2f5fc4fe4c163f656727">
  <xsd:schema xmlns:xsd="http://www.w3.org/2001/XMLSchema" xmlns:xs="http://www.w3.org/2001/XMLSchema" xmlns:p="http://schemas.microsoft.com/office/2006/metadata/properties" xmlns:ns3="2c452e06-350b-4ecb-a6ba-aea446c4ee37" xmlns:ns4="82a63717-74e6-4127-92b5-57f068081c19" targetNamespace="http://schemas.microsoft.com/office/2006/metadata/properties" ma:root="true" ma:fieldsID="d3bdba819f7144c63292f4dd4a1fa96c" ns3:_="" ns4:_="">
    <xsd:import namespace="2c452e06-350b-4ecb-a6ba-aea446c4ee37"/>
    <xsd:import namespace="82a63717-74e6-4127-92b5-57f068081c1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SearchProperties" minOccurs="0"/>
                <xsd:element ref="ns4:MediaServiceObjectDetectorVersion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452e06-350b-4ecb-a6ba-aea446c4ee3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a63717-74e6-4127-92b5-57f068081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2a63717-74e6-4127-92b5-57f068081c1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90974FE-4E7B-425E-A6DD-C3A8774BAADD}">
  <ds:schemaRefs>
    <ds:schemaRef ds:uri="2c452e06-350b-4ecb-a6ba-aea446c4ee37"/>
    <ds:schemaRef ds:uri="82a63717-74e6-4127-92b5-57f068081c1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F22DB16-7BF2-44F6-BA3D-121F6388E78F}">
  <ds:schemaRefs>
    <ds:schemaRef ds:uri="http://purl.org/dc/elements/1.1/"/>
    <ds:schemaRef ds:uri="82a63717-74e6-4127-92b5-57f068081c19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2c452e06-350b-4ecb-a6ba-aea446c4ee3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6C5DAD4-94B7-42B1-93F5-7A4B027C705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1079</Words>
  <Application>Microsoft Office PowerPoint</Application>
  <PresentationFormat>Widescreen</PresentationFormat>
  <Paragraphs>154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IPsec(secure Tunnel)</vt:lpstr>
      <vt:lpstr>PowerPoint Presentation</vt:lpstr>
      <vt:lpstr>PowerPoint Presentation</vt:lpstr>
      <vt:lpstr>Background</vt:lpstr>
      <vt:lpstr>Requirements</vt:lpstr>
      <vt:lpstr>System Design</vt:lpstr>
      <vt:lpstr>Requirements</vt:lpstr>
      <vt:lpstr>Architecture</vt:lpstr>
      <vt:lpstr>Configuration Steps</vt:lpstr>
      <vt:lpstr>Phase 1 (ISAKMP)</vt:lpstr>
      <vt:lpstr>Phase 1 (ISAKMP)</vt:lpstr>
      <vt:lpstr>PowerPoint Presentation</vt:lpstr>
      <vt:lpstr>Testing</vt:lpstr>
      <vt:lpstr>Analysis</vt:lpstr>
      <vt:lpstr>Issues Faced</vt:lpstr>
      <vt:lpstr>Problem Statement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يزن بن فهد بن هلال المالكي</dc:creator>
  <cp:lastModifiedBy>حاتم ابراهيم ابن عبدالله الحمر</cp:lastModifiedBy>
  <cp:revision>1</cp:revision>
  <dcterms:created xsi:type="dcterms:W3CDTF">2025-04-26T18:00:59Z</dcterms:created>
  <dcterms:modified xsi:type="dcterms:W3CDTF">2025-04-27T23:21:42Z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0x0101004CEE5456410C9E488D0C06CD3F15F006</vt:lpwstr>
  </property>
</Properties>
</file>