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4690"/>
  </p:normalViewPr>
  <p:slideViewPr>
    <p:cSldViewPr snapToGrid="0" snapToObjects="1">
      <p:cViewPr>
        <p:scale>
          <a:sx n="96" d="100"/>
          <a:sy n="96" d="100"/>
        </p:scale>
        <p:origin x="172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42C6-0B0D-BB40-BE72-4DE87D32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FD509-8A87-594C-A969-2DEF94948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C4D5-0D45-CC4C-8C94-6429D504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B07E-ABDD-E345-9360-B63DC653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D0FC-202E-7049-9364-9BC0375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FD37-A1B9-4842-8A0C-66EBA31D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6205E-7E77-904B-A558-B91AE95C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C8EF-9F81-B24D-AEFA-BBFD2259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3383-51A9-7140-92AF-D907CD03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9841-0714-FD44-99DC-096240F7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2C018-654A-1845-85DF-EF66B7354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A4C07-D3B4-0443-A98E-CB048C9A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4B8F-0AA5-D240-917A-2421784D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A6D5-AE22-3F40-992B-C63D8E2C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8F12-E618-6E4C-9E66-BF674AFA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253F-69F4-2745-B3D9-6764FFCC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D8F4-5A94-BB4A-A9FA-68EBA746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5029-7E72-5F4E-BDC6-91836048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A68B7-2262-1B45-B6DB-5609E4C8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C3F8-6341-2249-BBF0-B1C88818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506D-4C54-7D49-9877-4DD6AA05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60B2-4A4E-014D-AF11-36D790A5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80B2-DA37-DA44-9B1A-021E5E0C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27C7-FBCF-674D-8CA2-C6EAFD3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C597-CB6A-7946-B5D0-0A945AC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CA48-BAC7-D643-A110-174D9BE6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9D5C-C37C-8640-B080-29D52525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4EEE6-E7E4-3F4E-8A10-B321B9F0C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8B7F5-6D70-B149-B08B-B854C80C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3F31A-FBA9-4A4D-99C4-C0732719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F8813-7EEC-4E4A-9046-82467B3F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305F-CB5D-A745-99E1-E7A771D8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2A46B-1516-0742-ABF4-78D1EC0DC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9B6E9-188C-3849-A036-E206D4B80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3BC24-DB31-A743-BEDD-EA3786710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ADE4-3515-E24E-ACAE-9A3FB80F3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9ACAF-6AEA-EC41-A89D-6F6E035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5ADA7-B93B-704D-9D9E-10CFCEA6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7AE55-ABC5-6545-91A8-8BD8D9B4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B095-24C4-1C4C-BC13-43E9E5C8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2B507-EC5E-7446-8284-C1D0E8A3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DB24B-F742-6E44-8C40-F0C4236E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58826-F934-9547-BA66-CBE92C36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3BB15-42FA-AB48-8258-D853613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17772-83F0-2248-A2EF-D34D231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6E84F-60F2-F146-9F01-1E490422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B905-D057-444A-A26D-D4998228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CA34-D78B-5441-A72B-39FFA720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AACC-4126-1B42-AB32-715DCD85C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53C7-4D5D-B248-8917-CA52206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8F48-8031-764C-A47C-659B2FEB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10F2A-79DB-BD4D-9D54-ED80353C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4730-6957-744F-96CB-4435DFE3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DCACE-3638-334E-BD9D-D4BC2D7D1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47A47-E0A8-E14B-B9C0-D5DC35E42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0E84-EE61-6542-9F68-3747527D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2315-A1F2-334C-A88F-CEE9A1DB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1004-FBEB-4644-B57B-EEFFB622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4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B9A27-DD0F-A840-B0DF-5898D38F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E45E-DE9A-3743-8F56-D27ED5441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A43B-A20E-8341-881C-B6D48186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BE72-05BE-674F-9432-C9DA5D00BD6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E1DC-1CB8-A047-9185-2979FF482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7DEC0-8690-0F4A-9274-59203EC02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10F5-9E26-1F4F-B20B-4E1B2ABC9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9353F2D-5E9F-4942-A034-9D7C08241DF7}"/>
              </a:ext>
            </a:extLst>
          </p:cNvPr>
          <p:cNvGrpSpPr/>
          <p:nvPr/>
        </p:nvGrpSpPr>
        <p:grpSpPr>
          <a:xfrm>
            <a:off x="1939783" y="2361323"/>
            <a:ext cx="9595396" cy="2520396"/>
            <a:chOff x="1939783" y="2361323"/>
            <a:chExt cx="9595396" cy="25203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340EF8-396B-8B47-AF0B-05916CA18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28" t="5509" r="12710"/>
            <a:stretch/>
          </p:blipFill>
          <p:spPr>
            <a:xfrm>
              <a:off x="7432537" y="2361323"/>
              <a:ext cx="2457450" cy="21510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16295B-A2EE-CD46-B13F-59B7C46D4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981" b="15829"/>
            <a:stretch/>
          </p:blipFill>
          <p:spPr>
            <a:xfrm>
              <a:off x="4513316" y="2361324"/>
              <a:ext cx="2544763" cy="21510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FE2E14-EB4A-484A-8515-556684B9F4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554"/>
            <a:stretch/>
          </p:blipFill>
          <p:spPr>
            <a:xfrm>
              <a:off x="1939783" y="2361324"/>
              <a:ext cx="2199075" cy="215106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482017-4C8A-AB42-8573-1D173CACEDCA}"/>
                </a:ext>
              </a:extLst>
            </p:cNvPr>
            <p:cNvSpPr txBox="1"/>
            <p:nvPr/>
          </p:nvSpPr>
          <p:spPr>
            <a:xfrm>
              <a:off x="2479839" y="4512387"/>
              <a:ext cx="1118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setosa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512030-8FBF-5441-A93A-79DE388B32F9}"/>
                </a:ext>
              </a:extLst>
            </p:cNvPr>
            <p:cNvSpPr txBox="1"/>
            <p:nvPr/>
          </p:nvSpPr>
          <p:spPr>
            <a:xfrm>
              <a:off x="5226216" y="4512386"/>
              <a:ext cx="1295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virginica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F1995C-0C4A-2B49-8311-672D1933FD25}"/>
                </a:ext>
              </a:extLst>
            </p:cNvPr>
            <p:cNvSpPr txBox="1"/>
            <p:nvPr/>
          </p:nvSpPr>
          <p:spPr>
            <a:xfrm>
              <a:off x="7947829" y="4512386"/>
              <a:ext cx="1426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versicolor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851B4-3262-E145-89F8-E2EC92293AD4}"/>
                </a:ext>
              </a:extLst>
            </p:cNvPr>
            <p:cNvSpPr txBox="1"/>
            <p:nvPr/>
          </p:nvSpPr>
          <p:spPr>
            <a:xfrm>
              <a:off x="9239488" y="2567312"/>
              <a:ext cx="650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Petal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15481-1A60-4941-B0D3-0A4DDAF74EBA}"/>
                </a:ext>
              </a:extLst>
            </p:cNvPr>
            <p:cNvSpPr txBox="1"/>
            <p:nvPr/>
          </p:nvSpPr>
          <p:spPr>
            <a:xfrm>
              <a:off x="7432537" y="28828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Sepal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4DCC904-A371-B94A-87CF-817F8F3D6531}"/>
                </a:ext>
              </a:extLst>
            </p:cNvPr>
            <p:cNvSpPr/>
            <p:nvPr/>
          </p:nvSpPr>
          <p:spPr>
            <a:xfrm>
              <a:off x="8895465" y="3030070"/>
              <a:ext cx="681318" cy="394447"/>
            </a:xfrm>
            <a:custGeom>
              <a:avLst/>
              <a:gdLst>
                <a:gd name="connsiteX0" fmla="*/ 0 w 681318"/>
                <a:gd name="connsiteY0" fmla="*/ 394447 h 394447"/>
                <a:gd name="connsiteX1" fmla="*/ 681318 w 681318"/>
                <a:gd name="connsiteY1" fmla="*/ 0 h 394447"/>
                <a:gd name="connsiteX2" fmla="*/ 681318 w 681318"/>
                <a:gd name="connsiteY2" fmla="*/ 0 h 39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318" h="394447">
                  <a:moveTo>
                    <a:pt x="0" y="394447"/>
                  </a:moveTo>
                  <a:lnTo>
                    <a:pt x="681318" y="0"/>
                  </a:lnTo>
                  <a:lnTo>
                    <a:pt x="68131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E342EA-B37B-2F46-B188-6B6C36ECB7DC}"/>
                </a:ext>
              </a:extLst>
            </p:cNvPr>
            <p:cNvSpPr/>
            <p:nvPr/>
          </p:nvSpPr>
          <p:spPr>
            <a:xfrm>
              <a:off x="9145132" y="2971799"/>
              <a:ext cx="205740" cy="464820"/>
            </a:xfrm>
            <a:custGeom>
              <a:avLst/>
              <a:gdLst>
                <a:gd name="connsiteX0" fmla="*/ 0 w 205740"/>
                <a:gd name="connsiteY0" fmla="*/ 0 h 464820"/>
                <a:gd name="connsiteX1" fmla="*/ 205740 w 205740"/>
                <a:gd name="connsiteY1" fmla="*/ 464820 h 464820"/>
                <a:gd name="connsiteX2" fmla="*/ 205740 w 205740"/>
                <a:gd name="connsiteY2" fmla="*/ 464820 h 4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740" h="464820">
                  <a:moveTo>
                    <a:pt x="0" y="0"/>
                  </a:moveTo>
                  <a:lnTo>
                    <a:pt x="205740" y="464820"/>
                  </a:lnTo>
                  <a:lnTo>
                    <a:pt x="205740" y="46482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9D9D0F-D26E-8246-9C63-DF5D2B55CBD4}"/>
                </a:ext>
              </a:extLst>
            </p:cNvPr>
            <p:cNvGrpSpPr/>
            <p:nvPr/>
          </p:nvGrpSpPr>
          <p:grpSpPr>
            <a:xfrm>
              <a:off x="10287555" y="3114966"/>
              <a:ext cx="1247624" cy="643305"/>
              <a:chOff x="10201808" y="3154881"/>
              <a:chExt cx="1247624" cy="64330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D8D1CB-8A49-AD40-BD12-AB9A8E41409B}"/>
                  </a:ext>
                </a:extLst>
              </p:cNvPr>
              <p:cNvCxnSpPr/>
              <p:nvPr/>
            </p:nvCxnSpPr>
            <p:spPr>
              <a:xfrm>
                <a:off x="10201808" y="3339547"/>
                <a:ext cx="39756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DB11E3-7044-9747-8F94-E2684C506198}"/>
                  </a:ext>
                </a:extLst>
              </p:cNvPr>
              <p:cNvSpPr txBox="1"/>
              <p:nvPr/>
            </p:nvSpPr>
            <p:spPr>
              <a:xfrm>
                <a:off x="10644551" y="3154881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width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E7E539E-29EE-3748-88D9-A5F6E7C9A07E}"/>
                  </a:ext>
                </a:extLst>
              </p:cNvPr>
              <p:cNvCxnSpPr/>
              <p:nvPr/>
            </p:nvCxnSpPr>
            <p:spPr>
              <a:xfrm>
                <a:off x="10201808" y="3613520"/>
                <a:ext cx="39756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AB342E-28FB-5149-B2C0-8B67FDAB5FA2}"/>
                  </a:ext>
                </a:extLst>
              </p:cNvPr>
              <p:cNvSpPr txBox="1"/>
              <p:nvPr/>
            </p:nvSpPr>
            <p:spPr>
              <a:xfrm>
                <a:off x="10668962" y="3428854"/>
                <a:ext cx="780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height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90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</TotalTime>
  <Words>10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</dc:creator>
  <cp:lastModifiedBy>hiro</cp:lastModifiedBy>
  <cp:revision>4</cp:revision>
  <dcterms:created xsi:type="dcterms:W3CDTF">2019-04-03T05:51:49Z</dcterms:created>
  <dcterms:modified xsi:type="dcterms:W3CDTF">2019-04-08T06:09:07Z</dcterms:modified>
</cp:coreProperties>
</file>