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E38B-A226-7E49-94E4-07E757D6F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C5962-CEDD-E146-8D2C-B9C8A606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CD56-725A-834F-BB7E-7FF07785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1784-5666-AD47-ADCF-1AFB1EF7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CD08-1BA3-FF45-B963-E7A1B10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D70C-610B-A64C-AC86-8810B0A7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C5D8D-5557-CB44-9A0B-B8BF1DE6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D04A-0560-F143-8017-B815CB29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3BD4-DF86-4D43-B175-FDE4068F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CD17-4CE8-A040-AB1C-8B4A0990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44689-86B2-8840-8C0A-2FD50384D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2A72F-F079-1E48-890A-F8AB9943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6F54-2840-9C49-B007-D64EB63B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AA51-0E02-E241-8DFE-23CC30F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90B5-49DA-9746-A04E-C807880B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26FE-89B3-914D-BAD4-1233262F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55B2-6724-4F42-931D-E71BA7AD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7D8-B507-604B-9948-FDCEBEDE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AF6B-8CF5-0940-A66B-E66DDE2B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3A91-7268-454D-9405-C3C8BB65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2D6-F4F8-9B47-9B09-2A6474B7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20A9-F186-FD4E-8075-8355FEC2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8072-F081-4E44-A0C6-3C28D0C3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69E1-AB7E-8645-8FF9-565FB56A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4CBF-9EA6-4449-8CAA-7CCC0E93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6CC6-A476-934F-8E50-F76E4C7F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C57C-60A7-2C40-845B-552E13FC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E47A-EACA-0A42-BAEC-1AB0D053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6C36-4AF6-B842-BC5A-CA69E3C1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19DDC-B809-7D4D-9337-B884621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49F8-8C50-EF44-9ADE-0E85720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74E0-0F8B-6D46-88C7-7BAD8E1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B8357-D596-5640-90A1-ED917850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CBFD-4E9D-E347-9B0D-064D3580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854D2-F11B-C94C-AB52-03E698962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B0FC6-49E7-514F-BE3B-B04E40A1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38E42-F7AF-8E47-871A-D1FC33C2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D6EF4-D8B5-F947-8D91-BED93E50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6B0D3-771F-1A42-B6E3-1D296AF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A029-2C99-464F-9E97-DB8918D3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9CD43-7301-0F46-9EAA-20567158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CCF1C-1269-394F-BDA3-03619DD8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7331-9446-1848-8E36-F93B2236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9BCD2-D159-124C-B536-2A13CB0A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C3818-F01B-134F-BE11-101AC6C7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04B05-F123-D44C-85BA-FAC4A028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F3AB-639E-B549-95D0-67DF6C9F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61EB-59E5-B745-A0DB-ACA2DD79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05A8-4351-A149-ADBE-19E5FA91C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BCB92-A106-2346-A0F7-77531BA3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DE7C-E1CF-FE48-A0A0-B44389DB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99265-952F-E14D-85BC-40FDF9B4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320C-4BB0-8E4E-AF8F-BE4C7175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3A1DF-3907-7042-A598-5F020452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664A7-615C-ED4E-9DEB-73BF3185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0572-FBF8-B24F-8C43-A0C45784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7752-951F-F147-8D8D-61023642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E7C7-80A9-CE42-BE4E-0C0CE499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8B094-17EB-6043-A251-F4C2C860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684C-04E7-BB4D-8DB6-7597D112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7145-A0CD-EF41-8E25-2DBDE017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1850-DC14-E647-A690-42E2ACC92988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2EB8-C247-B84B-B2E7-EB4FEF9E8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8867-B3E2-FB4F-9ECC-83BC8E22F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8E96-5D7F-C34A-B24F-87D3BD3E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47F7C-1CC4-FC45-A427-6111E2113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3" b="99155" l="6171" r="99684">
                        <a14:foregroundMark x1="44146" y1="8732" x2="39399" y2="33521"/>
                        <a14:foregroundMark x1="32753" y1="39859" x2="55854" y2="43380"/>
                        <a14:foregroundMark x1="49842" y1="51549" x2="49842" y2="80141"/>
                        <a14:foregroundMark x1="40823" y1="56620" x2="16297" y2="63380"/>
                        <a14:foregroundMark x1="16297" y1="68732" x2="44778" y2="70986"/>
                        <a14:foregroundMark x1="40823" y1="54085" x2="11709" y2="54507"/>
                        <a14:foregroundMark x1="10918" y1="55352" x2="8070" y2="75070"/>
                        <a14:foregroundMark x1="8386" y1="74789" x2="42247" y2="76056"/>
                        <a14:foregroundMark x1="40506" y1="76620" x2="39873" y2="97183"/>
                        <a14:foregroundMark x1="64715" y1="71549" x2="76424" y2="99155"/>
                        <a14:foregroundMark x1="77215" y1="1831" x2="83544" y2="46197"/>
                        <a14:foregroundMark x1="66139" y1="3380" x2="13766" y2="4366"/>
                        <a14:foregroundMark x1="13766" y1="4085" x2="13449" y2="56620"/>
                        <a14:foregroundMark x1="22310" y1="28732" x2="22310" y2="28732"/>
                        <a14:foregroundMark x1="48418" y1="10141" x2="48418" y2="10141"/>
                        <a14:foregroundMark x1="81804" y1="47465" x2="98259" y2="48732"/>
                        <a14:foregroundMark x1="91456" y1="46479" x2="99684" y2="46901"/>
                        <a14:foregroundMark x1="97152" y1="60141" x2="64715" y2="73521"/>
                        <a14:backgroundMark x1="67247" y1="72535" x2="79272" y2="98873"/>
                        <a14:backgroundMark x1="82595" y1="2817" x2="86867" y2="41408"/>
                        <a14:backgroundMark x1="85759" y1="43380" x2="99209" y2="44930"/>
                        <a14:backgroundMark x1="94304" y1="38310" x2="93196" y2="6620"/>
                        <a14:backgroundMark x1="96044" y1="3380" x2="97152" y2="38873"/>
                        <a14:backgroundMark x1="67247" y1="74789" x2="98259" y2="62676"/>
                        <a14:backgroundMark x1="97152" y1="61972" x2="97152" y2="61972"/>
                        <a14:backgroundMark x1="20253" y1="80704" x2="33386" y2="94366"/>
                        <a14:backgroundMark x1="35918" y1="78592" x2="35127" y2="96620"/>
                        <a14:backgroundMark x1="36551" y1="78169" x2="36551" y2="78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4834" y="2392714"/>
            <a:ext cx="2954338" cy="3318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68E3A-4C17-B544-99A5-478388332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5" b="98477" l="0" r="98443">
                        <a14:foregroundMark x1="25952" y1="4949" x2="692" y2="75127"/>
                        <a14:foregroundMark x1="2249" y1="75381" x2="28374" y2="98604"/>
                        <a14:foregroundMark x1="27163" y1="96827" x2="77855" y2="96574"/>
                        <a14:foregroundMark x1="77855" y1="95939" x2="78893" y2="59137"/>
                        <a14:foregroundMark x1="81661" y1="60533" x2="94464" y2="49112"/>
                        <a14:foregroundMark x1="97232" y1="44543" x2="57612" y2="888"/>
                        <a14:foregroundMark x1="24048" y1="7234" x2="45502" y2="1142"/>
                        <a14:foregroundMark x1="18685" y1="6853" x2="5709" y2="44543"/>
                        <a14:foregroundMark x1="37716" y1="16878" x2="18166" y2="64594"/>
                        <a14:foregroundMark x1="41522" y1="13959" x2="33045" y2="84010"/>
                        <a14:foregroundMark x1="51384" y1="23985" x2="51384" y2="98604"/>
                        <a14:foregroundMark x1="62630" y1="33503" x2="66436" y2="57741"/>
                        <a14:foregroundMark x1="73875" y1="38579" x2="73875" y2="53173"/>
                        <a14:foregroundMark x1="18685" y1="40355" x2="9689" y2="68274"/>
                        <a14:foregroundMark x1="8131" y1="61168" x2="8131" y2="61168"/>
                        <a14:foregroundMark x1="10035" y1="57360" x2="10035" y2="57360"/>
                        <a14:foregroundMark x1="76298" y1="47970" x2="76298" y2="47970"/>
                        <a14:foregroundMark x1="84429" y1="61421" x2="98443" y2="52919"/>
                        <a14:backgroundMark x1="17128" y1="3807" x2="346" y2="41751"/>
                        <a14:backgroundMark x1="75433" y1="2284" x2="98443" y2="36041"/>
                        <a14:backgroundMark x1="87889" y1="30076" x2="99654" y2="42640"/>
                        <a14:backgroundMark x1="98789" y1="55457" x2="80969" y2="99746"/>
                        <a14:backgroundMark x1="90657" y1="62310" x2="85121" y2="74239"/>
                        <a14:backgroundMark x1="79412" y1="80584" x2="80104" y2="96320"/>
                        <a14:backgroundMark x1="82007" y1="73096" x2="82526" y2="83756"/>
                        <a14:backgroundMark x1="18166" y1="2030" x2="346" y2="22081"/>
                        <a14:backgroundMark x1="3114" y1="1777" x2="3114" y2="32614"/>
                        <a14:backgroundMark x1="91349" y1="4949" x2="96021" y2="251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761" y="2215454"/>
            <a:ext cx="2694502" cy="3673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946F7-39F9-6141-8BB2-BE11B9F67D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0951" t="11639" r="21302" b="16106"/>
          <a:stretch/>
        </p:blipFill>
        <p:spPr>
          <a:xfrm>
            <a:off x="3600059" y="559037"/>
            <a:ext cx="4994775" cy="3312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3296D-463A-1647-9332-0B7A8FBBA99F}"/>
              </a:ext>
            </a:extLst>
          </p:cNvPr>
          <p:cNvSpPr txBox="1"/>
          <p:nvPr/>
        </p:nvSpPr>
        <p:spPr>
          <a:xfrm>
            <a:off x="4640901" y="1779028"/>
            <a:ext cx="75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halkduster" panose="03050602040202020205" pitchFamily="66" charset="77"/>
                <a:ea typeface="LingWai TC Medium" panose="03050602040302020204" pitchFamily="66" charset="-120"/>
                <a:cs typeface="LingWai TC Medium" panose="03050602040302020204" pitchFamily="66" charset="-12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B37AF-8644-0642-B4B4-A9CBF78C8723}"/>
              </a:ext>
            </a:extLst>
          </p:cNvPr>
          <p:cNvSpPr txBox="1"/>
          <p:nvPr/>
        </p:nvSpPr>
        <p:spPr>
          <a:xfrm>
            <a:off x="6097447" y="1753789"/>
            <a:ext cx="1637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halkduster" panose="03050602040202020205" pitchFamily="66" charset="77"/>
                <a:ea typeface="LingWai TC Medium" panose="03050602040302020204" pitchFamily="66" charset="-120"/>
                <a:cs typeface="LingWai TC Medium" panose="03050602040302020204" pitchFamily="66" charset="-120"/>
              </a:rPr>
              <a:t>N-x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E7410-9ACC-934E-8D00-14498BA1FD78}"/>
              </a:ext>
            </a:extLst>
          </p:cNvPr>
          <p:cNvSpPr txBox="1"/>
          <p:nvPr/>
        </p:nvSpPr>
        <p:spPr>
          <a:xfrm>
            <a:off x="5431038" y="1917527"/>
            <a:ext cx="110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halkduster" panose="03050602040202020205" pitchFamily="66" charset="77"/>
                <a:ea typeface="LingWai TC Medium" panose="03050602040302020204" pitchFamily="66" charset="-120"/>
                <a:cs typeface="LingWai TC Medium" panose="03050602040302020204" pitchFamily="66" charset="-120"/>
              </a:rPr>
              <a:t>-&gt;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A74A7-CCAD-7C48-9DDB-BDAD77FBD717}"/>
              </a:ext>
            </a:extLst>
          </p:cNvPr>
          <p:cNvSpPr/>
          <p:nvPr/>
        </p:nvSpPr>
        <p:spPr>
          <a:xfrm>
            <a:off x="1406910" y="1462171"/>
            <a:ext cx="1210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halkduster" panose="03050602040202020205" pitchFamily="66" charset="77"/>
                <a:ea typeface="LingWai TC Medium" panose="03050602040302020204" pitchFamily="66" charset="-120"/>
                <a:cs typeface="LingWai TC Medium" panose="03050602040302020204" pitchFamily="66" charset="-120"/>
              </a:rPr>
              <a:t>Alice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A5CB4-8DB3-FC47-B994-F1F6E38F9B95}"/>
              </a:ext>
            </a:extLst>
          </p:cNvPr>
          <p:cNvSpPr/>
          <p:nvPr/>
        </p:nvSpPr>
        <p:spPr>
          <a:xfrm>
            <a:off x="9648551" y="1442015"/>
            <a:ext cx="902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halkduster" panose="03050602040202020205" pitchFamily="66" charset="77"/>
                <a:ea typeface="LingWai TC Medium" panose="03050602040302020204" pitchFamily="66" charset="-120"/>
                <a:cs typeface="LingWai TC Medium" panose="03050602040302020204" pitchFamily="66" charset="-12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9502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C73CE-A398-F549-B8A0-97ADBAEA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46" y="1423686"/>
            <a:ext cx="4896379" cy="4323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A6696A-9B62-0148-9FB8-4B35E120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3" y="1377387"/>
            <a:ext cx="5549614" cy="4369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62D0A-EB71-3644-A650-68DD06B238D9}"/>
              </a:ext>
            </a:extLst>
          </p:cNvPr>
          <p:cNvSpPr txBox="1"/>
          <p:nvPr/>
        </p:nvSpPr>
        <p:spPr>
          <a:xfrm>
            <a:off x="1779870" y="659756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(</a:t>
            </a:r>
            <a:r>
              <a:rPr lang="en-US" sz="2400" dirty="0" err="1"/>
              <a:t>scikit</a:t>
            </a:r>
            <a:r>
              <a:rPr lang="en-US" sz="2400" dirty="0"/>
              <a:t>-learn)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1E6CC-8C5D-CB4F-9393-8CCECF34F060}"/>
              </a:ext>
            </a:extLst>
          </p:cNvPr>
          <p:cNvSpPr txBox="1"/>
          <p:nvPr/>
        </p:nvSpPr>
        <p:spPr>
          <a:xfrm>
            <a:off x="8537828" y="659756"/>
            <a:ext cx="217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(</a:t>
            </a:r>
            <a:r>
              <a:rPr lang="en-US" sz="2400" dirty="0" err="1"/>
              <a:t>dtree</a:t>
            </a:r>
            <a:r>
              <a:rPr lang="en-US" sz="2400" dirty="0"/>
              <a:t>-viz)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E8B2EA9F-386B-D84B-AFFC-89F54EE6EF69}"/>
              </a:ext>
            </a:extLst>
          </p:cNvPr>
          <p:cNvSpPr/>
          <p:nvPr/>
        </p:nvSpPr>
        <p:spPr>
          <a:xfrm rot="5400000">
            <a:off x="5014266" y="3417527"/>
            <a:ext cx="2680880" cy="2891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356B5-20C4-F544-A5FF-12104D3AF088}"/>
              </a:ext>
            </a:extLst>
          </p:cNvPr>
          <p:cNvSpPr txBox="1"/>
          <p:nvPr/>
        </p:nvSpPr>
        <p:spPr>
          <a:xfrm>
            <a:off x="289367" y="138896"/>
            <a:ext cx="265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/ simplify Bar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CC365-AC71-3642-B1CA-92BC228F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52" y="2106593"/>
            <a:ext cx="4004508" cy="2707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3287C-20B9-8943-8224-8EE3D3B5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44" y="2416886"/>
            <a:ext cx="5359079" cy="2086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9C08-AA92-5A4A-9630-02F2AB468E29}"/>
              </a:ext>
            </a:extLst>
          </p:cNvPr>
          <p:cNvSpPr txBox="1"/>
          <p:nvPr/>
        </p:nvSpPr>
        <p:spPr>
          <a:xfrm>
            <a:off x="2442258" y="1608881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26A3A-56CB-1A41-9D62-C679178B9E25}"/>
              </a:ext>
            </a:extLst>
          </p:cNvPr>
          <p:cNvSpPr txBox="1"/>
          <p:nvPr/>
        </p:nvSpPr>
        <p:spPr>
          <a:xfrm>
            <a:off x="8584127" y="160888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5BD62183-2BDB-B245-9617-8607C610EF0F}"/>
              </a:ext>
            </a:extLst>
          </p:cNvPr>
          <p:cNvSpPr/>
          <p:nvPr/>
        </p:nvSpPr>
        <p:spPr>
          <a:xfrm rot="5400000">
            <a:off x="5034987" y="3195955"/>
            <a:ext cx="1770927" cy="20834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41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20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LingWai TC Medium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</dc:creator>
  <cp:lastModifiedBy>hiro</cp:lastModifiedBy>
  <cp:revision>7</cp:revision>
  <dcterms:created xsi:type="dcterms:W3CDTF">2019-04-14T19:57:10Z</dcterms:created>
  <dcterms:modified xsi:type="dcterms:W3CDTF">2019-04-18T04:33:48Z</dcterms:modified>
</cp:coreProperties>
</file>