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5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8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0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0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9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6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48F91-3E91-49EE-9241-3551B2AFB7C3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4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88" y="153871"/>
            <a:ext cx="9934575" cy="5419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65" y="5769033"/>
            <a:ext cx="104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양식의 제목 컴포넌트 </a:t>
            </a:r>
            <a:r>
              <a:rPr lang="ko-KR" altLang="en-US" dirty="0" err="1" smtClean="0"/>
              <a:t>제거후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위치에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컴포넌트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219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5759" y="4588626"/>
            <a:ext cx="104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추가한 텍스트 컴포넌트에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필수입력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On // ID : </a:t>
            </a:r>
            <a:r>
              <a:rPr lang="en-US" altLang="ko-KR" dirty="0" err="1" smtClean="0"/>
              <a:t>tmp_title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부여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94" y="315205"/>
            <a:ext cx="11330812" cy="388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6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5635" y="5627717"/>
            <a:ext cx="104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상기와 같이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아무 위치에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컴포넌트 추가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13" y="227820"/>
            <a:ext cx="77914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2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3975" y="269548"/>
            <a:ext cx="104740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data-</a:t>
            </a:r>
            <a:r>
              <a:rPr lang="en-US" altLang="ko-KR" dirty="0" err="1" smtClean="0"/>
              <a:t>dsl</a:t>
            </a:r>
            <a:r>
              <a:rPr lang="en-US" altLang="ko-KR" dirty="0" smtClean="0"/>
              <a:t>=“{{</a:t>
            </a:r>
            <a:r>
              <a:rPr lang="en-US" altLang="ko-KR" dirty="0" err="1" smtClean="0"/>
              <a:t>txt:subject</a:t>
            </a:r>
            <a:r>
              <a:rPr lang="en-US" altLang="ko-KR" dirty="0" smtClean="0"/>
              <a:t>}}” </a:t>
            </a:r>
            <a:r>
              <a:rPr lang="ko-KR" altLang="en-US" dirty="0" smtClean="0"/>
              <a:t>라는 항목이 제목 컴포넌트 부분입니다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해당 키워드로 위치를 제목 컴포넌트의 소스 위치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상기 </a:t>
            </a:r>
            <a:r>
              <a:rPr lang="en-US" altLang="ko-KR" dirty="0" smtClean="0"/>
              <a:t>&lt;span  // &lt;/span&gt;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&lt;p&gt; </a:t>
            </a:r>
            <a:r>
              <a:rPr lang="ko-KR" altLang="en-US" dirty="0" smtClean="0"/>
              <a:t>태그 추가 및 </a:t>
            </a:r>
            <a:r>
              <a:rPr lang="en-US" altLang="ko-KR" dirty="0" smtClean="0"/>
              <a:t>style </a:t>
            </a:r>
            <a:r>
              <a:rPr lang="ko-KR" altLang="en-US" dirty="0" smtClean="0"/>
              <a:t>값 추가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&lt;p style=“display: none;”&gt;    ||  &lt;/p&gt; </a:t>
            </a:r>
            <a:r>
              <a:rPr lang="ko-KR" altLang="en-US" dirty="0" smtClean="0"/>
              <a:t>를 해당 </a:t>
            </a:r>
            <a:r>
              <a:rPr lang="en-US" altLang="ko-KR" dirty="0" smtClean="0"/>
              <a:t>span </a:t>
            </a:r>
            <a:r>
              <a:rPr lang="ko-KR" altLang="en-US" dirty="0" smtClean="0"/>
              <a:t>태그 앞뒤로 추가하였습니다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프로젝트 명 선택 부분에서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smtClean="0"/>
              <a:t> &gt; </a:t>
            </a:r>
            <a:r>
              <a:rPr lang="ko-KR" altLang="en-US" dirty="0" smtClean="0"/>
              <a:t>하기 이미지처럼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프로젝트 명을 키워드로 검색하셔서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값을 감싸고 있는 </a:t>
            </a:r>
            <a:r>
              <a:rPr lang="en-US" altLang="ko-KR" dirty="0" smtClean="0"/>
              <a:t>td </a:t>
            </a:r>
            <a:r>
              <a:rPr lang="ko-KR" altLang="en-US" dirty="0" smtClean="0"/>
              <a:t>태그 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class=“</a:t>
            </a:r>
            <a:r>
              <a:rPr lang="en-US" altLang="ko-KR" dirty="0" err="1" smtClean="0"/>
              <a:t>var1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을 추가합니다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* </a:t>
            </a:r>
            <a:r>
              <a:rPr lang="ko-KR" altLang="en-US" dirty="0" smtClean="0"/>
              <a:t>이미지는 다음 시트 참조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4) </a:t>
            </a:r>
            <a:r>
              <a:rPr lang="ko-KR" altLang="en-US" dirty="0" smtClean="0"/>
              <a:t>양식 수정사항 저장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75" y="929606"/>
            <a:ext cx="12127464" cy="8466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" y="2718142"/>
            <a:ext cx="12158134" cy="9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0" y="450174"/>
            <a:ext cx="10983558" cy="49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2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5635" y="4064924"/>
            <a:ext cx="104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양식에 별도 </a:t>
            </a:r>
            <a:r>
              <a:rPr lang="ko-KR" altLang="en-US" dirty="0" err="1" smtClean="0"/>
              <a:t>첨부드린</a:t>
            </a:r>
            <a:r>
              <a:rPr lang="ko-KR" altLang="en-US" dirty="0" smtClean="0"/>
              <a:t> 스크립트 추가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150149"/>
            <a:ext cx="83629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9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daou-geng1214</dc:creator>
  <cp:lastModifiedBy>daou-geng1214</cp:lastModifiedBy>
  <cp:revision>2</cp:revision>
  <dcterms:created xsi:type="dcterms:W3CDTF">2021-03-16T05:51:34Z</dcterms:created>
  <dcterms:modified xsi:type="dcterms:W3CDTF">2021-03-16T05:52:57Z</dcterms:modified>
</cp:coreProperties>
</file>