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486" r:id="rId3"/>
    <p:sldId id="490" r:id="rId4"/>
    <p:sldId id="500" r:id="rId5"/>
    <p:sldId id="493" r:id="rId6"/>
    <p:sldId id="494" r:id="rId7"/>
    <p:sldId id="351" r:id="rId8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75">
          <p15:clr>
            <a:srgbClr val="A4A3A4"/>
          </p15:clr>
        </p15:guide>
        <p15:guide id="2" orient="horz" pos="4558">
          <p15:clr>
            <a:srgbClr val="A4A3A4"/>
          </p15:clr>
        </p15:guide>
        <p15:guide id="3" pos="193">
          <p15:clr>
            <a:srgbClr val="A4A3A4"/>
          </p15:clr>
        </p15:guide>
        <p15:guide id="4" pos="654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BBBF"/>
    <a:srgbClr val="D8E2E7"/>
    <a:srgbClr val="005AAA"/>
    <a:srgbClr val="2482C8"/>
    <a:srgbClr val="67AEDF"/>
    <a:srgbClr val="323C46"/>
    <a:srgbClr val="5A6E78"/>
    <a:srgbClr val="829096"/>
    <a:srgbClr val="E7EFF4"/>
    <a:srgbClr val="506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1" autoAdjust="0"/>
    <p:restoredTop sz="96011" autoAdjust="0"/>
  </p:normalViewPr>
  <p:slideViewPr>
    <p:cSldViewPr>
      <p:cViewPr varScale="1">
        <p:scale>
          <a:sx n="97" d="100"/>
          <a:sy n="97" d="100"/>
        </p:scale>
        <p:origin x="456" y="84"/>
      </p:cViewPr>
      <p:guideLst>
        <p:guide orient="horz" pos="975"/>
        <p:guide orient="horz" pos="4558"/>
        <p:guide pos="193"/>
        <p:guide pos="654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23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3D83D-6BCB-41B5-8C32-9DF90201AE6B}" type="datetimeFigureOut">
              <a:rPr lang="ko-KR" altLang="en-US" smtClean="0"/>
              <a:t>2019-08-08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86940C-B8B9-4B9A-96CA-F54CC230F76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51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86940C-B8B9-4B9A-96CA-F54CC230F76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0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pic>
        <p:nvPicPr>
          <p:cNvPr id="2050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텍스트 개체 틀 15"/>
          <p:cNvSpPr>
            <a:spLocks noGrp="1"/>
          </p:cNvSpPr>
          <p:nvPr>
            <p:ph type="body" sz="quarter" idx="10" hasCustomPrompt="1"/>
          </p:nvPr>
        </p:nvSpPr>
        <p:spPr>
          <a:xfrm>
            <a:off x="1206501" y="3064278"/>
            <a:ext cx="7993063" cy="115287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algn="l"/>
            <a:r>
              <a:rPr lang="ko-KR" altLang="en-US" sz="6000" dirty="0">
                <a:solidFill>
                  <a:srgbClr val="323C46"/>
                </a:solidFill>
              </a:rPr>
              <a:t>타이틀을 입력해주세요</a:t>
            </a:r>
          </a:p>
        </p:txBody>
      </p:sp>
    </p:spTree>
    <p:extLst>
      <p:ext uri="{BB962C8B-B14F-4D97-AF65-F5344CB8AC3E}">
        <p14:creationId xmlns:p14="http://schemas.microsoft.com/office/powerpoint/2010/main" val="1836915777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206241" y="2109140"/>
            <a:ext cx="7992889" cy="8745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5000">
                <a:solidFill>
                  <a:srgbClr val="323C46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ko-KR" altLang="en-US" dirty="0"/>
              <a:t>표지 부제목 입력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14252" y="5132962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800">
                <a:solidFill>
                  <a:srgbClr val="D8E2E7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314252" y="4933975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1314252" y="6588943"/>
            <a:ext cx="2592288" cy="0"/>
          </a:xfrm>
          <a:prstGeom prst="line">
            <a:avLst/>
          </a:prstGeom>
          <a:ln>
            <a:solidFill>
              <a:srgbClr val="D8E2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314252" y="5570733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314787" y="6008067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r>
              <a:rPr lang="en-US" altLang="ko-KR" dirty="0"/>
              <a:t>2016.00.00</a:t>
            </a:r>
          </a:p>
        </p:txBody>
      </p:sp>
      <p:pic>
        <p:nvPicPr>
          <p:cNvPr id="6146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1206501" y="2984848"/>
            <a:ext cx="7993063" cy="1472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ko-KR" altLang="en-US"/>
              <a:t>타이틀을 입력해주세요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137230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1949950"/>
            <a:ext cx="3276364" cy="2785819"/>
          </a:xfrm>
          <a:prstGeom prst="rect">
            <a:avLst/>
          </a:prstGeom>
        </p:spPr>
        <p:txBody>
          <a:bodyPr/>
          <a:lstStyle>
            <a:lvl1pPr algn="l">
              <a:defRPr sz="540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/>
              <a:t>Table </a:t>
            </a:r>
            <a:br>
              <a:rPr lang="en-US" altLang="ko-KR" dirty="0"/>
            </a:br>
            <a:r>
              <a:rPr lang="en-US" altLang="ko-KR" dirty="0"/>
              <a:t>of </a:t>
            </a:r>
            <a:br>
              <a:rPr lang="en-US" altLang="ko-KR" dirty="0"/>
            </a:b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0" hasCustomPrompt="1"/>
          </p:nvPr>
        </p:nvSpPr>
        <p:spPr>
          <a:xfrm>
            <a:off x="5202685" y="1612738"/>
            <a:ext cx="792088" cy="582925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4000">
                <a:solidFill>
                  <a:srgbClr val="2482C8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3600" dirty="0"/>
              <a:t>01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02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03</a:t>
            </a:r>
          </a:p>
          <a:p>
            <a:pPr>
              <a:lnSpc>
                <a:spcPct val="150000"/>
              </a:lnSpc>
            </a:pPr>
            <a:r>
              <a:rPr lang="en-US" altLang="ko-KR" sz="3600" dirty="0"/>
              <a:t>04</a:t>
            </a:r>
            <a:endParaRPr lang="ko-KR" altLang="en-US" sz="4200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13" hasCustomPrompt="1"/>
          </p:nvPr>
        </p:nvSpPr>
        <p:spPr>
          <a:xfrm>
            <a:off x="5994773" y="2347925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8" name="텍스트 개체 틀 27"/>
          <p:cNvSpPr>
            <a:spLocks noGrp="1"/>
          </p:cNvSpPr>
          <p:nvPr>
            <p:ph type="body" sz="quarter" idx="14" hasCustomPrompt="1"/>
          </p:nvPr>
        </p:nvSpPr>
        <p:spPr>
          <a:xfrm>
            <a:off x="5994773" y="1949951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pic>
        <p:nvPicPr>
          <p:cNvPr id="36" name="Picture 2" descr="C:\Users\Admin\Desktop\daou_logo_up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텍스트 개체 틀 25"/>
          <p:cNvSpPr>
            <a:spLocks noGrp="1"/>
          </p:cNvSpPr>
          <p:nvPr>
            <p:ph type="body" sz="quarter" idx="15" hasCustomPrompt="1"/>
          </p:nvPr>
        </p:nvSpPr>
        <p:spPr>
          <a:xfrm>
            <a:off x="5994773" y="3382657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2" name="텍스트 개체 틀 27"/>
          <p:cNvSpPr>
            <a:spLocks noGrp="1"/>
          </p:cNvSpPr>
          <p:nvPr>
            <p:ph type="body" sz="quarter" idx="16" hasCustomPrompt="1"/>
          </p:nvPr>
        </p:nvSpPr>
        <p:spPr>
          <a:xfrm>
            <a:off x="5994773" y="2984683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3" name="텍스트 개체 틀 25"/>
          <p:cNvSpPr>
            <a:spLocks noGrp="1"/>
          </p:cNvSpPr>
          <p:nvPr>
            <p:ph type="body" sz="quarter" idx="17" hasCustomPrompt="1"/>
          </p:nvPr>
        </p:nvSpPr>
        <p:spPr>
          <a:xfrm>
            <a:off x="5994773" y="4417390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4" name="텍스트 개체 틀 27"/>
          <p:cNvSpPr>
            <a:spLocks noGrp="1"/>
          </p:cNvSpPr>
          <p:nvPr>
            <p:ph type="body" sz="quarter" idx="18" hasCustomPrompt="1"/>
          </p:nvPr>
        </p:nvSpPr>
        <p:spPr>
          <a:xfrm>
            <a:off x="5994773" y="4019416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  <p:sp>
        <p:nvSpPr>
          <p:cNvPr id="25" name="텍스트 개체 틀 25"/>
          <p:cNvSpPr>
            <a:spLocks noGrp="1"/>
          </p:cNvSpPr>
          <p:nvPr>
            <p:ph type="body" sz="quarter" idx="19" hasCustomPrompt="1"/>
          </p:nvPr>
        </p:nvSpPr>
        <p:spPr>
          <a:xfrm>
            <a:off x="5994773" y="5452123"/>
            <a:ext cx="4392487" cy="557164"/>
          </a:xfrm>
          <a:prstGeom prst="rect">
            <a:avLst/>
          </a:prstGeom>
        </p:spPr>
        <p:txBody>
          <a:bodyPr/>
          <a:lstStyle>
            <a:lvl1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다키 M" pitchFamily="2" charset="-127"/>
                <a:ea typeface="다키 M" pitchFamily="2" charset="-127"/>
              </a:defRPr>
            </a:lvl1pPr>
          </a:lstStyle>
          <a:p>
            <a:pPr marL="0" marR="0" indent="0" algn="l" defTabSz="3600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srgbClr val="9DA6AB"/>
                </a:solidFill>
              </a:rPr>
              <a:t>1)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  <a:r>
              <a:rPr lang="en-US" altLang="ko-KR" sz="1400" dirty="0">
                <a:solidFill>
                  <a:srgbClr val="9DA6AB"/>
                </a:solidFill>
              </a:rPr>
              <a:t>	2) </a:t>
            </a:r>
            <a:r>
              <a:rPr lang="ko-KR" altLang="en-US" sz="1400" dirty="0">
                <a:solidFill>
                  <a:srgbClr val="9DA6AB"/>
                </a:solidFill>
              </a:rPr>
              <a:t>소제목 작성해주세요</a:t>
            </a:r>
          </a:p>
          <a:p>
            <a:endParaRPr lang="ko-KR" altLang="en-US" sz="1400" dirty="0">
              <a:solidFill>
                <a:srgbClr val="9DA6AB"/>
              </a:solidFill>
            </a:endParaRPr>
          </a:p>
        </p:txBody>
      </p:sp>
      <p:sp>
        <p:nvSpPr>
          <p:cNvPr id="27" name="텍스트 개체 틀 27"/>
          <p:cNvSpPr>
            <a:spLocks noGrp="1"/>
          </p:cNvSpPr>
          <p:nvPr>
            <p:ph type="body" sz="quarter" idx="20" hasCustomPrompt="1"/>
          </p:nvPr>
        </p:nvSpPr>
        <p:spPr>
          <a:xfrm>
            <a:off x="5994773" y="5054149"/>
            <a:ext cx="4392487" cy="3979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ko-KR" altLang="en-US" sz="2000" dirty="0">
                <a:solidFill>
                  <a:srgbClr val="50646E"/>
                </a:solidFill>
              </a:rPr>
              <a:t>제목을 입력해주세요</a:t>
            </a:r>
            <a:endParaRPr lang="ko-KR" altLang="en-US" sz="1800" dirty="0">
              <a:solidFill>
                <a:srgbClr val="50646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83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323C46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간지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타이틀 입력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206240" y="4695739"/>
            <a:ext cx="4991100" cy="20688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9DA6AB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7" name="직사각형 6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Font typeface="Arial" panose="020B0604020202020204" pitchFamily="34" charset="0"/>
              <a:buNone/>
            </a:pPr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1" hasCustomPrompt="1"/>
          </p:nvPr>
        </p:nvSpPr>
        <p:spPr>
          <a:xfrm>
            <a:off x="1736994" y="437650"/>
            <a:ext cx="1152525" cy="103355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600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4667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06240" y="2188735"/>
            <a:ext cx="4991732" cy="1989871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6000">
                <a:solidFill>
                  <a:schemeClr val="bg1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간지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타이틀 입력</a:t>
            </a:r>
          </a:p>
        </p:txBody>
      </p:sp>
      <p:sp>
        <p:nvSpPr>
          <p:cNvPr id="3" name="직사각형 2"/>
          <p:cNvSpPr/>
          <p:nvPr userDrawn="1"/>
        </p:nvSpPr>
        <p:spPr>
          <a:xfrm>
            <a:off x="6786860" y="1"/>
            <a:ext cx="3906540" cy="7561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0" hasCustomPrompt="1"/>
          </p:nvPr>
        </p:nvSpPr>
        <p:spPr>
          <a:xfrm>
            <a:off x="1170236" y="5004768"/>
            <a:ext cx="4991100" cy="1800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D8E2E7"/>
                </a:solidFill>
              </a:defRPr>
            </a:lvl1pPr>
          </a:lstStyle>
          <a:p>
            <a:pPr>
              <a:lnSpc>
                <a:spcPct val="150000"/>
              </a:lnSpc>
            </a:pPr>
            <a:r>
              <a:rPr lang="en-US" altLang="ko-KR" sz="2000" dirty="0">
                <a:latin typeface="다키 M" pitchFamily="2" charset="-127"/>
                <a:ea typeface="다키 M" pitchFamily="2" charset="-127"/>
              </a:rPr>
              <a:t>1) </a:t>
            </a:r>
            <a:r>
              <a:rPr lang="ko-KR" altLang="en-US" sz="2000" dirty="0">
                <a:latin typeface="다키 M" pitchFamily="2" charset="-127"/>
                <a:ea typeface="다키 M" pitchFamily="2" charset="-127"/>
              </a:rPr>
              <a:t>소제목 입력</a:t>
            </a:r>
            <a:endParaRPr lang="en-US" altLang="ko-KR" sz="2000" dirty="0">
              <a:latin typeface="다키 M" pitchFamily="2" charset="-127"/>
              <a:ea typeface="다키 M" pitchFamily="2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75889" y="366745"/>
            <a:ext cx="1074737" cy="8493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</a:lstStyle>
          <a:p>
            <a:pPr algn="ctr"/>
            <a:r>
              <a:rPr lang="en-US" altLang="ko-KR" sz="6000" dirty="0">
                <a:solidFill>
                  <a:srgbClr val="2482C8"/>
                </a:solidFill>
                <a:latin typeface="다키 M Title" pitchFamily="2" charset="-127"/>
                <a:ea typeface="다키 M Title" pitchFamily="2" charset="-127"/>
              </a:rPr>
              <a:t>01</a:t>
            </a:r>
            <a:endParaRPr lang="ko-KR" altLang="en-US" sz="6000" dirty="0">
              <a:solidFill>
                <a:srgbClr val="2482C8"/>
              </a:solidFill>
              <a:latin typeface="다키 M Title" pitchFamily="2" charset="-127"/>
              <a:ea typeface="다키 M Title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16069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슬라이드 번호 개체 틀 5"/>
          <p:cNvSpPr txBox="1">
            <a:spLocks/>
          </p:cNvSpPr>
          <p:nvPr userDrawn="1"/>
        </p:nvSpPr>
        <p:spPr>
          <a:xfrm>
            <a:off x="5004662" y="7243007"/>
            <a:ext cx="684076" cy="30988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ctr" defTabSz="914400" rtl="0" eaLnBrk="1" latinLnBrk="1" hangingPunct="1">
              <a:defRPr sz="1200" kern="1200">
                <a:solidFill>
                  <a:srgbClr val="D8E2E7"/>
                </a:solidFill>
                <a:latin typeface="다키 M" pitchFamily="2" charset="-127"/>
                <a:ea typeface="다키 M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1A8922-F2AB-460F-B06D-814BB823FF16}" type="slidenum">
              <a:rPr lang="ko-KR" altLang="en-US" smtClean="0">
                <a:solidFill>
                  <a:srgbClr val="9DA6AB"/>
                </a:solidFill>
              </a:rPr>
              <a:pPr/>
              <a:t>‹#›</a:t>
            </a:fld>
            <a:endParaRPr lang="ko-KR" altLang="en-US" dirty="0">
              <a:solidFill>
                <a:srgbClr val="9DA6AB"/>
              </a:solidFill>
            </a:endParaRPr>
          </a:p>
        </p:txBody>
      </p:sp>
      <p:sp>
        <p:nvSpPr>
          <p:cNvPr id="22" name="내용 개체 틀 2"/>
          <p:cNvSpPr>
            <a:spLocks noGrp="1"/>
          </p:cNvSpPr>
          <p:nvPr>
            <p:ph idx="13"/>
          </p:nvPr>
        </p:nvSpPr>
        <p:spPr>
          <a:xfrm>
            <a:off x="306388" y="1764296"/>
            <a:ext cx="10080872" cy="520012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323C46"/>
                </a:solidFill>
                <a:latin typeface="다키 M" pitchFamily="2" charset="-127"/>
                <a:ea typeface="다키 M" pitchFamily="2" charset="-127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238662"/>
            <a:ext cx="180000" cy="955138"/>
          </a:xfrm>
          <a:prstGeom prst="rect">
            <a:avLst/>
          </a:prstGeom>
          <a:solidFill>
            <a:srgbClr val="248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/>
          <p:cNvSpPr/>
          <p:nvPr userDrawn="1"/>
        </p:nvSpPr>
        <p:spPr>
          <a:xfrm>
            <a:off x="10627226" y="238662"/>
            <a:ext cx="66175" cy="397974"/>
          </a:xfrm>
          <a:prstGeom prst="rect">
            <a:avLst/>
          </a:prstGeom>
          <a:solidFill>
            <a:srgbClr val="9DA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234132" y="238662"/>
            <a:ext cx="7956884" cy="636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2482C8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타이틀을 입력하세요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234132" y="835733"/>
            <a:ext cx="7956884" cy="8352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latin typeface="다키 M" pitchFamily="2" charset="-127"/>
                <a:ea typeface="다키 M" pitchFamily="2" charset="-127"/>
              </a:defRPr>
            </a:lvl1pPr>
          </a:lstStyle>
          <a:p>
            <a:r>
              <a:rPr lang="en-US" altLang="ko-KR" sz="1600" dirty="0">
                <a:solidFill>
                  <a:srgbClr val="50646E"/>
                </a:solidFill>
              </a:rPr>
              <a:t>summary</a:t>
            </a:r>
            <a:r>
              <a:rPr lang="ko-KR" altLang="en-US" sz="1600" dirty="0">
                <a:solidFill>
                  <a:srgbClr val="50646E"/>
                </a:solidFill>
              </a:rPr>
              <a:t>를 입력하세요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</a:p>
          <a:p>
            <a:r>
              <a:rPr lang="ko-KR" altLang="en-US" sz="1600" dirty="0">
                <a:solidFill>
                  <a:srgbClr val="50646E"/>
                </a:solidFill>
              </a:rPr>
              <a:t>최대 </a:t>
            </a:r>
            <a:r>
              <a:rPr lang="ko-KR" altLang="en-US" sz="1600" dirty="0" err="1">
                <a:solidFill>
                  <a:srgbClr val="50646E"/>
                </a:solidFill>
              </a:rPr>
              <a:t>두줄까지</a:t>
            </a:r>
            <a:r>
              <a:rPr lang="ko-KR" altLang="en-US" sz="1600" dirty="0">
                <a:solidFill>
                  <a:srgbClr val="50646E"/>
                </a:solidFill>
              </a:rPr>
              <a:t> 입력이 가능합니다</a:t>
            </a:r>
            <a:r>
              <a:rPr lang="en-US" altLang="ko-KR" sz="1600" dirty="0">
                <a:solidFill>
                  <a:srgbClr val="50646E"/>
                </a:solidFill>
              </a:rPr>
              <a:t>.</a:t>
            </a:r>
            <a:endParaRPr lang="ko-KR" altLang="en-US" sz="1600" dirty="0">
              <a:solidFill>
                <a:srgbClr val="50646E"/>
              </a:solidFill>
            </a:endParaRPr>
          </a:p>
        </p:txBody>
      </p:sp>
      <p:pic>
        <p:nvPicPr>
          <p:cNvPr id="24" name="Picture 2" descr="C:\Users\Admin\Desktop\daou전사\PersonnelAffairs_Team\160125_ppt템플릿\daou_logo_blue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282" y="7305810"/>
            <a:ext cx="1100378" cy="159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234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사용자 지정 레이아웃">
    <p:bg>
      <p:bgPr>
        <a:solidFill>
          <a:srgbClr val="248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1242244" y="2268330"/>
            <a:ext cx="7812868" cy="2029668"/>
          </a:xfrm>
          <a:prstGeom prst="rect">
            <a:avLst/>
          </a:prstGeom>
        </p:spPr>
        <p:txBody>
          <a:bodyPr/>
          <a:lstStyle>
            <a:lvl1pPr>
              <a:defRPr sz="10000" baseline="0">
                <a:solidFill>
                  <a:schemeClr val="bg1"/>
                </a:solidFill>
                <a:latin typeface="다키 M Title" pitchFamily="2" charset="-127"/>
                <a:ea typeface="다키 M Title" pitchFamily="2" charset="-127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직사각형 2"/>
          <p:cNvSpPr/>
          <p:nvPr userDrawn="1"/>
        </p:nvSpPr>
        <p:spPr>
          <a:xfrm>
            <a:off x="1350256" y="0"/>
            <a:ext cx="1926000" cy="1595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C:\Users\Admin\Desktop\daou_logo_blu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958" y="797849"/>
            <a:ext cx="1326596" cy="557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242244" y="5065766"/>
            <a:ext cx="2594426" cy="39793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00 </a:t>
            </a:r>
            <a:r>
              <a:rPr lang="ko-KR" altLang="en-US" dirty="0"/>
              <a:t>팀</a:t>
            </a:r>
          </a:p>
        </p:txBody>
      </p:sp>
      <p:sp>
        <p:nvSpPr>
          <p:cNvPr id="7" name="텍스트 개체 틀 17"/>
          <p:cNvSpPr>
            <a:spLocks noGrp="1"/>
          </p:cNvSpPr>
          <p:nvPr>
            <p:ph type="body" sz="quarter" idx="11" hasCustomPrompt="1"/>
          </p:nvPr>
        </p:nvSpPr>
        <p:spPr>
          <a:xfrm>
            <a:off x="1242244" y="5503537"/>
            <a:ext cx="2592288" cy="39715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담당자 </a:t>
            </a:r>
            <a:r>
              <a:rPr lang="en-US" altLang="ko-KR" dirty="0"/>
              <a:t>: </a:t>
            </a:r>
            <a:r>
              <a:rPr lang="ko-KR" altLang="en-US" dirty="0"/>
              <a:t>홍길동</a:t>
            </a:r>
            <a:endParaRPr lang="en-US" altLang="ko-KR" dirty="0"/>
          </a:p>
        </p:txBody>
      </p:sp>
      <p:sp>
        <p:nvSpPr>
          <p:cNvPr id="8" name="텍스트 개체 틀 19"/>
          <p:cNvSpPr>
            <a:spLocks noGrp="1"/>
          </p:cNvSpPr>
          <p:nvPr>
            <p:ph type="body" sz="quarter" idx="12" hasCustomPrompt="1"/>
          </p:nvPr>
        </p:nvSpPr>
        <p:spPr>
          <a:xfrm>
            <a:off x="1242779" y="5940871"/>
            <a:ext cx="2593899" cy="398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rgbClr val="9DA6AB"/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r>
              <a:rPr lang="ko-KR" altLang="en-US" dirty="0"/>
              <a:t>연락처 </a:t>
            </a:r>
            <a:r>
              <a:rPr lang="en-US" altLang="ko-KR" dirty="0"/>
              <a:t>: 070 0000 0000</a:t>
            </a:r>
          </a:p>
        </p:txBody>
      </p:sp>
    </p:spTree>
    <p:extLst>
      <p:ext uri="{BB962C8B-B14F-4D97-AF65-F5344CB8AC3E}">
        <p14:creationId xmlns:p14="http://schemas.microsoft.com/office/powerpoint/2010/main" val="12159739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988" y="303213"/>
            <a:ext cx="9623425" cy="1260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988" y="1763713"/>
            <a:ext cx="9623425" cy="4991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988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l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E3B99DD1-C01C-41AF-9B2F-192F1B152AF4}" type="datetimeFigureOut">
              <a:rPr lang="ko-KR" altLang="en-US" smtClean="0"/>
              <a:pPr/>
              <a:t>2019-08-08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2838" y="7008813"/>
            <a:ext cx="3387725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2863" y="7008813"/>
            <a:ext cx="2495550" cy="401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tx1">
                    <a:tint val="75000"/>
                  </a:schemeClr>
                </a:solidFill>
                <a:latin typeface="다키 B" pitchFamily="2" charset="-127"/>
                <a:ea typeface="다키 B" pitchFamily="2" charset="-127"/>
              </a:defRPr>
            </a:lvl1pPr>
          </a:lstStyle>
          <a:p>
            <a:fld id="{3DF03A29-5BD0-4F71-8B6E-031B8881341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40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marL="0" indent="0" algn="ctr" defTabSz="914400" rtl="0" eaLnBrk="1" latinLnBrk="1" hangingPunct="1">
        <a:spcBef>
          <a:spcPct val="0"/>
        </a:spcBef>
        <a:buFont typeface="Arial" panose="020B0604020202020204" pitchFamily="34" charset="0"/>
        <a:buNone/>
        <a:defRPr sz="4400" b="0" kern="1200">
          <a:solidFill>
            <a:schemeClr val="tx1"/>
          </a:solidFill>
          <a:latin typeface="다키 L" pitchFamily="2" charset="-127"/>
          <a:ea typeface="다키 L" pitchFamily="2" charset="-127"/>
          <a:cs typeface="+mj-cs"/>
        </a:defRPr>
      </a:lvl1pPr>
    </p:titleStyle>
    <p:bodyStyle>
      <a:lvl1pPr marL="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1pPr>
      <a:lvl2pPr marL="4572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2pPr>
      <a:lvl3pPr marL="9144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3pPr>
      <a:lvl4pPr marL="13716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4pPr>
      <a:lvl5pPr marL="1828800" indent="0" algn="l" defTabSz="914400" rtl="0" eaLnBrk="1" latinLnBrk="1" hangingPunct="1">
        <a:spcBef>
          <a:spcPct val="20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다키 L" pitchFamily="2" charset="-127"/>
          <a:ea typeface="다키 L" pitchFamily="2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06241" y="2772519"/>
            <a:ext cx="7992889" cy="874575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b="1" dirty="0" smtClean="0"/>
              <a:t>전자결재 양식 행</a:t>
            </a:r>
            <a:r>
              <a:rPr lang="en-US" altLang="ko-KR" sz="3200" b="1" dirty="0" smtClean="0"/>
              <a:t>/</a:t>
            </a:r>
            <a:r>
              <a:rPr lang="ko-KR" altLang="en-US" sz="3200" b="1" dirty="0" smtClean="0"/>
              <a:t>추가 삭제 기능 삽입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513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b="1" dirty="0" smtClean="0">
                <a:latin typeface="+mj-ea"/>
                <a:ea typeface="+mj-ea"/>
              </a:rPr>
              <a:t>행 추가</a:t>
            </a:r>
            <a:r>
              <a:rPr lang="en-US" altLang="ko-KR" sz="3600" b="1" dirty="0" smtClean="0">
                <a:latin typeface="+mj-ea"/>
                <a:ea typeface="+mj-ea"/>
              </a:rPr>
              <a:t>/</a:t>
            </a:r>
            <a:r>
              <a:rPr lang="ko-KR" altLang="en-US" sz="3600" b="1" dirty="0" smtClean="0">
                <a:latin typeface="+mj-ea"/>
                <a:ea typeface="+mj-ea"/>
              </a:rPr>
              <a:t>삭제 테이블</a:t>
            </a:r>
            <a:endParaRPr lang="ko-KR" altLang="en-US" sz="3600" b="1" dirty="0">
              <a:latin typeface="+mj-ea"/>
              <a:ea typeface="+mj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1736994" y="324247"/>
            <a:ext cx="1152525" cy="1033553"/>
          </a:xfrm>
        </p:spPr>
        <p:txBody>
          <a:bodyPr/>
          <a:lstStyle/>
          <a:p>
            <a:r>
              <a:rPr lang="en-US" altLang="ko-KR" b="1" dirty="0" smtClean="0">
                <a:latin typeface="+mj-ea"/>
                <a:ea typeface="+mj-ea"/>
              </a:rPr>
              <a:t>01</a:t>
            </a:r>
            <a:endParaRPr lang="ko-KR" altLang="en-US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7903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>
                <a:latin typeface="+mj-ea"/>
              </a:rPr>
              <a:t>행 추가</a:t>
            </a:r>
            <a:r>
              <a:rPr lang="en-US" altLang="ko-KR" dirty="0" smtClean="0">
                <a:latin typeface="+mj-ea"/>
              </a:rPr>
              <a:t>/</a:t>
            </a:r>
            <a:r>
              <a:rPr lang="ko-KR" altLang="en-US" dirty="0" smtClean="0">
                <a:latin typeface="+mj-ea"/>
              </a:rPr>
              <a:t>삭제 테이블</a:t>
            </a:r>
            <a:endParaRPr lang="ko-KR" altLang="en-US" dirty="0">
              <a:latin typeface="+mj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10225136" cy="86409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50646E"/>
                </a:solidFill>
                <a:latin typeface="+mj-ea"/>
              </a:rPr>
              <a:t>1. </a:t>
            </a:r>
            <a:r>
              <a:rPr lang="ko-KR" altLang="en-US" sz="1800" b="1" dirty="0" smtClean="0">
                <a:solidFill>
                  <a:srgbClr val="50646E"/>
                </a:solidFill>
                <a:latin typeface="+mj-ea"/>
              </a:rPr>
              <a:t>전체 너비 조정 및 열 삽입</a:t>
            </a:r>
            <a:endParaRPr lang="en-US" altLang="ko-KR" sz="1800" b="1" dirty="0">
              <a:solidFill>
                <a:srgbClr val="50646E"/>
              </a:solidFill>
              <a:latin typeface="+mj-ea"/>
            </a:endParaRPr>
          </a:p>
        </p:txBody>
      </p:sp>
      <p:pic>
        <p:nvPicPr>
          <p:cNvPr id="6" name="Picture 5" descr="C:\Users\Admin\Desktop\daou전사\PersonnelAffairs_Team\160125_ppt템플릿\logo\logo_blue\logo_blue_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4" y="7262415"/>
            <a:ext cx="1313218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53740" y="1465282"/>
            <a:ext cx="8841968" cy="52707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smtClean="0">
                <a:solidFill>
                  <a:schemeClr val="tx1"/>
                </a:solidFill>
              </a:rPr>
              <a:t>table </a:t>
            </a:r>
            <a:r>
              <a:rPr lang="en-US" altLang="ko-KR" sz="1000" dirty="0">
                <a:solidFill>
                  <a:schemeClr val="tx1"/>
                </a:solidFill>
              </a:rPr>
              <a:t>style="width:800px;   </a:t>
            </a:r>
            <a:r>
              <a:rPr lang="en-US" altLang="ko-KR" sz="1000" dirty="0" smtClean="0">
                <a:solidFill>
                  <a:schemeClr val="tx1"/>
                </a:solidFill>
              </a:rPr>
              <a:t>border-collapse</a:t>
            </a:r>
            <a:r>
              <a:rPr lang="en-US" altLang="ko-KR" sz="1000" dirty="0">
                <a:solidFill>
                  <a:schemeClr val="tx1"/>
                </a:solidFill>
              </a:rPr>
              <a:t>: collapse</a:t>
            </a:r>
            <a:r>
              <a:rPr lang="en-US" altLang="ko-KR" sz="1000" dirty="0" smtClean="0">
                <a:solidFill>
                  <a:schemeClr val="tx1"/>
                </a:solidFill>
              </a:rPr>
              <a:t>;"&gt;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&lt;</a:t>
            </a:r>
            <a:r>
              <a:rPr lang="en-US" altLang="ko-KR" sz="1000" dirty="0" err="1">
                <a:solidFill>
                  <a:schemeClr val="tx1"/>
                </a:solidFill>
              </a:rPr>
              <a:t>colgroup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&lt;col width=“40"&gt;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&lt;col width=“300"&gt;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&lt;col width=“150"&gt;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&lt;col width=“150"&gt;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&lt;col width=“160"&gt;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</a:rPr>
              <a:t>colgroup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</a:t>
            </a:r>
            <a:r>
              <a:rPr lang="en-US" altLang="ko-KR" sz="1000" dirty="0" err="1">
                <a:solidFill>
                  <a:schemeClr val="tx1"/>
                </a:solidFill>
              </a:rPr>
              <a:t>tbody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 smtClean="0">
                <a:solidFill>
                  <a:schemeClr val="tx1"/>
                </a:solidFill>
              </a:rPr>
              <a:t>        </a:t>
            </a:r>
            <a:r>
              <a:rPr lang="en-US" altLang="ko-KR" sz="1000" dirty="0">
                <a:solidFill>
                  <a:schemeClr val="tx1"/>
                </a:solidFill>
              </a:rPr>
              <a:t>&lt;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&lt;td&gt;NO&lt;/td&gt;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&lt;td&gt;</a:t>
            </a:r>
            <a:r>
              <a:rPr lang="ko-KR" altLang="en-US" sz="1000" dirty="0">
                <a:solidFill>
                  <a:schemeClr val="tx1"/>
                </a:solidFill>
              </a:rPr>
              <a:t>구분</a:t>
            </a:r>
            <a:r>
              <a:rPr lang="en-US" altLang="ko-KR" sz="1000" dirty="0">
                <a:solidFill>
                  <a:schemeClr val="tx1"/>
                </a:solidFill>
              </a:rPr>
              <a:t>1&lt;/td&gt;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&lt;td&gt;</a:t>
            </a:r>
            <a:r>
              <a:rPr lang="ko-KR" altLang="en-US" sz="1000" dirty="0">
                <a:solidFill>
                  <a:schemeClr val="tx1"/>
                </a:solidFill>
              </a:rPr>
              <a:t>구분</a:t>
            </a:r>
            <a:r>
              <a:rPr lang="en-US" altLang="ko-KR" sz="1000" dirty="0">
                <a:solidFill>
                  <a:schemeClr val="tx1"/>
                </a:solidFill>
              </a:rPr>
              <a:t>2&lt;/td&gt;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&lt;td&gt;</a:t>
            </a:r>
            <a:r>
              <a:rPr lang="ko-KR" altLang="en-US" sz="1000" dirty="0">
                <a:solidFill>
                  <a:schemeClr val="tx1"/>
                </a:solidFill>
              </a:rPr>
              <a:t>구분</a:t>
            </a:r>
            <a:r>
              <a:rPr lang="en-US" altLang="ko-KR" sz="1000" dirty="0">
                <a:solidFill>
                  <a:schemeClr val="tx1"/>
                </a:solidFill>
              </a:rPr>
              <a:t>3&lt;/td&gt;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&lt;td&gt;</a:t>
            </a:r>
            <a:r>
              <a:rPr lang="ko-KR" altLang="en-US" sz="1000" dirty="0">
                <a:solidFill>
                  <a:schemeClr val="tx1"/>
                </a:solidFill>
              </a:rPr>
              <a:t>구분</a:t>
            </a:r>
            <a:r>
              <a:rPr lang="en-US" altLang="ko-KR" sz="1000" dirty="0">
                <a:solidFill>
                  <a:schemeClr val="tx1"/>
                </a:solidFill>
              </a:rPr>
              <a:t>4&lt;/td&gt;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&lt;/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</a:rPr>
              <a:t>tbody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&lt;/table&gt; 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87719" y="1672556"/>
            <a:ext cx="1390629" cy="10896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/>
          <p:cNvSpPr/>
          <p:nvPr/>
        </p:nvSpPr>
        <p:spPr>
          <a:xfrm>
            <a:off x="475841" y="1664624"/>
            <a:ext cx="282633" cy="2743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898428" y="2282040"/>
            <a:ext cx="6264696" cy="106654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전체 너비를 조정합니다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통상적으로 세로 양식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800px,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가로 양식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1200px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설정합니다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열의 너비를 조정합니다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 줄은 각각 열을 의미하며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width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열의 너비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px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의미합니다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열의 너비 총 합은 ①에서 설정한 전체 너비와 동일해야 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열을 추가해줍니다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②에서 조정한 열의 개수 만큼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td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62404" y="2884033"/>
            <a:ext cx="1177420" cy="10841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662656" y="2898322"/>
            <a:ext cx="282633" cy="2743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33711" y="1462960"/>
            <a:ext cx="1688653" cy="2122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356993" y="1422414"/>
            <a:ext cx="282633" cy="27432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120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행 추가</a:t>
            </a:r>
            <a:r>
              <a:rPr lang="en-US" altLang="ko-KR" dirty="0">
                <a:latin typeface="+mj-ea"/>
              </a:rPr>
              <a:t>/</a:t>
            </a:r>
            <a:r>
              <a:rPr lang="ko-KR" altLang="en-US" dirty="0">
                <a:latin typeface="+mj-ea"/>
              </a:rPr>
              <a:t>삭제 테이블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10225136" cy="388449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50646E"/>
                </a:solidFill>
                <a:latin typeface="+mj-ea"/>
              </a:rPr>
              <a:t>2</a:t>
            </a:r>
            <a:r>
              <a:rPr lang="en-US" altLang="ko-KR" sz="1800" b="1" dirty="0" smtClean="0">
                <a:solidFill>
                  <a:srgbClr val="50646E"/>
                </a:solidFill>
                <a:latin typeface="+mj-ea"/>
              </a:rPr>
              <a:t>. </a:t>
            </a:r>
            <a:r>
              <a:rPr lang="ko-KR" altLang="en-US" sz="1800" b="1" dirty="0" smtClean="0">
                <a:solidFill>
                  <a:srgbClr val="50646E"/>
                </a:solidFill>
                <a:latin typeface="+mj-ea"/>
              </a:rPr>
              <a:t>표 내 요소 삽입</a:t>
            </a:r>
            <a:r>
              <a:rPr lang="en-US" altLang="ko-KR" sz="1800" b="1" dirty="0" smtClean="0">
                <a:solidFill>
                  <a:srgbClr val="50646E"/>
                </a:solidFill>
                <a:latin typeface="+mj-ea"/>
              </a:rPr>
              <a:t>, CSS </a:t>
            </a:r>
            <a:r>
              <a:rPr lang="ko-KR" altLang="en-US" sz="1800" b="1" dirty="0" smtClean="0">
                <a:solidFill>
                  <a:srgbClr val="50646E"/>
                </a:solidFill>
                <a:latin typeface="+mj-ea"/>
              </a:rPr>
              <a:t>추가</a:t>
            </a:r>
            <a:endParaRPr lang="en-US" altLang="ko-KR" sz="1800" b="1" dirty="0">
              <a:solidFill>
                <a:srgbClr val="50646E"/>
              </a:solidFill>
              <a:latin typeface="+mj-ea"/>
            </a:endParaRPr>
          </a:p>
        </p:txBody>
      </p:sp>
      <p:pic>
        <p:nvPicPr>
          <p:cNvPr id="6" name="Picture 5" descr="C:\Users\Admin\Desktop\daou전사\PersonnelAffairs_Team\160125_ppt템플릿\logo\logo_blue\logo_blue_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4" y="7262415"/>
            <a:ext cx="1313218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53740" y="1465281"/>
            <a:ext cx="8841968" cy="533968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&lt;table </a:t>
            </a:r>
            <a:r>
              <a:rPr lang="en-US" altLang="ko-KR" sz="1000" dirty="0" smtClean="0">
                <a:solidFill>
                  <a:schemeClr val="tx1"/>
                </a:solidFill>
              </a:rPr>
              <a:t>style</a:t>
            </a:r>
            <a:r>
              <a:rPr lang="en-US" altLang="ko-KR" sz="1000" dirty="0">
                <a:solidFill>
                  <a:schemeClr val="tx1"/>
                </a:solidFill>
              </a:rPr>
              <a:t>="width:800px; </a:t>
            </a:r>
            <a:r>
              <a:rPr lang="en-US" altLang="ko-KR" sz="1000" dirty="0" smtClean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border-collapse: collapse</a:t>
            </a:r>
            <a:r>
              <a:rPr lang="en-US" altLang="ko-KR" sz="1000" dirty="0" smtClean="0">
                <a:solidFill>
                  <a:schemeClr val="tx1"/>
                </a:solidFill>
              </a:rPr>
              <a:t>;“   id</a:t>
            </a:r>
            <a:r>
              <a:rPr lang="en-US" altLang="ko-KR" sz="1000" dirty="0">
                <a:solidFill>
                  <a:schemeClr val="tx1"/>
                </a:solidFill>
              </a:rPr>
              <a:t>="dynamic_table1" 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</a:t>
            </a:r>
            <a:r>
              <a:rPr lang="en-US" altLang="ko-KR" sz="1000" dirty="0" err="1">
                <a:solidFill>
                  <a:schemeClr val="tx1"/>
                </a:solidFill>
              </a:rPr>
              <a:t>colgroup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&lt;col width</a:t>
            </a:r>
            <a:r>
              <a:rPr lang="en-US" altLang="ko-KR" sz="1000" dirty="0" smtClean="0">
                <a:solidFill>
                  <a:schemeClr val="tx1"/>
                </a:solidFill>
              </a:rPr>
              <a:t>=“40</a:t>
            </a:r>
            <a:r>
              <a:rPr lang="en-US" altLang="ko-KR" sz="10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&lt;col width</a:t>
            </a:r>
            <a:r>
              <a:rPr lang="en-US" altLang="ko-KR" sz="1000" dirty="0" smtClean="0">
                <a:solidFill>
                  <a:schemeClr val="tx1"/>
                </a:solidFill>
              </a:rPr>
              <a:t>=“300</a:t>
            </a:r>
            <a:r>
              <a:rPr lang="en-US" altLang="ko-KR" sz="10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&lt;col width</a:t>
            </a:r>
            <a:r>
              <a:rPr lang="en-US" altLang="ko-KR" sz="1000" dirty="0" smtClean="0">
                <a:solidFill>
                  <a:schemeClr val="tx1"/>
                </a:solidFill>
              </a:rPr>
              <a:t>=“150</a:t>
            </a:r>
            <a:r>
              <a:rPr lang="en-US" altLang="ko-KR" sz="10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&lt;col width</a:t>
            </a:r>
            <a:r>
              <a:rPr lang="en-US" altLang="ko-KR" sz="1000" dirty="0" smtClean="0">
                <a:solidFill>
                  <a:schemeClr val="tx1"/>
                </a:solidFill>
              </a:rPr>
              <a:t>=“150</a:t>
            </a:r>
            <a:r>
              <a:rPr lang="en-US" altLang="ko-KR" sz="10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&lt;col width</a:t>
            </a:r>
            <a:r>
              <a:rPr lang="en-US" altLang="ko-KR" sz="1000" dirty="0" smtClean="0">
                <a:solidFill>
                  <a:schemeClr val="tx1"/>
                </a:solidFill>
              </a:rPr>
              <a:t>=“160</a:t>
            </a:r>
            <a:r>
              <a:rPr lang="en-US" altLang="ko-KR" sz="1000" dirty="0">
                <a:solidFill>
                  <a:schemeClr val="tx1"/>
                </a:solidFill>
              </a:rPr>
              <a:t>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</a:rPr>
              <a:t>colgroup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</a:t>
            </a:r>
            <a:r>
              <a:rPr lang="en-US" altLang="ko-KR" sz="1000" dirty="0" err="1">
                <a:solidFill>
                  <a:schemeClr val="tx1"/>
                </a:solidFill>
              </a:rPr>
              <a:t>tbody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&lt;td </a:t>
            </a:r>
            <a:r>
              <a:rPr lang="en-US" altLang="ko-KR" sz="1000" dirty="0" err="1" smtClean="0">
                <a:solidFill>
                  <a:schemeClr val="tx1"/>
                </a:solidFill>
              </a:rPr>
              <a:t>colspan</a:t>
            </a:r>
            <a:r>
              <a:rPr lang="en-US" altLang="ko-KR" sz="1000" dirty="0" smtClean="0">
                <a:solidFill>
                  <a:schemeClr val="tx1"/>
                </a:solidFill>
              </a:rPr>
              <a:t>=“5” class</a:t>
            </a:r>
            <a:r>
              <a:rPr lang="en-US" altLang="ko-KR" sz="1000" dirty="0">
                <a:solidFill>
                  <a:schemeClr val="tx1"/>
                </a:solidFill>
              </a:rPr>
              <a:t>="</a:t>
            </a:r>
            <a:r>
              <a:rPr lang="en-US" altLang="ko-KR" sz="1000" dirty="0" err="1">
                <a:solidFill>
                  <a:schemeClr val="tx1"/>
                </a:solidFill>
              </a:rPr>
              <a:t>viewModeHiddenPart</a:t>
            </a:r>
            <a:r>
              <a:rPr lang="en-US" altLang="ko-KR" sz="1000" dirty="0">
                <a:solidFill>
                  <a:schemeClr val="tx1"/>
                </a:solidFill>
              </a:rPr>
              <a:t>" style="border: none !important</a:t>
            </a:r>
            <a:r>
              <a:rPr lang="en-US" altLang="ko-KR" sz="1000" dirty="0" smtClean="0">
                <a:solidFill>
                  <a:schemeClr val="tx1"/>
                </a:solidFill>
              </a:rPr>
              <a:t>;"&gt;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&lt;a id="plus1" style="background: </a:t>
            </a:r>
            <a:r>
              <a:rPr lang="en-US" altLang="ko-KR" sz="1000" dirty="0" err="1">
                <a:solidFill>
                  <a:schemeClr val="tx1"/>
                </a:solidFill>
              </a:rPr>
              <a:t>rgb</a:t>
            </a:r>
            <a:r>
              <a:rPr lang="en-US" altLang="ko-KR" sz="1000" dirty="0">
                <a:solidFill>
                  <a:schemeClr val="tx1"/>
                </a:solidFill>
              </a:rPr>
              <a:t>(102, 102, 102); color: </a:t>
            </a:r>
            <a:r>
              <a:rPr lang="en-US" altLang="ko-KR" sz="1000" dirty="0" err="1">
                <a:solidFill>
                  <a:schemeClr val="tx1"/>
                </a:solidFill>
              </a:rPr>
              <a:t>rgb</a:t>
            </a:r>
            <a:r>
              <a:rPr lang="en-US" altLang="ko-KR" sz="1000" dirty="0">
                <a:solidFill>
                  <a:schemeClr val="tx1"/>
                </a:solidFill>
              </a:rPr>
              <a:t>(255, 255, 255); padding: 2px 5px; border-radius: 3px;"&gt;</a:t>
            </a:r>
            <a:r>
              <a:rPr lang="ko-KR" altLang="en-US" sz="1000" dirty="0">
                <a:solidFill>
                  <a:schemeClr val="tx1"/>
                </a:solidFill>
              </a:rPr>
              <a:t>추가</a:t>
            </a:r>
            <a:r>
              <a:rPr lang="en-US" altLang="ko-KR" sz="1000" dirty="0">
                <a:solidFill>
                  <a:schemeClr val="tx1"/>
                </a:solidFill>
              </a:rPr>
              <a:t>&lt;/a&gt;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    &lt;a id="minus1" style="background: </a:t>
            </a:r>
            <a:r>
              <a:rPr lang="en-US" altLang="ko-KR" sz="1000" dirty="0" err="1">
                <a:solidFill>
                  <a:schemeClr val="tx1"/>
                </a:solidFill>
              </a:rPr>
              <a:t>rgb</a:t>
            </a:r>
            <a:r>
              <a:rPr lang="en-US" altLang="ko-KR" sz="1000" dirty="0">
                <a:solidFill>
                  <a:schemeClr val="tx1"/>
                </a:solidFill>
              </a:rPr>
              <a:t>(102, 102, 102); color: </a:t>
            </a:r>
            <a:r>
              <a:rPr lang="en-US" altLang="ko-KR" sz="1000" dirty="0" err="1">
                <a:solidFill>
                  <a:schemeClr val="tx1"/>
                </a:solidFill>
              </a:rPr>
              <a:t>rgb</a:t>
            </a:r>
            <a:r>
              <a:rPr lang="en-US" altLang="ko-KR" sz="1000" dirty="0">
                <a:solidFill>
                  <a:schemeClr val="tx1"/>
                </a:solidFill>
              </a:rPr>
              <a:t>(255, 255, 255); padding: 2px 5px; border-radius: 3px;"&gt;</a:t>
            </a:r>
            <a:r>
              <a:rPr lang="ko-KR" altLang="en-US" sz="1000" dirty="0">
                <a:solidFill>
                  <a:schemeClr val="tx1"/>
                </a:solidFill>
              </a:rPr>
              <a:t>삭제</a:t>
            </a:r>
            <a:r>
              <a:rPr lang="en-US" altLang="ko-KR" sz="1000" dirty="0">
                <a:solidFill>
                  <a:schemeClr val="tx1"/>
                </a:solidFill>
              </a:rPr>
              <a:t>&lt;/a&gt;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&lt;/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</a:t>
            </a:r>
            <a:r>
              <a:rPr lang="en-US" altLang="ko-KR" sz="1000" dirty="0" smtClean="0">
                <a:solidFill>
                  <a:schemeClr val="tx1"/>
                </a:solidFill>
              </a:rPr>
              <a:t>td&gt;NO&lt;/</a:t>
            </a:r>
            <a:r>
              <a:rPr lang="en-US" altLang="ko-KR" sz="1000" dirty="0">
                <a:solidFill>
                  <a:schemeClr val="tx1"/>
                </a:solidFill>
              </a:rPr>
              <a:t>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&lt;td&gt;</a:t>
            </a:r>
            <a:r>
              <a:rPr lang="ko-KR" altLang="en-US" sz="1000" dirty="0" smtClean="0">
                <a:solidFill>
                  <a:schemeClr val="tx1"/>
                </a:solidFill>
              </a:rPr>
              <a:t>구분</a:t>
            </a:r>
            <a:r>
              <a:rPr lang="en-US" altLang="ko-KR" sz="1000" dirty="0" smtClean="0">
                <a:solidFill>
                  <a:schemeClr val="tx1"/>
                </a:solidFill>
              </a:rPr>
              <a:t>1&lt;/</a:t>
            </a:r>
            <a:r>
              <a:rPr lang="en-US" altLang="ko-KR" sz="1000" dirty="0">
                <a:solidFill>
                  <a:schemeClr val="tx1"/>
                </a:solidFill>
              </a:rPr>
              <a:t>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&lt;td&gt;</a:t>
            </a:r>
            <a:r>
              <a:rPr lang="ko-KR" altLang="en-US" sz="1000" dirty="0" smtClean="0">
                <a:solidFill>
                  <a:schemeClr val="tx1"/>
                </a:solidFill>
              </a:rPr>
              <a:t>구분</a:t>
            </a:r>
            <a:r>
              <a:rPr lang="en-US" altLang="ko-KR" sz="1000" dirty="0" smtClean="0">
                <a:solidFill>
                  <a:schemeClr val="tx1"/>
                </a:solidFill>
              </a:rPr>
              <a:t>2&lt;/</a:t>
            </a:r>
            <a:r>
              <a:rPr lang="en-US" altLang="ko-KR" sz="1000" dirty="0">
                <a:solidFill>
                  <a:schemeClr val="tx1"/>
                </a:solidFill>
              </a:rPr>
              <a:t>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&lt;td&gt;</a:t>
            </a:r>
            <a:r>
              <a:rPr lang="ko-KR" altLang="en-US" sz="1000" dirty="0" smtClean="0">
                <a:solidFill>
                  <a:schemeClr val="tx1"/>
                </a:solidFill>
              </a:rPr>
              <a:t>구분</a:t>
            </a:r>
            <a:r>
              <a:rPr lang="en-US" altLang="ko-KR" sz="1000" dirty="0" smtClean="0">
                <a:solidFill>
                  <a:schemeClr val="tx1"/>
                </a:solidFill>
              </a:rPr>
              <a:t>3&lt;/</a:t>
            </a:r>
            <a:r>
              <a:rPr lang="en-US" altLang="ko-KR" sz="1000" dirty="0">
                <a:solidFill>
                  <a:schemeClr val="tx1"/>
                </a:solidFill>
              </a:rPr>
              <a:t>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&lt;td&gt;</a:t>
            </a:r>
            <a:r>
              <a:rPr lang="ko-KR" altLang="en-US" sz="1000" dirty="0" smtClean="0">
                <a:solidFill>
                  <a:schemeClr val="tx1"/>
                </a:solidFill>
              </a:rPr>
              <a:t>구분</a:t>
            </a:r>
            <a:r>
              <a:rPr lang="en-US" altLang="ko-KR" sz="1000" dirty="0" smtClean="0">
                <a:solidFill>
                  <a:schemeClr val="tx1"/>
                </a:solidFill>
              </a:rPr>
              <a:t>4&lt;/</a:t>
            </a:r>
            <a:r>
              <a:rPr lang="en-US" altLang="ko-KR" sz="1000" dirty="0">
                <a:solidFill>
                  <a:schemeClr val="tx1"/>
                </a:solidFill>
              </a:rPr>
              <a:t>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&lt;/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 class="copyRow1"&gt;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</a:t>
            </a:r>
            <a:r>
              <a:rPr lang="en-US" altLang="ko-KR" sz="1000" dirty="0" smtClean="0">
                <a:solidFill>
                  <a:schemeClr val="tx1"/>
                </a:solidFill>
              </a:rPr>
              <a:t>td </a:t>
            </a:r>
            <a:r>
              <a:rPr lang="en-US" altLang="ko-KR" sz="1000" dirty="0">
                <a:solidFill>
                  <a:schemeClr val="tx1"/>
                </a:solidFill>
              </a:rPr>
              <a:t>class="copyRowNo1"&gt;</a:t>
            </a:r>
            <a:r>
              <a:rPr lang="en-US" altLang="ko-KR" sz="1000" dirty="0" smtClean="0">
                <a:solidFill>
                  <a:schemeClr val="tx1"/>
                </a:solidFill>
              </a:rPr>
              <a:t>1&lt;/</a:t>
            </a:r>
            <a:r>
              <a:rPr lang="en-US" altLang="ko-KR" sz="1000" dirty="0">
                <a:solidFill>
                  <a:schemeClr val="tx1"/>
                </a:solidFill>
              </a:rPr>
              <a:t>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&lt;td&gt;&lt;/td&gt;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&lt;td&gt;&lt;/td&gt;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&lt;td&gt;&lt;/td&gt;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    &lt;td&gt;&lt;/td&gt;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    &lt;/</a:t>
            </a:r>
            <a:r>
              <a:rPr lang="en-US" altLang="ko-KR" sz="1000" dirty="0" err="1">
                <a:solidFill>
                  <a:schemeClr val="tx1"/>
                </a:solidFill>
              </a:rPr>
              <a:t>tr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  &lt;/</a:t>
            </a:r>
            <a:r>
              <a:rPr lang="en-US" altLang="ko-KR" sz="1000" dirty="0" err="1">
                <a:solidFill>
                  <a:schemeClr val="tx1"/>
                </a:solidFill>
              </a:rPr>
              <a:t>tbody</a:t>
            </a:r>
            <a:r>
              <a:rPr lang="en-US" altLang="ko-KR" sz="1000" dirty="0">
                <a:solidFill>
                  <a:schemeClr val="tx1"/>
                </a:solidFill>
              </a:rPr>
              <a:t>&gt;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&lt;/table&gt; </a:t>
            </a:r>
          </a:p>
          <a:p>
            <a:endParaRPr lang="ko-KR" altLang="en-US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&lt;style type="text/</a:t>
            </a:r>
            <a:r>
              <a:rPr lang="en-US" altLang="ko-KR" sz="1000" dirty="0" err="1">
                <a:solidFill>
                  <a:schemeClr val="tx1"/>
                </a:solidFill>
              </a:rPr>
              <a:t>css</a:t>
            </a:r>
            <a:r>
              <a:rPr lang="en-US" altLang="ko-KR" sz="1000" dirty="0">
                <a:solidFill>
                  <a:schemeClr val="tx1"/>
                </a:solidFill>
              </a:rPr>
              <a:t>"&gt;@media print {.</a:t>
            </a:r>
            <a:r>
              <a:rPr lang="en-US" altLang="ko-KR" sz="1000" dirty="0" err="1">
                <a:solidFill>
                  <a:schemeClr val="tx1"/>
                </a:solidFill>
              </a:rPr>
              <a:t>viewModeHiddenPart</a:t>
            </a:r>
            <a:r>
              <a:rPr lang="en-US" altLang="ko-KR" sz="1000" dirty="0">
                <a:solidFill>
                  <a:schemeClr val="tx1"/>
                </a:solidFill>
              </a:rPr>
              <a:t> {display: none;}}&lt;/style</a:t>
            </a:r>
            <a:r>
              <a:rPr lang="en-US" altLang="ko-KR" sz="1000" dirty="0" smtClean="0">
                <a:solidFill>
                  <a:schemeClr val="tx1"/>
                </a:solidFill>
              </a:rPr>
              <a:t>&gt;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2711" y="1453363"/>
            <a:ext cx="1716037" cy="274320"/>
            <a:chOff x="2620826" y="1526113"/>
            <a:chExt cx="1716037" cy="274320"/>
          </a:xfrm>
        </p:grpSpPr>
        <p:sp>
          <p:nvSpPr>
            <p:cNvPr id="19" name="직사각형 18"/>
            <p:cNvSpPr/>
            <p:nvPr/>
          </p:nvSpPr>
          <p:spPr>
            <a:xfrm>
              <a:off x="2620826" y="1545235"/>
              <a:ext cx="1428005" cy="2360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/>
            <p:cNvSpPr/>
            <p:nvPr/>
          </p:nvSpPr>
          <p:spPr>
            <a:xfrm>
              <a:off x="4054230" y="1526113"/>
              <a:ext cx="282633" cy="2743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633711" y="2873298"/>
            <a:ext cx="8601420" cy="914564"/>
            <a:chOff x="475841" y="1703957"/>
            <a:chExt cx="8601420" cy="914564"/>
          </a:xfrm>
        </p:grpSpPr>
        <p:sp>
          <p:nvSpPr>
            <p:cNvPr id="21" name="직사각형 20"/>
            <p:cNvSpPr/>
            <p:nvPr/>
          </p:nvSpPr>
          <p:spPr>
            <a:xfrm>
              <a:off x="776960" y="1723007"/>
              <a:ext cx="8300301" cy="89551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475841" y="1703957"/>
              <a:ext cx="282633" cy="2743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3308596" y="4162806"/>
            <a:ext cx="6286519" cy="158417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값을 부여합니다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스크립트에서 활용됩니다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추가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버튼 행을 삽입합니다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5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열을 합쳐야 하므로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colspan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=“5”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추가하며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행의 테두리가 없도록 설정합니다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추가되는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부여합니다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이는 스크립트에서 활용됩니다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순번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자동채번이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필요할 경우 순번이 표기될 열에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추가하고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초기 숫자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삽입합니다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en-US" altLang="ko-KR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css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추가해줍니다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인쇄 시 추가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버튼이 삽입된 행을 숨겨줍니다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653332" y="4779634"/>
            <a:ext cx="1760662" cy="274320"/>
            <a:chOff x="2338193" y="1506991"/>
            <a:chExt cx="1760662" cy="274320"/>
          </a:xfrm>
        </p:grpSpPr>
        <p:sp>
          <p:nvSpPr>
            <p:cNvPr id="22" name="직사각형 21"/>
            <p:cNvSpPr/>
            <p:nvPr/>
          </p:nvSpPr>
          <p:spPr>
            <a:xfrm>
              <a:off x="2620827" y="1574795"/>
              <a:ext cx="1478028" cy="1874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2338193" y="1506991"/>
              <a:ext cx="282633" cy="2743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51078" y="6357322"/>
            <a:ext cx="5427670" cy="274320"/>
            <a:chOff x="2338193" y="1506991"/>
            <a:chExt cx="5427670" cy="274320"/>
          </a:xfrm>
        </p:grpSpPr>
        <p:sp>
          <p:nvSpPr>
            <p:cNvPr id="26" name="직사각형 25"/>
            <p:cNvSpPr/>
            <p:nvPr/>
          </p:nvSpPr>
          <p:spPr>
            <a:xfrm>
              <a:off x="2620827" y="1526185"/>
              <a:ext cx="5145036" cy="23607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2338193" y="1506991"/>
              <a:ext cx="282633" cy="2743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51227" y="5020619"/>
            <a:ext cx="2335232" cy="274320"/>
            <a:chOff x="2338193" y="1506991"/>
            <a:chExt cx="2335232" cy="274320"/>
          </a:xfrm>
        </p:grpSpPr>
        <p:sp>
          <p:nvSpPr>
            <p:cNvPr id="31" name="직사각형 30"/>
            <p:cNvSpPr/>
            <p:nvPr/>
          </p:nvSpPr>
          <p:spPr>
            <a:xfrm>
              <a:off x="2620826" y="1526185"/>
              <a:ext cx="2052599" cy="15606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2338193" y="1506991"/>
              <a:ext cx="282633" cy="27432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39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행 추가</a:t>
            </a:r>
            <a:r>
              <a:rPr lang="en-US" altLang="ko-KR" dirty="0">
                <a:latin typeface="+mj-ea"/>
              </a:rPr>
              <a:t>/</a:t>
            </a:r>
            <a:r>
              <a:rPr lang="ko-KR" altLang="en-US" dirty="0">
                <a:latin typeface="+mj-ea"/>
              </a:rPr>
              <a:t>삭제 테이블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10225136" cy="864096"/>
          </a:xfrm>
        </p:spPr>
        <p:txBody>
          <a:bodyPr>
            <a:normAutofit/>
          </a:bodyPr>
          <a:lstStyle/>
          <a:p>
            <a:r>
              <a:rPr lang="en-US" altLang="ko-KR" sz="1800" b="1" dirty="0" smtClean="0">
                <a:solidFill>
                  <a:srgbClr val="50646E"/>
                </a:solidFill>
                <a:latin typeface="+mj-ea"/>
              </a:rPr>
              <a:t>3. </a:t>
            </a:r>
            <a:r>
              <a:rPr lang="ko-KR" altLang="en-US" sz="1800" b="1" dirty="0" smtClean="0">
                <a:solidFill>
                  <a:srgbClr val="50646E"/>
                </a:solidFill>
                <a:latin typeface="+mj-ea"/>
              </a:rPr>
              <a:t>표 스타일 편집 및 스크립트 추가 </a:t>
            </a:r>
            <a:endParaRPr lang="en-US" altLang="ko-KR" sz="1800" b="1" dirty="0">
              <a:solidFill>
                <a:srgbClr val="50646E"/>
              </a:solidFill>
              <a:latin typeface="+mj-ea"/>
            </a:endParaRPr>
          </a:p>
        </p:txBody>
      </p:sp>
      <p:pic>
        <p:nvPicPr>
          <p:cNvPr id="6" name="Picture 5" descr="C:\Users\Admin\Desktop\daou전사\PersonnelAffairs_Team\160125_ppt템플릿\logo\logo_blue\logo_blue_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4" y="7262415"/>
            <a:ext cx="1313218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450156" y="1548383"/>
            <a:ext cx="9577064" cy="50405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기능을 삽입한 표의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소스를 원하는 양식의 중간에 삽입합니다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완성된 양식을 양식편집기에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붙여넣기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(site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admin -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전자결재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결재 양식 관리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추가 또는 양식 선택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 편집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"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양식편집기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편집기 하단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"html"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클릭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-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붙여넣기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편집기 하단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자인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 클릭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양식편집기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내에서 테이블을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원하는대로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수정합니다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1)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버튼 우측 정렬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2)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 테두리 설정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3)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구분행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정렬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글씨 굵기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배경색 변경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4)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셀에 입력 항목 삽입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5)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편집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④ 스타일 편집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글자 및 컴포넌트의 정렬 등을 마친 후 √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버튼을 클릭합니다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⑤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메모장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notepad++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같은 편집기 툴로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행추가삭제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_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js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”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엽니다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⑥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소스 코드를 복사한 후 아래와 같이 </a:t>
            </a:r>
            <a:r>
              <a:rPr lang="ko-KR" altLang="en-US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붙여넣기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합니다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스크립트편집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소스 </a:t>
            </a:r>
            <a:r>
              <a:rPr lang="ko-KR" altLang="en-US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붙여넣기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23198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행 추가</a:t>
            </a:r>
            <a:r>
              <a:rPr lang="en-US" altLang="ko-KR" dirty="0">
                <a:latin typeface="+mj-ea"/>
              </a:rPr>
              <a:t>/</a:t>
            </a:r>
            <a:r>
              <a:rPr lang="ko-KR" altLang="en-US" dirty="0">
                <a:latin typeface="+mj-ea"/>
              </a:rPr>
              <a:t>삭제 테이블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>
          <a:xfrm>
            <a:off x="234132" y="828303"/>
            <a:ext cx="10225136" cy="864096"/>
          </a:xfrm>
        </p:spPr>
        <p:txBody>
          <a:bodyPr>
            <a:normAutofit/>
          </a:bodyPr>
          <a:lstStyle/>
          <a:p>
            <a:r>
              <a:rPr lang="en-US" altLang="ko-KR" sz="1800" b="1" dirty="0">
                <a:solidFill>
                  <a:srgbClr val="50646E"/>
                </a:solidFill>
                <a:latin typeface="+mj-ea"/>
              </a:rPr>
              <a:t>4</a:t>
            </a:r>
            <a:r>
              <a:rPr lang="en-US" altLang="ko-KR" sz="1800" b="1" dirty="0" smtClean="0">
                <a:solidFill>
                  <a:srgbClr val="50646E"/>
                </a:solidFill>
                <a:latin typeface="+mj-ea"/>
              </a:rPr>
              <a:t>. </a:t>
            </a:r>
            <a:r>
              <a:rPr lang="ko-KR" altLang="en-US" sz="1800" b="1" dirty="0" smtClean="0">
                <a:solidFill>
                  <a:srgbClr val="50646E"/>
                </a:solidFill>
                <a:latin typeface="+mj-ea"/>
              </a:rPr>
              <a:t>스크립트 추가</a:t>
            </a:r>
            <a:endParaRPr lang="en-US" altLang="ko-KR" sz="1800" b="1" dirty="0">
              <a:solidFill>
                <a:srgbClr val="50646E"/>
              </a:solidFill>
              <a:latin typeface="+mj-ea"/>
            </a:endParaRPr>
          </a:p>
        </p:txBody>
      </p:sp>
      <p:pic>
        <p:nvPicPr>
          <p:cNvPr id="6" name="Picture 5" descr="C:\Users\Admin\Desktop\daou전사\PersonnelAffairs_Team\160125_ppt템플릿\logo\logo_blue\logo_blue_0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74" y="7262415"/>
            <a:ext cx="1313218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직사각형 33"/>
          <p:cNvSpPr/>
          <p:nvPr/>
        </p:nvSpPr>
        <p:spPr>
          <a:xfrm>
            <a:off x="450156" y="1548383"/>
            <a:ext cx="9577064" cy="504056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201" tIns="40100" rIns="80201" bIns="401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ts val="1700"/>
              </a:lnSpc>
            </a:pP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추가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 더 만들고 싶을 경우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소스 복사한 후 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아래를 수행하면 </a:t>
            </a:r>
            <a:r>
              <a:rPr lang="ko-KR" altLang="en-US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됩니다</a:t>
            </a:r>
            <a:r>
              <a:rPr lang="en-US" altLang="ko-KR" sz="11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ts val="1700"/>
              </a:lnSpc>
            </a:pP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700"/>
              </a:lnSpc>
            </a:pP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요소 변경</a:t>
            </a:r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ts val="1700"/>
              </a:lnSpc>
            </a:pP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table id = dynamic_table2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2) a id = “plus2”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3) a id = “minus2”</a:t>
            </a:r>
          </a:p>
          <a:p>
            <a:pPr>
              <a:lnSpc>
                <a:spcPts val="1700"/>
              </a:lnSpc>
            </a:pP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4) </a:t>
            </a:r>
            <a:r>
              <a:rPr lang="en-US" altLang="ko-KR" sz="11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class = “copyRow2”</a:t>
            </a:r>
          </a:p>
          <a:p>
            <a:endParaRPr lang="en-US" altLang="ko-KR" sz="1100" dirty="0" smtClean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 스크립트 소스 코드 추가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(278</a:t>
            </a:r>
            <a:r>
              <a:rPr lang="ko-KR" altLang="en-US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번째 </a:t>
            </a:r>
            <a:r>
              <a:rPr lang="en-US" altLang="ko-KR" sz="1100" b="1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line)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render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function() 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PlusMinusRow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tableId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"dynamic_table1",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plusBtnId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"plus1", 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minusBtnId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"minus1",</a:t>
            </a:r>
          </a:p>
          <a:p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</a:t>
            </a:r>
            <a:r>
              <a:rPr lang="en-US" altLang="ko-KR" sz="1100" dirty="0" err="1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copyRowClass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"copyRow1"</a:t>
            </a: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});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100" dirty="0" err="1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PlusMinusRow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({</a:t>
            </a:r>
          </a:p>
          <a:p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tableId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"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dynamic_table2",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plusBtnId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"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plus2", 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minusBtnId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"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minus2",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</a:t>
            </a:r>
            <a:r>
              <a:rPr lang="en-US" altLang="ko-KR" sz="11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copyRowClass</a:t>
            </a:r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"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copyRow2"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   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});</a:t>
            </a:r>
            <a:endParaRPr lang="en-US" altLang="ko-KR" sz="110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11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 smtClean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en-US" altLang="ko-KR" sz="1100" dirty="0" smtClean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},</a:t>
            </a:r>
            <a:endParaRPr lang="en-US" altLang="ko-KR" sz="11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860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/>
          <p:cNvSpPr>
            <a:spLocks noGrp="1"/>
          </p:cNvSpPr>
          <p:nvPr>
            <p:ph type="title"/>
          </p:nvPr>
        </p:nvSpPr>
        <p:spPr>
          <a:xfrm>
            <a:off x="1530276" y="2988543"/>
            <a:ext cx="7812868" cy="2029668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 you</a:t>
            </a:r>
            <a:endParaRPr lang="ko-KR" altLang="en-US" sz="9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9046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디자인 사용자 지정">
  <a:themeElements>
    <a:clrScheme name="다우색상">
      <a:dk1>
        <a:sysClr val="windowText" lastClr="000000"/>
      </a:dk1>
      <a:lt1>
        <a:srgbClr val="FFFFFF"/>
      </a:lt1>
      <a:dk2>
        <a:srgbClr val="323C46"/>
      </a:dk2>
      <a:lt2>
        <a:srgbClr val="FFFFFF"/>
      </a:lt2>
      <a:accent1>
        <a:srgbClr val="2482C8"/>
      </a:accent1>
      <a:accent2>
        <a:srgbClr val="005AAA"/>
      </a:accent2>
      <a:accent3>
        <a:srgbClr val="68AEE0"/>
      </a:accent3>
      <a:accent4>
        <a:srgbClr val="50646E"/>
      </a:accent4>
      <a:accent5>
        <a:srgbClr val="8C9398"/>
      </a:accent5>
      <a:accent6>
        <a:srgbClr val="B4BCBE"/>
      </a:accent6>
      <a:hlink>
        <a:srgbClr val="005AAA"/>
      </a:hlink>
      <a:folHlink>
        <a:srgbClr val="8C9398"/>
      </a:folHlink>
    </a:clrScheme>
    <a:fontScheme name="다우글꼴">
      <a:majorFont>
        <a:latin typeface="다키 M Title"/>
        <a:ea typeface="다키 L"/>
        <a:cs typeface=""/>
      </a:majorFont>
      <a:minorFont>
        <a:latin typeface="다키 M"/>
        <a:ea typeface="다키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19726</TotalTime>
  <Words>933</Words>
  <Application>Microsoft Office PowerPoint</Application>
  <PresentationFormat>사용자 지정</PresentationFormat>
  <Paragraphs>125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다키 B</vt:lpstr>
      <vt:lpstr>다키 L</vt:lpstr>
      <vt:lpstr>다키 M</vt:lpstr>
      <vt:lpstr>다키 M Title</vt:lpstr>
      <vt:lpstr>맑은 고딕</vt:lpstr>
      <vt:lpstr>Arial</vt:lpstr>
      <vt:lpstr>디자인 사용자 지정</vt:lpstr>
      <vt:lpstr>전자결재 양식 행/추가 삭제 기능 삽입</vt:lpstr>
      <vt:lpstr>행 추가/삭제 테이블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최경철</dc:creator>
  <cp:lastModifiedBy>daou-5338</cp:lastModifiedBy>
  <cp:revision>492</cp:revision>
  <dcterms:created xsi:type="dcterms:W3CDTF">2016-03-03T00:16:01Z</dcterms:created>
  <dcterms:modified xsi:type="dcterms:W3CDTF">2019-08-08T06:15:11Z</dcterms:modified>
</cp:coreProperties>
</file>