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3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4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35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583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0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15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4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0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39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9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48F91-3E91-49EE-9241-3551B2AFB7C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6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48F91-3E91-49EE-9241-3551B2AFB7C3}" type="datetimeFigureOut">
              <a:rPr lang="ko-KR" altLang="en-US" smtClean="0"/>
              <a:t>2024-09-02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DA388-9335-4A3A-9A02-AB57E88C97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34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06" y="309100"/>
            <a:ext cx="11691420" cy="323105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26503" y="3682767"/>
            <a:ext cx="968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결재 </a:t>
            </a:r>
            <a:r>
              <a:rPr lang="ko-KR" altLang="en-US" dirty="0" err="1" smtClean="0"/>
              <a:t>상신시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hidde</a:t>
            </a:r>
            <a:r>
              <a:rPr lang="ko-KR" altLang="en-US" dirty="0" smtClean="0"/>
              <a:t>처리 되어야 하는 </a:t>
            </a:r>
            <a:r>
              <a:rPr lang="en-US" altLang="ko-KR" dirty="0" smtClean="0"/>
              <a:t>HTML tag</a:t>
            </a:r>
            <a:r>
              <a:rPr lang="ko-KR" altLang="en-US" dirty="0" smtClean="0"/>
              <a:t>값에 대해서 </a:t>
            </a:r>
            <a:endParaRPr lang="en-US" altLang="ko-KR" dirty="0" smtClean="0"/>
          </a:p>
          <a:p>
            <a:r>
              <a:rPr lang="en-US" altLang="ko-KR" dirty="0" smtClean="0"/>
              <a:t>[ class &gt; </a:t>
            </a:r>
            <a:r>
              <a:rPr lang="en-US" altLang="ko-KR" dirty="0" err="1" smtClean="0"/>
              <a:t>viewModeHiddenPart</a:t>
            </a:r>
            <a:r>
              <a:rPr lang="en-US" altLang="ko-KR" dirty="0" smtClean="0"/>
              <a:t> ]  </a:t>
            </a:r>
            <a:r>
              <a:rPr lang="ko-KR" altLang="en-US" dirty="0" smtClean="0"/>
              <a:t>라는 클래스 값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102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66949" y="226503"/>
            <a:ext cx="68286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결재 스크립트 부분에</a:t>
            </a:r>
            <a:r>
              <a:rPr lang="en-US" altLang="ko-KR" dirty="0"/>
              <a:t> </a:t>
            </a:r>
            <a:r>
              <a:rPr lang="ko-KR" altLang="en-US" dirty="0" err="1" smtClean="0"/>
              <a:t>각가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 1) render()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     &gt; $('.</a:t>
            </a:r>
            <a:r>
              <a:rPr lang="en-US" altLang="ko-KR" dirty="0" err="1"/>
              <a:t>viewModeHiddenPart</a:t>
            </a:r>
            <a:r>
              <a:rPr lang="en-US" altLang="ko-KR" dirty="0"/>
              <a:t>').show</a:t>
            </a:r>
            <a:r>
              <a:rPr lang="en-US" altLang="ko-KR" dirty="0" smtClean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2) </a:t>
            </a:r>
            <a:r>
              <a:rPr lang="en-US" altLang="ko-KR" dirty="0" err="1" smtClean="0"/>
              <a:t>renderViewMode</a:t>
            </a:r>
            <a:r>
              <a:rPr lang="en-US" altLang="ko-KR" dirty="0" smtClean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     &gt; $('.</a:t>
            </a:r>
            <a:r>
              <a:rPr lang="en-US" altLang="ko-KR" dirty="0" err="1"/>
              <a:t>viewModeHiddenPart</a:t>
            </a:r>
            <a:r>
              <a:rPr lang="en-US" altLang="ko-KR" dirty="0" smtClean="0"/>
              <a:t>').hide();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3) </a:t>
            </a:r>
            <a:r>
              <a:rPr lang="en-US" altLang="ko-KR" dirty="0" err="1" smtClean="0"/>
              <a:t>afterSave</a:t>
            </a:r>
            <a:r>
              <a:rPr lang="en-US" altLang="ko-KR" dirty="0" smtClean="0"/>
              <a:t>() </a:t>
            </a:r>
            <a:r>
              <a:rPr lang="ko-KR" altLang="en-US" dirty="0"/>
              <a:t>함수</a:t>
            </a:r>
            <a:endParaRPr lang="en-US" altLang="ko-KR" dirty="0"/>
          </a:p>
          <a:p>
            <a:r>
              <a:rPr lang="en-US" altLang="ko-KR" dirty="0"/>
              <a:t>     &gt; $('.</a:t>
            </a:r>
            <a:r>
              <a:rPr lang="en-US" altLang="ko-KR" dirty="0" err="1"/>
              <a:t>viewModeHiddenPart</a:t>
            </a:r>
            <a:r>
              <a:rPr lang="en-US" altLang="ko-KR" dirty="0" smtClean="0"/>
              <a:t>').hide();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상기 스크립트 추가</a:t>
            </a:r>
            <a:endParaRPr lang="en-US" altLang="ko-KR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* </a:t>
            </a:r>
            <a:r>
              <a:rPr lang="ko-KR" altLang="en-US" sz="1100" dirty="0" smtClean="0"/>
              <a:t>단순 </a:t>
            </a:r>
            <a:r>
              <a:rPr lang="en-US" altLang="ko-KR" sz="1100" dirty="0" err="1" smtClean="0"/>
              <a:t>jquery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문법으로 </a:t>
            </a:r>
            <a:r>
              <a:rPr lang="en-US" altLang="ko-KR" sz="1100" dirty="0" smtClean="0"/>
              <a:t>HTML</a:t>
            </a:r>
            <a:r>
              <a:rPr lang="ko-KR" altLang="en-US" sz="1100" dirty="0" smtClean="0"/>
              <a:t>상에서 </a:t>
            </a:r>
            <a:r>
              <a:rPr lang="en-US" altLang="ko-KR" sz="1100" dirty="0" smtClean="0"/>
              <a:t>toggle</a:t>
            </a:r>
            <a:r>
              <a:rPr lang="ko-KR" altLang="en-US" sz="1100" dirty="0" smtClean="0"/>
              <a:t>하는 기능입니다</a:t>
            </a:r>
            <a:r>
              <a:rPr lang="en-US" altLang="ko-KR" sz="1100" dirty="0" smtClean="0"/>
              <a:t>.</a:t>
            </a:r>
          </a:p>
          <a:p>
            <a:endParaRPr lang="en-US" altLang="ko-KR" sz="1100" dirty="0"/>
          </a:p>
          <a:p>
            <a:r>
              <a:rPr lang="ko-KR" altLang="en-US" sz="1100" dirty="0" smtClean="0"/>
              <a:t>스크립트 설정 위치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err="1" smtClean="0"/>
              <a:t>SiteAdmin</a:t>
            </a:r>
            <a:r>
              <a:rPr lang="en-US" altLang="ko-KR" sz="1100" dirty="0" smtClean="0"/>
              <a:t> &gt; </a:t>
            </a:r>
            <a:r>
              <a:rPr lang="ko-KR" altLang="en-US" sz="1100" dirty="0" smtClean="0"/>
              <a:t>메뉴 관리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전자결재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결재 양식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양식 </a:t>
            </a:r>
            <a:r>
              <a:rPr lang="ko-KR" altLang="en-US" sz="1100" dirty="0" err="1" smtClean="0"/>
              <a:t>설정화면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최하단에</a:t>
            </a:r>
            <a:r>
              <a:rPr lang="ko-KR" altLang="en-US" sz="1100" dirty="0" smtClean="0"/>
              <a:t> 위치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0" y="142353"/>
            <a:ext cx="4669872" cy="558339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49" y="4319931"/>
            <a:ext cx="5316676" cy="228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95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96</Words>
  <Application>Microsoft Office PowerPoint</Application>
  <PresentationFormat>와이드스크린</PresentationFormat>
  <Paragraphs>18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daou-geng1214</dc:creator>
  <cp:lastModifiedBy>daou</cp:lastModifiedBy>
  <cp:revision>5</cp:revision>
  <dcterms:created xsi:type="dcterms:W3CDTF">2021-03-16T05:51:34Z</dcterms:created>
  <dcterms:modified xsi:type="dcterms:W3CDTF">2024-09-02T09:27:37Z</dcterms:modified>
</cp:coreProperties>
</file>