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60" r:id="rId3"/>
    <p:sldId id="258" r:id="rId4"/>
    <p:sldId id="259" r:id="rId5"/>
    <p:sldId id="257" r:id="rId6"/>
    <p:sldId id="264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3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9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854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4071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415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0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88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45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88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7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703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5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0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2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20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9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0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AAD347D-5ACD-4C99-B74B-A9C85AD731AF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84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2034" y="2387601"/>
            <a:ext cx="9513045" cy="1159934"/>
          </a:xfrm>
        </p:spPr>
        <p:txBody>
          <a:bodyPr>
            <a:noAutofit/>
          </a:bodyPr>
          <a:lstStyle/>
          <a:p>
            <a:pPr algn="ctr"/>
            <a:r>
              <a:rPr lang="en-US" sz="6500" b="1" dirty="0" smtClean="0"/>
              <a:t/>
            </a:r>
            <a:br>
              <a:rPr lang="en-US" sz="6500" b="1" dirty="0" smtClean="0"/>
            </a:br>
            <a:r>
              <a:rPr lang="en-US" sz="6500" b="1" dirty="0"/>
              <a:t/>
            </a:r>
            <a:br>
              <a:rPr lang="en-US" sz="6500" b="1" dirty="0"/>
            </a:br>
            <a:r>
              <a:rPr lang="en-US" sz="6500" b="1" dirty="0" smtClean="0"/>
              <a:t/>
            </a:r>
            <a:br>
              <a:rPr lang="en-US" sz="6500" b="1" dirty="0" smtClean="0"/>
            </a:br>
            <a:r>
              <a:rPr lang="en-US" sz="6500" b="1" dirty="0"/>
              <a:t/>
            </a:r>
            <a:br>
              <a:rPr lang="en-US" sz="6500" b="1" dirty="0"/>
            </a:br>
            <a:r>
              <a:rPr lang="en-US" sz="6500" b="1" dirty="0" smtClean="0"/>
              <a:t/>
            </a:r>
            <a:br>
              <a:rPr lang="en-US" sz="6500" b="1" dirty="0" smtClean="0"/>
            </a:br>
            <a:r>
              <a:rPr lang="en-US" sz="6500" b="1" dirty="0"/>
              <a:t/>
            </a:r>
            <a:br>
              <a:rPr lang="en-US" sz="6500" b="1" dirty="0"/>
            </a:br>
            <a:r>
              <a:rPr lang="en-US" sz="6500" b="1" dirty="0" smtClean="0"/>
              <a:t/>
            </a:r>
            <a:br>
              <a:rPr lang="en-US" sz="6500" b="1" dirty="0" smtClean="0"/>
            </a:br>
            <a:r>
              <a:rPr lang="en-US" sz="6500" b="1" dirty="0"/>
              <a:t/>
            </a:r>
            <a:br>
              <a:rPr lang="en-US" sz="6500" b="1" dirty="0"/>
            </a:br>
            <a:r>
              <a:rPr lang="en-US" sz="6500" b="1" dirty="0" smtClean="0"/>
              <a:t/>
            </a:r>
            <a:br>
              <a:rPr lang="en-US" sz="6500" b="1" dirty="0" smtClean="0"/>
            </a:br>
            <a:r>
              <a:rPr lang="en-US" sz="6500" b="1" dirty="0"/>
              <a:t/>
            </a:r>
            <a:br>
              <a:rPr lang="en-US" sz="6500" b="1" dirty="0"/>
            </a:br>
            <a:r>
              <a:rPr lang="en-US" sz="6500" b="1" dirty="0" smtClean="0"/>
              <a:t/>
            </a:r>
            <a:br>
              <a:rPr lang="en-US" sz="6500" b="1" dirty="0" smtClean="0"/>
            </a:br>
            <a:r>
              <a:rPr lang="en-US" sz="6500" b="1" dirty="0"/>
              <a:t/>
            </a:r>
            <a:br>
              <a:rPr lang="en-US" sz="6500" b="1" dirty="0"/>
            </a:br>
            <a:r>
              <a:rPr lang="en-US" sz="6500" b="1" dirty="0" smtClean="0"/>
              <a:t/>
            </a:r>
            <a:br>
              <a:rPr lang="en-US" sz="6500" b="1" dirty="0" smtClean="0"/>
            </a:br>
            <a:r>
              <a:rPr lang="en-US" sz="6500" b="1" dirty="0"/>
              <a:t/>
            </a:r>
            <a:br>
              <a:rPr lang="en-US" sz="6500" b="1" dirty="0"/>
            </a:br>
            <a:r>
              <a:rPr lang="en-US" sz="6500" b="1" dirty="0" smtClean="0"/>
              <a:t/>
            </a:r>
            <a:br>
              <a:rPr lang="en-US" sz="6500" b="1" dirty="0" smtClean="0"/>
            </a:br>
            <a:r>
              <a:rPr lang="en-US" sz="6500" b="1" dirty="0"/>
              <a:t/>
            </a:r>
            <a:br>
              <a:rPr lang="en-US" sz="6500" b="1" dirty="0"/>
            </a:br>
            <a:r>
              <a:rPr lang="en-US" sz="6500" b="1" dirty="0" smtClean="0"/>
              <a:t/>
            </a:r>
            <a:br>
              <a:rPr lang="en-US" sz="6500" b="1" dirty="0" smtClean="0"/>
            </a:br>
            <a:r>
              <a:rPr lang="en-US" sz="6500" b="1" dirty="0"/>
              <a:t/>
            </a:r>
            <a:br>
              <a:rPr lang="en-US" sz="6500" b="1" dirty="0"/>
            </a:br>
            <a:r>
              <a:rPr lang="en-US" sz="6500" b="1" dirty="0" smtClean="0"/>
              <a:t/>
            </a:r>
            <a:br>
              <a:rPr lang="en-US" sz="6500" b="1" dirty="0" smtClean="0"/>
            </a:br>
            <a:r>
              <a:rPr lang="en-US" sz="6500" b="1" dirty="0"/>
              <a:t/>
            </a:r>
            <a:br>
              <a:rPr lang="en-US" sz="6500" b="1" dirty="0"/>
            </a:br>
            <a:r>
              <a:rPr lang="en-US" sz="6500" b="1" dirty="0" smtClean="0"/>
              <a:t/>
            </a:r>
            <a:br>
              <a:rPr lang="en-US" sz="6500" b="1" dirty="0" smtClean="0"/>
            </a:br>
            <a:r>
              <a:rPr lang="en-US" sz="6500" b="1" dirty="0"/>
              <a:t/>
            </a:r>
            <a:br>
              <a:rPr lang="en-US" sz="6500" b="1" dirty="0"/>
            </a:br>
            <a:r>
              <a:rPr lang="en-US" sz="6500" b="1" dirty="0" smtClean="0"/>
              <a:t/>
            </a:r>
            <a:br>
              <a:rPr lang="en-US" sz="6500" b="1" dirty="0" smtClean="0"/>
            </a:br>
            <a:r>
              <a:rPr lang="en-US" sz="6500" b="1" dirty="0"/>
              <a:t/>
            </a:r>
            <a:br>
              <a:rPr lang="en-US" sz="6500" b="1" dirty="0"/>
            </a:br>
            <a:r>
              <a:rPr lang="en-US" sz="6500" b="1" dirty="0" smtClean="0"/>
              <a:t/>
            </a:r>
            <a:br>
              <a:rPr lang="en-US" sz="6500" b="1" dirty="0" smtClean="0"/>
            </a:br>
            <a:r>
              <a:rPr lang="en-US" sz="6500" b="1" dirty="0"/>
              <a:t/>
            </a:r>
            <a:br>
              <a:rPr lang="en-US" sz="6500" b="1" dirty="0"/>
            </a:br>
            <a:r>
              <a:rPr lang="en-US" sz="6500" b="1" dirty="0" smtClean="0"/>
              <a:t/>
            </a:r>
            <a:br>
              <a:rPr lang="en-US" sz="6500" b="1" dirty="0" smtClean="0"/>
            </a:br>
            <a:r>
              <a:rPr lang="en-US" sz="6500" b="1" dirty="0"/>
              <a:t/>
            </a:r>
            <a:br>
              <a:rPr lang="en-US" sz="6500" b="1" dirty="0"/>
            </a:br>
            <a:r>
              <a:rPr lang="en-US" sz="6500" b="1" dirty="0" smtClean="0"/>
              <a:t/>
            </a:r>
            <a:br>
              <a:rPr lang="en-US" sz="6500" b="1" dirty="0" smtClean="0"/>
            </a:br>
            <a:r>
              <a:rPr lang="en-US" sz="6500" b="1" dirty="0"/>
              <a:t/>
            </a:r>
            <a:br>
              <a:rPr lang="en-US" sz="6500" b="1" dirty="0"/>
            </a:br>
            <a:r>
              <a:rPr lang="en-US" sz="6500" b="1" dirty="0" smtClean="0"/>
              <a:t/>
            </a:r>
            <a:br>
              <a:rPr lang="en-US" sz="6500" b="1" dirty="0" smtClean="0"/>
            </a:br>
            <a:r>
              <a:rPr lang="en-US" sz="6500" b="1" dirty="0"/>
              <a:t/>
            </a:r>
            <a:br>
              <a:rPr lang="en-US" sz="6500" b="1" dirty="0"/>
            </a:br>
            <a:r>
              <a:rPr lang="en-US" sz="6500" b="1" dirty="0" smtClean="0"/>
              <a:t/>
            </a:r>
            <a:br>
              <a:rPr lang="en-US" sz="6500" b="1" dirty="0" smtClean="0"/>
            </a:br>
            <a:r>
              <a:rPr lang="en-US" sz="6500" b="1" dirty="0"/>
              <a:t/>
            </a:r>
            <a:br>
              <a:rPr lang="en-US" sz="6500" b="1" dirty="0"/>
            </a:br>
            <a:r>
              <a:rPr lang="en-US" sz="6500" b="1" dirty="0" smtClean="0"/>
              <a:t/>
            </a:r>
            <a:br>
              <a:rPr lang="en-US" sz="6500" b="1" dirty="0" smtClean="0"/>
            </a:br>
            <a:r>
              <a:rPr lang="en-US" sz="6500" b="1" dirty="0"/>
              <a:t/>
            </a:r>
            <a:br>
              <a:rPr lang="en-US" sz="6500" b="1" dirty="0"/>
            </a:br>
            <a:r>
              <a:rPr lang="en-US" sz="6500" b="1" dirty="0" smtClean="0"/>
              <a:t/>
            </a:r>
            <a:br>
              <a:rPr lang="en-US" sz="6500" b="1" dirty="0" smtClean="0"/>
            </a:br>
            <a:r>
              <a:rPr lang="en-US" sz="6500" b="1" dirty="0"/>
              <a:t/>
            </a:r>
            <a:br>
              <a:rPr lang="en-US" sz="6500" b="1" dirty="0"/>
            </a:br>
            <a:r>
              <a:rPr lang="en-US" sz="6500" b="1" dirty="0" smtClean="0"/>
              <a:t/>
            </a:r>
            <a:br>
              <a:rPr lang="en-US" sz="6500" b="1" dirty="0" smtClean="0"/>
            </a:br>
            <a:r>
              <a:rPr lang="en-US" sz="6500" b="1" dirty="0"/>
              <a:t/>
            </a:r>
            <a:br>
              <a:rPr lang="en-US" sz="6500" b="1" dirty="0"/>
            </a:br>
            <a:r>
              <a:rPr lang="en-US" sz="6500" b="1" dirty="0" smtClean="0"/>
              <a:t/>
            </a:r>
            <a:br>
              <a:rPr lang="en-US" sz="6500" b="1" dirty="0" smtClean="0"/>
            </a:br>
            <a:r>
              <a:rPr lang="en-US" sz="6500" b="1" dirty="0"/>
              <a:t/>
            </a:r>
            <a:br>
              <a:rPr lang="en-US" sz="6500" b="1" dirty="0"/>
            </a:br>
            <a:r>
              <a:rPr lang="en-US" sz="6500" b="1" dirty="0" smtClean="0"/>
              <a:t/>
            </a:r>
            <a:br>
              <a:rPr lang="en-US" sz="6500" b="1" dirty="0" smtClean="0"/>
            </a:br>
            <a:r>
              <a:rPr lang="en-US" sz="6500" b="1" dirty="0"/>
              <a:t/>
            </a:r>
            <a:br>
              <a:rPr lang="en-US" sz="6500" b="1" dirty="0"/>
            </a:br>
            <a:r>
              <a:rPr lang="en-US" sz="6500" b="1" dirty="0" smtClean="0"/>
              <a:t/>
            </a:r>
            <a:br>
              <a:rPr lang="en-US" sz="6500" b="1" dirty="0" smtClean="0"/>
            </a:br>
            <a:r>
              <a:rPr lang="en-US" sz="6500" b="1" dirty="0"/>
              <a:t/>
            </a:r>
            <a:br>
              <a:rPr lang="en-US" sz="6500" b="1" dirty="0"/>
            </a:br>
            <a:r>
              <a:rPr lang="en-US" sz="6500" b="1" dirty="0" smtClean="0"/>
              <a:t/>
            </a:r>
            <a:br>
              <a:rPr lang="en-US" sz="6500" b="1" dirty="0" smtClean="0"/>
            </a:br>
            <a:r>
              <a:rPr lang="en-US" sz="6500" b="1" dirty="0" smtClean="0"/>
              <a:t/>
            </a:r>
            <a:br>
              <a:rPr lang="en-US" sz="6500" b="1" dirty="0" smtClean="0"/>
            </a:br>
            <a:r>
              <a:rPr lang="en-US" sz="6500" b="1" dirty="0"/>
              <a:t/>
            </a:r>
            <a:br>
              <a:rPr lang="en-US" sz="6500" b="1" dirty="0"/>
            </a:br>
            <a:r>
              <a:rPr lang="en-US" sz="6500" b="1" dirty="0" smtClean="0"/>
              <a:t>		</a:t>
            </a:r>
            <a:br>
              <a:rPr lang="en-US" sz="6500" b="1" dirty="0" smtClean="0"/>
            </a:br>
            <a:r>
              <a:rPr lang="en-US" sz="6500" b="1" dirty="0"/>
              <a:t/>
            </a:r>
            <a:br>
              <a:rPr lang="en-US" sz="6500" b="1" dirty="0"/>
            </a:br>
            <a:r>
              <a:rPr lang="en-US" sz="6500" b="1" dirty="0" smtClean="0">
                <a:latin typeface="Bookman Old Style" panose="02050604050505020204" pitchFamily="18" charset="0"/>
              </a:rPr>
              <a:t>FALL </a:t>
            </a:r>
            <a:r>
              <a:rPr lang="en-US" sz="6500" b="1" dirty="0" smtClean="0">
                <a:latin typeface="Bookman Old Style" panose="02050604050505020204" pitchFamily="18" charset="0"/>
              </a:rPr>
              <a:t>DETECTION</a:t>
            </a:r>
            <a:endParaRPr lang="en-IN" sz="6500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7155" y="5054600"/>
            <a:ext cx="9631578" cy="1642534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IN" b="1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Group Leader </a:t>
            </a:r>
            <a:r>
              <a:rPr lang="en-IN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: M Kushagra,    Id</a:t>
            </a:r>
            <a:r>
              <a:rPr lang="en-IN" dirty="0">
                <a:solidFill>
                  <a:schemeClr val="tx2"/>
                </a:solidFill>
                <a:latin typeface="Bookman Old Style" panose="02050604050505020204" pitchFamily="18" charset="0"/>
              </a:rPr>
              <a:t>:- </a:t>
            </a:r>
            <a:r>
              <a:rPr lang="en-IN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2019H1400074H</a:t>
            </a:r>
          </a:p>
          <a:p>
            <a:pPr algn="r"/>
            <a:r>
              <a:rPr lang="en-IN" b="1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Members</a:t>
            </a:r>
            <a:r>
              <a:rPr lang="en-IN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 : Ashutosh Khare,  Id:- 2019H1400077H</a:t>
            </a:r>
          </a:p>
          <a:p>
            <a:pPr algn="r"/>
            <a:r>
              <a:rPr lang="en-IN" dirty="0">
                <a:solidFill>
                  <a:schemeClr val="tx2"/>
                </a:solidFill>
                <a:latin typeface="Bookman Old Style" panose="02050604050505020204" pitchFamily="18" charset="0"/>
              </a:rPr>
              <a:t>	</a:t>
            </a:r>
            <a:r>
              <a:rPr lang="en-IN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	    Kunal </a:t>
            </a:r>
            <a:r>
              <a:rPr lang="en-IN" dirty="0">
                <a:solidFill>
                  <a:schemeClr val="tx2"/>
                </a:solidFill>
                <a:latin typeface="Bookman Old Style" panose="02050604050505020204" pitchFamily="18" charset="0"/>
              </a:rPr>
              <a:t>M</a:t>
            </a:r>
            <a:r>
              <a:rPr lang="en-IN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anna,      Id</a:t>
            </a:r>
            <a:r>
              <a:rPr lang="en-IN" dirty="0">
                <a:solidFill>
                  <a:schemeClr val="tx2"/>
                </a:solidFill>
                <a:latin typeface="Bookman Old Style" panose="02050604050505020204" pitchFamily="18" charset="0"/>
              </a:rPr>
              <a:t>:- </a:t>
            </a:r>
            <a:r>
              <a:rPr lang="en-IN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2019H1400076H</a:t>
            </a:r>
          </a:p>
          <a:p>
            <a:pPr algn="r"/>
            <a:r>
              <a:rPr lang="en-IN" dirty="0">
                <a:solidFill>
                  <a:schemeClr val="tx2"/>
                </a:solidFill>
                <a:latin typeface="Bookman Old Style" panose="02050604050505020204" pitchFamily="18" charset="0"/>
              </a:rPr>
              <a:t>	</a:t>
            </a:r>
            <a:r>
              <a:rPr lang="en-IN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	    Rusha </a:t>
            </a:r>
            <a:r>
              <a:rPr lang="en-IN" dirty="0">
                <a:solidFill>
                  <a:schemeClr val="tx2"/>
                </a:solidFill>
                <a:latin typeface="Bookman Old Style" panose="02050604050505020204" pitchFamily="18" charset="0"/>
              </a:rPr>
              <a:t>M</a:t>
            </a:r>
            <a:r>
              <a:rPr lang="en-IN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ondal,     Id</a:t>
            </a:r>
            <a:r>
              <a:rPr lang="en-IN" dirty="0">
                <a:solidFill>
                  <a:schemeClr val="tx2"/>
                </a:solidFill>
                <a:latin typeface="Bookman Old Style" panose="02050604050505020204" pitchFamily="18" charset="0"/>
              </a:rPr>
              <a:t>:- </a:t>
            </a:r>
            <a:r>
              <a:rPr lang="en-IN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2019H1400072H</a:t>
            </a:r>
          </a:p>
          <a:p>
            <a:pPr algn="r"/>
            <a:r>
              <a:rPr lang="en-IN" dirty="0">
                <a:solidFill>
                  <a:schemeClr val="tx2"/>
                </a:solidFill>
                <a:latin typeface="Bookman Old Style" panose="02050604050505020204" pitchFamily="18" charset="0"/>
              </a:rPr>
              <a:t>	</a:t>
            </a:r>
            <a:r>
              <a:rPr lang="en-IN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	  Shubham </a:t>
            </a:r>
            <a:r>
              <a:rPr lang="en-IN" dirty="0">
                <a:solidFill>
                  <a:schemeClr val="tx2"/>
                </a:solidFill>
                <a:latin typeface="Bookman Old Style" panose="02050604050505020204" pitchFamily="18" charset="0"/>
              </a:rPr>
              <a:t>T</a:t>
            </a:r>
            <a:r>
              <a:rPr lang="en-IN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yagi,   Id</a:t>
            </a:r>
            <a:r>
              <a:rPr lang="en-IN" dirty="0">
                <a:solidFill>
                  <a:schemeClr val="tx2"/>
                </a:solidFill>
                <a:latin typeface="Bookman Old Style" panose="02050604050505020204" pitchFamily="18" charset="0"/>
              </a:rPr>
              <a:t>:- </a:t>
            </a:r>
            <a:r>
              <a:rPr lang="en-IN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2019H1400558H</a:t>
            </a:r>
            <a:endParaRPr lang="en-IN" dirty="0">
              <a:solidFill>
                <a:schemeClr val="tx2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78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Input file(sensor axes)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00" y="2070630"/>
            <a:ext cx="6146800" cy="405923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0630"/>
            <a:ext cx="5740400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5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18733"/>
            <a:ext cx="5486401" cy="474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2" y="1718733"/>
            <a:ext cx="6129867" cy="4749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380250"/>
            <a:ext cx="12115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smtClean="0">
                <a:latin typeface="Bookman Old Style" panose="02050604050505020204" pitchFamily="18" charset="0"/>
              </a:rPr>
              <a:t>Processing Node</a:t>
            </a:r>
          </a:p>
          <a:p>
            <a:r>
              <a:rPr lang="en-IN" sz="2400" dirty="0" smtClean="0">
                <a:latin typeface="Bookman Old Style" panose="02050604050505020204" pitchFamily="18" charset="0"/>
              </a:rPr>
              <a:t>        Accelerometer Input (mag)                                      Gyroscope Input(mag)</a:t>
            </a:r>
            <a:endParaRPr lang="en-IN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48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Accumulation of Data(Processing node)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1732449"/>
            <a:ext cx="8356599" cy="471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4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862" y="211667"/>
            <a:ext cx="10353762" cy="970450"/>
          </a:xfrm>
        </p:spPr>
        <p:txBody>
          <a:bodyPr/>
          <a:lstStyle/>
          <a:p>
            <a:r>
              <a:rPr lang="en-IN" dirty="0" smtClean="0"/>
              <a:t>DECISION NODE OUTPUT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788" y="1182117"/>
            <a:ext cx="9451320" cy="5337216"/>
          </a:xfrm>
        </p:spPr>
      </p:pic>
    </p:spTree>
    <p:extLst>
      <p:ext uri="{BB962C8B-B14F-4D97-AF65-F5344CB8AC3E}">
        <p14:creationId xmlns:p14="http://schemas.microsoft.com/office/powerpoint/2010/main" val="2185545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20" t="17873" r="4727" b="17873"/>
          <a:stretch/>
        </p:blipFill>
        <p:spPr>
          <a:xfrm>
            <a:off x="127001" y="118534"/>
            <a:ext cx="5638800" cy="310726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0" t="15309" r="37172" b="18272"/>
          <a:stretch/>
        </p:blipFill>
        <p:spPr>
          <a:xfrm>
            <a:off x="6090676" y="143935"/>
            <a:ext cx="5372099" cy="30818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0" t="15061" r="37242" b="18149"/>
          <a:stretch/>
        </p:blipFill>
        <p:spPr>
          <a:xfrm>
            <a:off x="3271276" y="3341180"/>
            <a:ext cx="5638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69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1" t="7530" r="572" b="4073"/>
          <a:stretch/>
        </p:blipFill>
        <p:spPr>
          <a:xfrm>
            <a:off x="465666" y="397934"/>
            <a:ext cx="11455401" cy="606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21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69313" y="2747202"/>
            <a:ext cx="48533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YOU!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4401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352</TotalTime>
  <Words>43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Bookman Old Style</vt:lpstr>
      <vt:lpstr>Calisto MT</vt:lpstr>
      <vt:lpstr>Trebuchet MS</vt:lpstr>
      <vt:lpstr>Wingdings 2</vt:lpstr>
      <vt:lpstr>Slate</vt:lpstr>
      <vt:lpstr>                                                     FALL DETECTION</vt:lpstr>
      <vt:lpstr>Input file(sensor axes)</vt:lpstr>
      <vt:lpstr>PowerPoint Presentation</vt:lpstr>
      <vt:lpstr>Accumulation of Data(Processing node)</vt:lpstr>
      <vt:lpstr>DECISION NODE OUTPUT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DETECTION AND PREVENTION IN WALKERS</dc:title>
  <dc:creator>KUSHAGRA MEDURI</dc:creator>
  <cp:lastModifiedBy>KUSHAGRA MEDURI</cp:lastModifiedBy>
  <cp:revision>46</cp:revision>
  <dcterms:created xsi:type="dcterms:W3CDTF">2020-01-22T15:06:13Z</dcterms:created>
  <dcterms:modified xsi:type="dcterms:W3CDTF">2020-03-31T10:45:41Z</dcterms:modified>
</cp:coreProperties>
</file>