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0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7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55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5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3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6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6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8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2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063855-7BDA-4346-9331-EC6ABED538CE}" type="datetimeFigureOut">
              <a:rPr lang="en-IN" smtClean="0"/>
              <a:pPr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09ED02-60B3-4959-BA71-1B4DF8E14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0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5" y="550340"/>
            <a:ext cx="9440034" cy="1828801"/>
          </a:xfrm>
        </p:spPr>
        <p:txBody>
          <a:bodyPr/>
          <a:lstStyle/>
          <a:p>
            <a:r>
              <a:rPr lang="en-IN" b="1" dirty="0" smtClean="0">
                <a:latin typeface="Bookman Old Style" panose="02050604050505020204" pitchFamily="18" charset="0"/>
              </a:rPr>
              <a:t>FALL DETECTION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598339"/>
            <a:ext cx="10990729" cy="3259661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Bookman Old Style" panose="02050604050505020204" pitchFamily="18" charset="0"/>
              </a:rPr>
              <a:t>GROUP-H2</a:t>
            </a:r>
          </a:p>
          <a:p>
            <a:endParaRPr lang="en-IN" b="1" dirty="0" smtClean="0">
              <a:latin typeface="Bookman Old Style" panose="02050604050505020204" pitchFamily="18" charset="0"/>
            </a:endParaRPr>
          </a:p>
          <a:p>
            <a:pPr algn="r"/>
            <a:r>
              <a:rPr lang="en-IN" b="1" dirty="0" smtClean="0">
                <a:latin typeface="Bookman Old Style" panose="02050604050505020204" pitchFamily="18" charset="0"/>
              </a:rPr>
              <a:t>GROUP LEADER:-M KUSHAGRA</a:t>
            </a:r>
          </a:p>
          <a:p>
            <a:pPr algn="r"/>
            <a:r>
              <a:rPr lang="en-IN" b="1" dirty="0" smtClean="0">
                <a:latin typeface="Bookman Old Style" panose="02050604050505020204" pitchFamily="18" charset="0"/>
              </a:rPr>
              <a:t>MEMBERS:-ASHUTOSH KHARE</a:t>
            </a:r>
          </a:p>
          <a:p>
            <a:pPr algn="r"/>
            <a:r>
              <a:rPr lang="en-IN" b="1" dirty="0" smtClean="0">
                <a:latin typeface="Bookman Old Style" panose="02050604050505020204" pitchFamily="18" charset="0"/>
              </a:rPr>
              <a:t>KUNAL MANNA        </a:t>
            </a:r>
          </a:p>
          <a:p>
            <a:pPr algn="r"/>
            <a:r>
              <a:rPr lang="en-IN" b="1" dirty="0" smtClean="0">
                <a:latin typeface="Bookman Old Style" panose="02050604050505020204" pitchFamily="18" charset="0"/>
              </a:rPr>
              <a:t>RUSHA MONDAL</a:t>
            </a:r>
          </a:p>
          <a:p>
            <a:pPr algn="r"/>
            <a:r>
              <a:rPr lang="en-IN" b="1" dirty="0" smtClean="0">
                <a:latin typeface="Bookman Old Style" panose="02050604050505020204" pitchFamily="18" charset="0"/>
              </a:rPr>
              <a:t>SHUBHAM TYAGI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0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544896"/>
            <a:ext cx="10363200" cy="57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63" y="271975"/>
            <a:ext cx="10353762" cy="754967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60320" y="1730326"/>
            <a:ext cx="1969477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583723" y="5683348"/>
            <a:ext cx="1969477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11040" y="4473526"/>
            <a:ext cx="1969477" cy="5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94628" y="3144132"/>
            <a:ext cx="1969477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35150" y="1749083"/>
            <a:ext cx="1969477" cy="558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00997" y="1899138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Accelerometer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71138" y="1899138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Gyroscope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42338" y="3319975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Processing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654061" y="4555587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738468" y="5779477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Visualisation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 rot="16200000" flipH="1">
            <a:off x="5121814" y="4099561"/>
            <a:ext cx="731518" cy="1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119469" y="5307038"/>
            <a:ext cx="731518" cy="1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rot="16200000" flipH="1">
            <a:off x="3418449" y="2475914"/>
            <a:ext cx="267286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129976" y="2445434"/>
            <a:ext cx="267286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45058" y="2588455"/>
            <a:ext cx="3756074" cy="2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146432" y="2872154"/>
            <a:ext cx="560363" cy="21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Bookman Old Style" panose="02050604050505020204" pitchFamily="18" charset="0"/>
              </a:rPr>
              <a:t>PACKAGE – FALL_DETECTION </a:t>
            </a:r>
            <a:br>
              <a:rPr lang="en-IN" b="1" dirty="0" smtClean="0">
                <a:latin typeface="Bookman Old Style" panose="02050604050505020204" pitchFamily="18" charset="0"/>
              </a:rPr>
            </a:b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600" b="1" dirty="0" smtClean="0">
                <a:latin typeface="Bookman Old Style" panose="02050604050505020204" pitchFamily="18" charset="0"/>
              </a:rPr>
              <a:t>NODES   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	 </a:t>
            </a:r>
            <a:r>
              <a:rPr lang="en-IN" dirty="0">
                <a:latin typeface="Bookman Old Style" panose="02050604050505020204" pitchFamily="18" charset="0"/>
              </a:rPr>
              <a:t>accelerometer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  gyroscope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  Processing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  Classification of falls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  Visualization (</a:t>
            </a:r>
            <a:r>
              <a:rPr lang="en-IN" dirty="0" err="1">
                <a:latin typeface="Bookman Old Style" panose="02050604050505020204" pitchFamily="18" charset="0"/>
              </a:rPr>
              <a:t>bokeh</a:t>
            </a:r>
            <a:r>
              <a:rPr lang="en-IN" dirty="0">
                <a:latin typeface="Bookman Old Style" panose="02050604050505020204" pitchFamily="18" charset="0"/>
              </a:rPr>
              <a:t>)</a:t>
            </a:r>
          </a:p>
          <a:p>
            <a:pPr marL="36900" indent="0">
              <a:buNone/>
            </a:pPr>
            <a:r>
              <a:rPr lang="en-IN" dirty="0">
                <a:latin typeface="Bookman Old Style" panose="02050604050505020204" pitchFamily="18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196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242047"/>
            <a:ext cx="11277600" cy="638287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Topics</a:t>
            </a:r>
            <a:r>
              <a:rPr lang="en-IN" dirty="0">
                <a:latin typeface="Bookman Old Style" panose="02050604050505020204" pitchFamily="18" charset="0"/>
              </a:rPr>
              <a:t>  - 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smtClean="0">
                <a:latin typeface="Bookman Old Style" panose="02050604050505020204" pitchFamily="18" charset="0"/>
              </a:rPr>
              <a:t>   </a:t>
            </a:r>
            <a:r>
              <a:rPr lang="en-IN" dirty="0" err="1" smtClean="0">
                <a:latin typeface="Bookman Old Style" panose="02050604050505020204" pitchFamily="18" charset="0"/>
              </a:rPr>
              <a:t>read_a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err="1">
                <a:latin typeface="Bookman Old Style" panose="02050604050505020204" pitchFamily="18" charset="0"/>
              </a:rPr>
              <a:t>read_g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</a:t>
            </a:r>
            <a:r>
              <a:rPr lang="en-IN" dirty="0" smtClean="0">
                <a:latin typeface="Bookman Old Style" panose="02050604050505020204" pitchFamily="18" charset="0"/>
              </a:rPr>
              <a:t>  threshold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smtClean="0">
                <a:latin typeface="Bookman Old Style" panose="02050604050505020204" pitchFamily="18" charset="0"/>
              </a:rPr>
              <a:t>   classify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smtClean="0">
                <a:latin typeface="Bookman Old Style" panose="02050604050505020204" pitchFamily="18" charset="0"/>
              </a:rPr>
              <a:t>decision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36900" indent="0"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Message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smtClean="0">
                <a:latin typeface="Bookman Old Style" panose="02050604050505020204" pitchFamily="18" charset="0"/>
              </a:rPr>
              <a:t>–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    </a:t>
            </a:r>
            <a:r>
              <a:rPr lang="en-IN" dirty="0" err="1" smtClean="0">
                <a:latin typeface="Bookman Old Style" panose="02050604050505020204" pitchFamily="18" charset="0"/>
              </a:rPr>
              <a:t>aX,aY,aZ</a:t>
            </a:r>
            <a:r>
              <a:rPr lang="en-IN" dirty="0" smtClean="0">
                <a:latin typeface="Bookman Old Style" panose="02050604050505020204" pitchFamily="18" charset="0"/>
              </a:rPr>
              <a:t>(coordinates</a:t>
            </a:r>
            <a:r>
              <a:rPr lang="en-IN" dirty="0">
                <a:latin typeface="Bookman Old Style" panose="02050604050505020204" pitchFamily="18" charset="0"/>
              </a:rPr>
              <a:t>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err="1">
                <a:latin typeface="Bookman Old Style" panose="02050604050505020204" pitchFamily="18" charset="0"/>
              </a:rPr>
              <a:t>gX,gY,gZ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err="1">
                <a:latin typeface="Bookman Old Style" panose="02050604050505020204" pitchFamily="18" charset="0"/>
              </a:rPr>
              <a:t>magnitde_a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err="1">
                <a:latin typeface="Bookman Old Style" panose="02050604050505020204" pitchFamily="18" charset="0"/>
              </a:rPr>
              <a:t>magnitude_g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  </a:t>
            </a:r>
            <a:r>
              <a:rPr lang="en-IN" dirty="0" err="1">
                <a:latin typeface="Bookman Old Style" panose="02050604050505020204" pitchFamily="18" charset="0"/>
              </a:rPr>
              <a:t>fall_type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8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9008" y="2868706"/>
            <a:ext cx="5627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851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</TotalTime>
  <Words>36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Calisto MT</vt:lpstr>
      <vt:lpstr>Trebuchet MS</vt:lpstr>
      <vt:lpstr>Wingdings 2</vt:lpstr>
      <vt:lpstr>Slate</vt:lpstr>
      <vt:lpstr>FALL DETECTION</vt:lpstr>
      <vt:lpstr>PowerPoint Presentation</vt:lpstr>
      <vt:lpstr>BLOCK DIAGRAM</vt:lpstr>
      <vt:lpstr>PACKAGE – FALL_DETECTION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MEDURI</dc:creator>
  <cp:lastModifiedBy>KUSHAGRA MEDURI</cp:lastModifiedBy>
  <cp:revision>5</cp:revision>
  <dcterms:created xsi:type="dcterms:W3CDTF">2020-03-27T20:40:51Z</dcterms:created>
  <dcterms:modified xsi:type="dcterms:W3CDTF">2020-03-28T06:46:22Z</dcterms:modified>
</cp:coreProperties>
</file>