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02D-D3A4-4EC9-A87B-8FA839FEAFC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02D-D3A4-4EC9-A87B-8FA839FEAFC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02D-D3A4-4EC9-A87B-8FA839FEAFC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6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02D-D3A4-4EC9-A87B-8FA839FEAFC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6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02D-D3A4-4EC9-A87B-8FA839FEAFC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5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02D-D3A4-4EC9-A87B-8FA839FEAFC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8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02D-D3A4-4EC9-A87B-8FA839FEAFC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02D-D3A4-4EC9-A87B-8FA839FEAFC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0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02D-D3A4-4EC9-A87B-8FA839FEAFC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02D-D3A4-4EC9-A87B-8FA839FEAFC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3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A02D-D3A4-4EC9-A87B-8FA839FEAFC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8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CA02D-D3A4-4EC9-A87B-8FA839FEAFC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BF4AA-63C1-41A3-8CAB-FEE76E8B8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1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39470" y="87464"/>
            <a:ext cx="4508390" cy="5351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739470" y="87464"/>
            <a:ext cx="4508390" cy="69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CHADA file</a:t>
            </a:r>
            <a:endParaRPr lang="en-US" sz="3200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834886" y="850790"/>
            <a:ext cx="3888188" cy="429370"/>
          </a:xfrm>
          <a:prstGeom prst="roundRect">
            <a:avLst>
              <a:gd name="adj" fmla="val 685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Static metadata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34886" y="1359675"/>
            <a:ext cx="3888188" cy="938252"/>
          </a:xfrm>
          <a:prstGeom prst="roundRect">
            <a:avLst>
              <a:gd name="adj" fmla="val 685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 spectrum 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(copy of native file)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834886" y="2460931"/>
            <a:ext cx="3888188" cy="1427256"/>
          </a:xfrm>
          <a:prstGeom prst="roundRect">
            <a:avLst>
              <a:gd name="adj" fmla="val 685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Transformers</a:t>
            </a:r>
          </a:p>
        </p:txBody>
      </p:sp>
      <p:sp>
        <p:nvSpPr>
          <p:cNvPr id="12" name="Flussdiagramm: Grenzstelle 11"/>
          <p:cNvSpPr/>
          <p:nvPr/>
        </p:nvSpPr>
        <p:spPr>
          <a:xfrm>
            <a:off x="1367624" y="3538663"/>
            <a:ext cx="1733384" cy="263385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TF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019633" y="255389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…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019633" y="302912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…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16" name="Richtungspfeil 15"/>
          <p:cNvSpPr/>
          <p:nvPr/>
        </p:nvSpPr>
        <p:spPr>
          <a:xfrm flipH="1">
            <a:off x="3196424" y="3029119"/>
            <a:ext cx="1311966" cy="263385"/>
          </a:xfrm>
          <a:prstGeom prst="homePlat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Current state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834886" y="3991221"/>
            <a:ext cx="3888188" cy="429370"/>
          </a:xfrm>
          <a:prstGeom prst="roundRect">
            <a:avLst>
              <a:gd name="adj" fmla="val 685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Dynamic metadata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834886" y="4523624"/>
            <a:ext cx="3888188" cy="803749"/>
          </a:xfrm>
          <a:prstGeom prst="roundRect">
            <a:avLst>
              <a:gd name="adj" fmla="val 685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Methods</a:t>
            </a:r>
            <a:r>
              <a:rPr lang="en-US" i="1" dirty="0" smtClean="0">
                <a:solidFill>
                  <a:schemeClr val="tx1"/>
                </a:solidFill>
              </a:rPr>
              <a:t> (plot, export, baseline,…)</a:t>
            </a:r>
          </a:p>
        </p:txBody>
      </p:sp>
      <p:sp>
        <p:nvSpPr>
          <p:cNvPr id="19" name="180-Grad-Pfeil 18"/>
          <p:cNvSpPr/>
          <p:nvPr/>
        </p:nvSpPr>
        <p:spPr>
          <a:xfrm rot="16200000" flipV="1">
            <a:off x="4428875" y="4428876"/>
            <a:ext cx="858741" cy="270344"/>
          </a:xfrm>
          <a:prstGeom prst="uturnArrow">
            <a:avLst>
              <a:gd name="adj1" fmla="val 10382"/>
              <a:gd name="adj2" fmla="val 25000"/>
              <a:gd name="adj3" fmla="val 27658"/>
              <a:gd name="adj4" fmla="val 3179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180-Grad-Pfeil 19"/>
          <p:cNvSpPr/>
          <p:nvPr/>
        </p:nvSpPr>
        <p:spPr>
          <a:xfrm rot="16200000" flipV="1">
            <a:off x="3943682" y="3808510"/>
            <a:ext cx="1964300" cy="405517"/>
          </a:xfrm>
          <a:prstGeom prst="uturnArrow">
            <a:avLst>
              <a:gd name="adj1" fmla="val 10382"/>
              <a:gd name="adj2" fmla="val 25000"/>
              <a:gd name="adj3" fmla="val 27658"/>
              <a:gd name="adj4" fmla="val 3179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2655734" y="2297926"/>
            <a:ext cx="135173" cy="2225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ussdiagramm: Grenzstelle 9"/>
          <p:cNvSpPr/>
          <p:nvPr/>
        </p:nvSpPr>
        <p:spPr>
          <a:xfrm>
            <a:off x="1367624" y="2535474"/>
            <a:ext cx="1733384" cy="263385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TF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ussdiagramm: Grenzstelle 12"/>
          <p:cNvSpPr/>
          <p:nvPr/>
        </p:nvSpPr>
        <p:spPr>
          <a:xfrm>
            <a:off x="1367624" y="3029120"/>
            <a:ext cx="1733384" cy="263385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TF 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91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160890" y="834887"/>
            <a:ext cx="4508390" cy="5351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1160890" y="834887"/>
            <a:ext cx="4508390" cy="6917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CHADA group</a:t>
            </a:r>
            <a:endParaRPr lang="en-US" sz="3200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1256306" y="1598213"/>
            <a:ext cx="3888188" cy="429370"/>
          </a:xfrm>
          <a:prstGeom prst="roundRect">
            <a:avLst>
              <a:gd name="adj" fmla="val 685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Group metadata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1256306" y="5271047"/>
            <a:ext cx="3888188" cy="803749"/>
          </a:xfrm>
          <a:prstGeom prst="roundRect">
            <a:avLst>
              <a:gd name="adj" fmla="val 685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Methods</a:t>
            </a:r>
            <a:r>
              <a:rPr lang="en-US" i="1" dirty="0" smtClean="0">
                <a:solidFill>
                  <a:schemeClr val="tx1"/>
                </a:solidFill>
              </a:rPr>
              <a:t> (compare, decompose, fit model)</a:t>
            </a:r>
          </a:p>
        </p:txBody>
      </p:sp>
      <p:sp>
        <p:nvSpPr>
          <p:cNvPr id="19" name="180-Grad-Pfeil 18"/>
          <p:cNvSpPr/>
          <p:nvPr/>
        </p:nvSpPr>
        <p:spPr>
          <a:xfrm rot="16200000" flipV="1">
            <a:off x="4850295" y="5176299"/>
            <a:ext cx="858741" cy="270344"/>
          </a:xfrm>
          <a:prstGeom prst="uturnArrow">
            <a:avLst>
              <a:gd name="adj1" fmla="val 10382"/>
              <a:gd name="adj2" fmla="val 25000"/>
              <a:gd name="adj3" fmla="val 27658"/>
              <a:gd name="adj4" fmla="val 31790"/>
              <a:gd name="adj5" fmla="val 7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180-Grad-Pfeil 19"/>
          <p:cNvSpPr/>
          <p:nvPr/>
        </p:nvSpPr>
        <p:spPr>
          <a:xfrm rot="16200000" flipV="1">
            <a:off x="4238045" y="4428876"/>
            <a:ext cx="2218414" cy="405517"/>
          </a:xfrm>
          <a:prstGeom prst="uturnArrow">
            <a:avLst>
              <a:gd name="adj1" fmla="val 10382"/>
              <a:gd name="adj2" fmla="val 25000"/>
              <a:gd name="adj3" fmla="val 27658"/>
              <a:gd name="adj4" fmla="val 31790"/>
              <a:gd name="adj5" fmla="val 7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1256306" y="2099145"/>
            <a:ext cx="3888188" cy="445271"/>
          </a:xfrm>
          <a:prstGeom prst="roundRect">
            <a:avLst>
              <a:gd name="adj" fmla="val 685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 wavenumber vector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1256306" y="2600077"/>
            <a:ext cx="3888188" cy="2051436"/>
          </a:xfrm>
          <a:prstGeom prst="roundRect">
            <a:avLst>
              <a:gd name="adj" fmla="val 685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y 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matrix with spectra as lines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1256306" y="4714457"/>
            <a:ext cx="3888188" cy="445271"/>
          </a:xfrm>
          <a:prstGeom prst="roundRect">
            <a:avLst>
              <a:gd name="adj" fmla="val 685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Targets</a:t>
            </a:r>
          </a:p>
        </p:txBody>
      </p:sp>
      <p:sp>
        <p:nvSpPr>
          <p:cNvPr id="25" name="180-Grad-Pfeil 24"/>
          <p:cNvSpPr/>
          <p:nvPr/>
        </p:nvSpPr>
        <p:spPr>
          <a:xfrm rot="16200000" flipV="1">
            <a:off x="3605916" y="3796747"/>
            <a:ext cx="3482672" cy="405517"/>
          </a:xfrm>
          <a:prstGeom prst="uturnArrow">
            <a:avLst>
              <a:gd name="adj1" fmla="val 10382"/>
              <a:gd name="adj2" fmla="val 25000"/>
              <a:gd name="adj3" fmla="val 27658"/>
              <a:gd name="adj4" fmla="val 31790"/>
              <a:gd name="adj5" fmla="val 7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0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91153" y="603970"/>
            <a:ext cx="1800971" cy="37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CHADA file A</a:t>
            </a:r>
            <a:endParaRPr lang="en-US" sz="2000" b="1" dirty="0"/>
          </a:p>
        </p:txBody>
      </p:sp>
      <p:sp>
        <p:nvSpPr>
          <p:cNvPr id="3" name="Rechteck 2"/>
          <p:cNvSpPr/>
          <p:nvPr/>
        </p:nvSpPr>
        <p:spPr>
          <a:xfrm>
            <a:off x="2812109" y="603970"/>
            <a:ext cx="1800971" cy="37980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CHADA reference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Eckige Klammer rechts 6"/>
          <p:cNvSpPr/>
          <p:nvPr/>
        </p:nvSpPr>
        <p:spPr>
          <a:xfrm rot="5400000">
            <a:off x="2457449" y="117583"/>
            <a:ext cx="349857" cy="2082248"/>
          </a:xfrm>
          <a:prstGeom prst="rightBracket">
            <a:avLst>
              <a:gd name="adj" fmla="val 62879"/>
            </a:avLst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feil nach unten 7"/>
          <p:cNvSpPr/>
          <p:nvPr/>
        </p:nvSpPr>
        <p:spPr>
          <a:xfrm>
            <a:off x="2565620" y="1333636"/>
            <a:ext cx="246489" cy="61026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ussdiagramm: Grenzstelle 8"/>
          <p:cNvSpPr/>
          <p:nvPr/>
        </p:nvSpPr>
        <p:spPr>
          <a:xfrm>
            <a:off x="1534601" y="1963583"/>
            <a:ext cx="2321781" cy="564932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CHADA Calibration file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>
            <a:stCxn id="9" idx="2"/>
          </p:cNvCxnSpPr>
          <p:nvPr/>
        </p:nvCxnSpPr>
        <p:spPr>
          <a:xfrm flipH="1">
            <a:off x="1979876" y="2528515"/>
            <a:ext cx="715616" cy="437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</p:cNvCxnSpPr>
          <p:nvPr/>
        </p:nvCxnSpPr>
        <p:spPr>
          <a:xfrm>
            <a:off x="2695492" y="2528515"/>
            <a:ext cx="0" cy="115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9" idx="2"/>
          </p:cNvCxnSpPr>
          <p:nvPr/>
        </p:nvCxnSpPr>
        <p:spPr>
          <a:xfrm>
            <a:off x="2695492" y="2528515"/>
            <a:ext cx="715617" cy="437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791152" y="3046346"/>
            <a:ext cx="1800971" cy="37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CHADA file B</a:t>
            </a:r>
            <a:endParaRPr lang="en-US" sz="2000" b="1" dirty="0"/>
          </a:p>
        </p:txBody>
      </p:sp>
      <p:sp>
        <p:nvSpPr>
          <p:cNvPr id="20" name="Rechteck 19"/>
          <p:cNvSpPr/>
          <p:nvPr/>
        </p:nvSpPr>
        <p:spPr>
          <a:xfrm>
            <a:off x="2798862" y="3046346"/>
            <a:ext cx="1800971" cy="37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CHADA file C</a:t>
            </a:r>
            <a:endParaRPr lang="en-US" sz="2000" b="1" dirty="0"/>
          </a:p>
        </p:txBody>
      </p:sp>
      <p:sp>
        <p:nvSpPr>
          <p:cNvPr id="21" name="Rechteck 20"/>
          <p:cNvSpPr/>
          <p:nvPr/>
        </p:nvSpPr>
        <p:spPr>
          <a:xfrm>
            <a:off x="1898376" y="3722344"/>
            <a:ext cx="1800971" cy="37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CHADA file D</a:t>
            </a:r>
            <a:endParaRPr lang="en-US" sz="2000" b="1" dirty="0"/>
          </a:p>
        </p:txBody>
      </p:sp>
      <p:sp>
        <p:nvSpPr>
          <p:cNvPr id="22" name="Rechteck 21"/>
          <p:cNvSpPr/>
          <p:nvPr/>
        </p:nvSpPr>
        <p:spPr>
          <a:xfrm>
            <a:off x="6639999" y="603971"/>
            <a:ext cx="1800971" cy="7099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CHADA group</a:t>
            </a:r>
            <a:endParaRPr lang="en-US" sz="2000" b="1" dirty="0"/>
          </a:p>
        </p:txBody>
      </p:sp>
      <p:sp>
        <p:nvSpPr>
          <p:cNvPr id="25" name="Pfeil nach unten 24"/>
          <p:cNvSpPr/>
          <p:nvPr/>
        </p:nvSpPr>
        <p:spPr>
          <a:xfrm>
            <a:off x="7417241" y="1333636"/>
            <a:ext cx="246489" cy="61026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ussdiagramm: Grenzstelle 25"/>
          <p:cNvSpPr/>
          <p:nvPr/>
        </p:nvSpPr>
        <p:spPr>
          <a:xfrm>
            <a:off x="6386222" y="1963583"/>
            <a:ext cx="2321781" cy="381663"/>
          </a:xfrm>
          <a:prstGeom prst="flowChartTermina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CHADA model file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8938595" y="1959801"/>
            <a:ext cx="1800971" cy="37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CHADA file</a:t>
            </a:r>
            <a:endParaRPr lang="en-US" sz="2000" b="1" dirty="0"/>
          </a:p>
        </p:txBody>
      </p:sp>
      <p:sp>
        <p:nvSpPr>
          <p:cNvPr id="36" name="Eckige Klammer rechts 35"/>
          <p:cNvSpPr/>
          <p:nvPr/>
        </p:nvSpPr>
        <p:spPr>
          <a:xfrm rot="5400000">
            <a:off x="8476587" y="1491278"/>
            <a:ext cx="349857" cy="2082248"/>
          </a:xfrm>
          <a:prstGeom prst="rightBracket">
            <a:avLst>
              <a:gd name="adj" fmla="val 62879"/>
            </a:avLst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feil nach unten 36"/>
          <p:cNvSpPr/>
          <p:nvPr/>
        </p:nvSpPr>
        <p:spPr>
          <a:xfrm>
            <a:off x="8584758" y="2707331"/>
            <a:ext cx="246489" cy="61026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ern mit 24 Zacken 39"/>
          <p:cNvSpPr/>
          <p:nvPr/>
        </p:nvSpPr>
        <p:spPr>
          <a:xfrm>
            <a:off x="7232371" y="3426154"/>
            <a:ext cx="2951261" cy="390472"/>
          </a:xfrm>
          <a:prstGeom prst="star24">
            <a:avLst>
              <a:gd name="adj" fmla="val 4094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57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30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Fraunhofer Gesellschaft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Barton, Bastian</dc:creator>
  <cp:lastModifiedBy>Barton, Bastian</cp:lastModifiedBy>
  <cp:revision>13</cp:revision>
  <dcterms:created xsi:type="dcterms:W3CDTF">2021-02-12T14:56:33Z</dcterms:created>
  <dcterms:modified xsi:type="dcterms:W3CDTF">2021-02-12T15:37:50Z</dcterms:modified>
</cp:coreProperties>
</file>