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58" r:id="rId6"/>
    <p:sldId id="259" r:id="rId7"/>
    <p:sldId id="260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0CB7D7-E371-4935-B778-0C7B49C3227E}" v="4" dt="2025-06-16T09:47:38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76" y="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수아 신" userId="453da1e2ba07eb8b" providerId="LiveId" clId="{070CB7D7-E371-4935-B778-0C7B49C3227E}"/>
    <pc:docChg chg="undo custSel modSld">
      <pc:chgData name="수아 신" userId="453da1e2ba07eb8b" providerId="LiveId" clId="{070CB7D7-E371-4935-B778-0C7B49C3227E}" dt="2025-06-16T09:47:51.278" v="126" actId="1076"/>
      <pc:docMkLst>
        <pc:docMk/>
      </pc:docMkLst>
      <pc:sldChg chg="addSp modSp mod">
        <pc:chgData name="수아 신" userId="453da1e2ba07eb8b" providerId="LiveId" clId="{070CB7D7-E371-4935-B778-0C7B49C3227E}" dt="2025-06-16T09:34:22.145" v="120" actId="20577"/>
        <pc:sldMkLst>
          <pc:docMk/>
          <pc:sldMk cId="1254337285" sldId="256"/>
        </pc:sldMkLst>
        <pc:spChg chg="add mod">
          <ac:chgData name="수아 신" userId="453da1e2ba07eb8b" providerId="LiveId" clId="{070CB7D7-E371-4935-B778-0C7B49C3227E}" dt="2025-06-16T04:56:20.387" v="2" actId="208"/>
          <ac:spMkLst>
            <pc:docMk/>
            <pc:sldMk cId="1254337285" sldId="256"/>
            <ac:spMk id="4" creationId="{50944B28-162A-0D64-29F8-10A9052CBFB0}"/>
          </ac:spMkLst>
        </pc:spChg>
        <pc:spChg chg="add mod">
          <ac:chgData name="수아 신" userId="453da1e2ba07eb8b" providerId="LiveId" clId="{070CB7D7-E371-4935-B778-0C7B49C3227E}" dt="2025-06-16T09:34:22.145" v="120" actId="20577"/>
          <ac:spMkLst>
            <pc:docMk/>
            <pc:sldMk cId="1254337285" sldId="256"/>
            <ac:spMk id="6" creationId="{37F6534A-5C56-670C-EF10-7569CD2A8478}"/>
          </ac:spMkLst>
        </pc:spChg>
      </pc:sldChg>
      <pc:sldChg chg="addSp delSp modSp mod delAnim modAnim">
        <pc:chgData name="수아 신" userId="453da1e2ba07eb8b" providerId="LiveId" clId="{070CB7D7-E371-4935-B778-0C7B49C3227E}" dt="2025-06-16T09:47:51.278" v="126" actId="1076"/>
        <pc:sldMkLst>
          <pc:docMk/>
          <pc:sldMk cId="1318902596" sldId="267"/>
        </pc:sldMkLst>
        <pc:spChg chg="del">
          <ac:chgData name="수아 신" userId="453da1e2ba07eb8b" providerId="LiveId" clId="{070CB7D7-E371-4935-B778-0C7B49C3227E}" dt="2025-06-16T08:29:31.001" v="97" actId="478"/>
          <ac:spMkLst>
            <pc:docMk/>
            <pc:sldMk cId="1318902596" sldId="267"/>
            <ac:spMk id="2" creationId="{FF783949-F192-E6B4-D351-C519F95DEC69}"/>
          </ac:spMkLst>
        </pc:spChg>
        <pc:spChg chg="del">
          <ac:chgData name="수아 신" userId="453da1e2ba07eb8b" providerId="LiveId" clId="{070CB7D7-E371-4935-B778-0C7B49C3227E}" dt="2025-06-16T08:29:26.987" v="96"/>
          <ac:spMkLst>
            <pc:docMk/>
            <pc:sldMk cId="1318902596" sldId="267"/>
            <ac:spMk id="3" creationId="{49A32CF2-2021-1D0B-A70E-619A42F66F2B}"/>
          </ac:spMkLst>
        </pc:spChg>
        <pc:spChg chg="add del mod">
          <ac:chgData name="수아 신" userId="453da1e2ba07eb8b" providerId="LiveId" clId="{070CB7D7-E371-4935-B778-0C7B49C3227E}" dt="2025-06-16T09:47:38.871" v="122"/>
          <ac:spMkLst>
            <pc:docMk/>
            <pc:sldMk cId="1318902596" sldId="267"/>
            <ac:spMk id="6" creationId="{26EFF576-9DF2-44DD-F3D4-0E042488CD95}"/>
          </ac:spMkLst>
        </pc:spChg>
        <pc:picChg chg="add del mod">
          <ac:chgData name="수아 신" userId="453da1e2ba07eb8b" providerId="LiveId" clId="{070CB7D7-E371-4935-B778-0C7B49C3227E}" dt="2025-06-16T09:47:01.454" v="121" actId="478"/>
          <ac:picMkLst>
            <pc:docMk/>
            <pc:sldMk cId="1318902596" sldId="267"/>
            <ac:picMk id="4" creationId="{C2E63857-CA5A-717E-EB43-57534F1F8C60}"/>
          </ac:picMkLst>
        </pc:picChg>
        <pc:picChg chg="add mod">
          <ac:chgData name="수아 신" userId="453da1e2ba07eb8b" providerId="LiveId" clId="{070CB7D7-E371-4935-B778-0C7B49C3227E}" dt="2025-06-16T09:47:51.278" v="126" actId="1076"/>
          <ac:picMkLst>
            <pc:docMk/>
            <pc:sldMk cId="1318902596" sldId="267"/>
            <ac:picMk id="7" creationId="{E3E7993E-7B39-0C3B-DD8F-C36EA5FEFDD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86BDF-7A91-46BC-C831-957DEC80C8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6668131-CAAC-04EA-F65E-50547587B4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3FE7BB-B791-B91C-5358-009CBA86A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74EB70-EBCD-215C-2558-230E90406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45E9AE-A2DC-521C-A02E-B7CC2B22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8805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D2E9BA-2783-3344-36EE-17698AB25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CDF1A22-12D7-8535-D959-B447943FB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69D031-FCFE-25B9-A866-1B72658F9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544238-97C5-7D5A-84F7-6C2479C01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9ED1C4-BE02-34B3-8272-E80A5B28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9820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8A2D1E-C605-EE15-2F83-FF12B36323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D03A04-C8EF-3CC1-9446-8802FE1E6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3EAFD-7AEF-81F1-D491-DEC88C7DA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F3A7FF-4018-FB29-439A-E058445EA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FB3AAD-0CC1-ED0F-5C5A-9CCC4F46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6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72C986-4DD4-8286-6479-883A630D7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511C4E-E7E2-6B59-6043-276532C6D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A31E36-B064-A1BB-2051-091997B13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9F8CD-C92D-F272-519F-BEBC5598F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33BAC-F13C-4336-44C2-1A7A22F8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6563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9E09DC-374D-3253-A045-194B4F368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B0218A-C6C3-1055-D593-FA1C948AAE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F53AB-4327-28D3-92A1-CB6932EC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C042D3F-0ECF-C4CE-F6E4-1DFAD4222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A60EC2-CF3F-E963-5610-F50391FA7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56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C78FCC-A92D-D7FE-98B6-767D12E03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8AC9EC7-CA89-505A-FAA5-05A5158A46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60433-0389-F86F-A214-7AA476F99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47B99D5-3315-8D2A-C25D-8F29F025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EFABFC-CA58-B41B-67E0-EC4D373DC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76AC403-1EAA-402F-50F9-8737D41E8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736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348DD5-1B5A-477E-6B56-00C961EE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4AF2FC-DBC5-19A6-A0B4-4F3AFA0F2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005DF6D-AB07-0DF6-45D3-D0D579679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EE2A41-2A5C-C367-1F5A-1310B098B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4B6D988-0B08-ED8C-C31B-A74D5E067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9578A6D-D92F-45D4-EA13-E0F665EA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D4B940E-3EF4-69E9-1951-123E5BBC5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7E8A1A2-9D18-5DC0-A774-D84E2515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9718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89E254-F2EF-4D1D-9284-FF602F9AA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00048DB-8803-B879-DF06-E6878594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EBBDBCE-44AC-88A9-26F7-B7FCD487B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5CBB08-0213-CEB1-E0CE-3E12E25F1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7359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F8824B-9E1A-A1F6-886C-1DB94AFBB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095B01-E67A-E70A-FA27-EEA1BDEBD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893DAD-4834-8674-1B7D-366E9BB6A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248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8EA5E-B700-13CB-6316-312C1C92F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74AC7E-D526-42A7-5FAF-DFB1C7116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579197-D63B-A082-B295-6EF8BEEEB1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242F75-DDC9-FF4D-477C-B14D83174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73081B2-2B6E-AF44-419A-81007D26E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35905-B72E-9AD8-5B4D-A7677DDCF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077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F141E8-ECC2-A8EF-DA12-EED94E53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D6CB1B5-6076-CB9B-0188-DA159B988A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C5F77CB-5E00-6D5F-1E91-7303AC9410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0BBD62-311B-BF0C-E563-BE50BE872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1AC696-8E01-BB99-D086-43295F10E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25A3F4-4943-6AC6-EC7B-855A64E26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241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49A10C7-8542-7521-0301-B72587DC2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B325CC-A9E1-A8F8-644B-CA700B253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01E38E-7FDA-6B41-19DA-A9C078AB49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E7074-1ADB-4B19-9457-56049ADF3DB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65C9DD-0FD1-C077-B4DE-C21A08F33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153D8A-A6C3-1E67-2233-0C6BF42EE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4B2DA-2DD5-41D8-BC0F-826B67DDA0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3753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AD0DD7-3DB0-C0D6-2A71-9182149D4D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D34C83-B26D-62B5-DE23-12D48C8E0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DCC531F-9387-E475-B963-CD30AC86C2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2233787" cy="685800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50944B28-162A-0D64-29F8-10A9052CBFB0}"/>
              </a:ext>
            </a:extLst>
          </p:cNvPr>
          <p:cNvSpPr/>
          <p:nvPr/>
        </p:nvSpPr>
        <p:spPr>
          <a:xfrm>
            <a:off x="850605" y="4795284"/>
            <a:ext cx="2211572" cy="4625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F6534A-5C56-670C-EF10-7569CD2A8478}"/>
              </a:ext>
            </a:extLst>
          </p:cNvPr>
          <p:cNvSpPr txBox="1"/>
          <p:nvPr/>
        </p:nvSpPr>
        <p:spPr>
          <a:xfrm>
            <a:off x="818706" y="4845936"/>
            <a:ext cx="69430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20201709 </a:t>
            </a:r>
            <a:r>
              <a:rPr lang="ko-KR" altLang="en-US" dirty="0" err="1"/>
              <a:t>류현주</a:t>
            </a:r>
            <a:r>
              <a:rPr lang="en-US" altLang="ko-KR" dirty="0"/>
              <a:t>, 20252009 </a:t>
            </a:r>
            <a:r>
              <a:rPr lang="ko-KR" altLang="en-US" dirty="0"/>
              <a:t>신수아</a:t>
            </a:r>
            <a:r>
              <a:rPr lang="en-US" altLang="ko-KR" dirty="0"/>
              <a:t>, 20250983 </a:t>
            </a:r>
            <a:r>
              <a:rPr lang="ko-KR" altLang="en-US" dirty="0"/>
              <a:t>이윤서</a:t>
            </a:r>
          </a:p>
        </p:txBody>
      </p:sp>
    </p:spTree>
    <p:extLst>
      <p:ext uri="{BB962C8B-B14F-4D97-AF65-F5344CB8AC3E}">
        <p14:creationId xmlns:p14="http://schemas.microsoft.com/office/powerpoint/2010/main" val="125433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6D07AD-7621-CFCC-C7E6-39E91748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1FC11B-1591-EBF4-3428-94712AE3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D3DC045-9E8E-CF69-5824-D0D28F0904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8444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F691D2-637A-5E74-A826-B74E0776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1120BD-9900-5D3D-C76C-336BCDC2F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CE4868-8B00-0273-E476-7A0FA54FF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9857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KakaoTalk_20250616_184433320">
            <a:hlinkClick r:id="" action="ppaction://media"/>
            <a:extLst>
              <a:ext uri="{FF2B5EF4-FFF2-40B4-BE49-F238E27FC236}">
                <a16:creationId xmlns:a16="http://schemas.microsoft.com/office/drawing/2014/main" id="{E3E7993E-7B39-0C3B-DD8F-C36EA5FEFDD5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336" y="592248"/>
            <a:ext cx="12055328" cy="5166300"/>
          </a:xfrm>
        </p:spPr>
      </p:pic>
    </p:spTree>
    <p:extLst>
      <p:ext uri="{BB962C8B-B14F-4D97-AF65-F5344CB8AC3E}">
        <p14:creationId xmlns:p14="http://schemas.microsoft.com/office/powerpoint/2010/main" val="131890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8334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27156-4F7F-8D65-4193-9AB3249AC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8C9C94B-7F52-8BEF-0E59-04F6B3C7C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3D912CC1-CA24-C626-2643-5DC7FDD4C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633"/>
            <a:ext cx="12192000" cy="6868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4072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3781C-0440-FFBD-E91D-8A9A42E0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525912-B3DD-85BE-E0D5-FA19D06DD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46F76AF-14D9-0D39-2EC8-D5E556A76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634" y="0"/>
            <a:ext cx="122026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912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A5477-8931-04E0-326F-789287E46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C370BA-3244-5460-5FB3-F3C1DF22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FC3304-0B21-402E-1D99-CA7F8F792D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301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71E06-1F16-F340-6453-2A565685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8887AD-CA07-F965-FC90-522DC6F06E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15031" cy="6964326"/>
          </a:xfrm>
        </p:spPr>
      </p:pic>
    </p:spTree>
    <p:extLst>
      <p:ext uri="{BB962C8B-B14F-4D97-AF65-F5344CB8AC3E}">
        <p14:creationId xmlns:p14="http://schemas.microsoft.com/office/powerpoint/2010/main" val="1900149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F27447-14A1-ABCC-0D6B-03B0C47CB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37FBE2-40B2-C2D1-9A64-158F4B009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5887934-A001-7C7E-9A4A-419252612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5390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03D3A3-16A8-5F83-B424-1F06DB287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08BDBE8-AB9E-18F2-F4DA-2FD0169045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166" y="-74428"/>
            <a:ext cx="12397565" cy="7006856"/>
          </a:xfrm>
        </p:spPr>
      </p:pic>
    </p:spTree>
    <p:extLst>
      <p:ext uri="{BB962C8B-B14F-4D97-AF65-F5344CB8AC3E}">
        <p14:creationId xmlns:p14="http://schemas.microsoft.com/office/powerpoint/2010/main" val="1162442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14A017-400E-2253-1D7B-7F119F77A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8C6F04-E5AA-A7C8-DE7A-928E953E1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C636F8B-FB0D-3ABB-363B-0321D4DA05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8921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7A7626-B16B-6931-9099-6A6BF442F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3A929-24AD-9A3D-BEC9-8BDD8B8A3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D053695-8A88-80CD-0E10-8C7C1FC88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9556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8</Words>
  <Application>Microsoft Office PowerPoint</Application>
  <PresentationFormat>와이드스크린</PresentationFormat>
  <Paragraphs>1</Paragraphs>
  <Slides>12</Slides>
  <Notes>0</Notes>
  <HiddenSlides>0</HiddenSlides>
  <MMClips>1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수아 신</dc:creator>
  <cp:lastModifiedBy>수아 신</cp:lastModifiedBy>
  <cp:revision>1</cp:revision>
  <dcterms:created xsi:type="dcterms:W3CDTF">2025-06-16T04:43:46Z</dcterms:created>
  <dcterms:modified xsi:type="dcterms:W3CDTF">2025-06-16T09:47:54Z</dcterms:modified>
</cp:coreProperties>
</file>