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5" r:id="rId4"/>
    <p:sldId id="276" r:id="rId5"/>
    <p:sldId id="305" r:id="rId6"/>
    <p:sldId id="302" r:id="rId7"/>
    <p:sldId id="303" r:id="rId8"/>
    <p:sldId id="312" r:id="rId9"/>
    <p:sldId id="311" r:id="rId10"/>
    <p:sldId id="310" r:id="rId11"/>
    <p:sldId id="309" r:id="rId12"/>
    <p:sldId id="308" r:id="rId13"/>
    <p:sldId id="307" r:id="rId14"/>
    <p:sldId id="306" r:id="rId15"/>
    <p:sldId id="315" r:id="rId16"/>
    <p:sldId id="314" r:id="rId17"/>
    <p:sldId id="317" r:id="rId18"/>
    <p:sldId id="26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HY견고딕" panose="02030600000101010101" pitchFamily="18" charset="-12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나눔고딕코딩" panose="020D0009000000000000" pitchFamily="49" charset="-127"/>
      <p:regular r:id="rId30"/>
      <p:bold r:id="rId31"/>
    </p:embeddedFont>
    <p:embeddedFont>
      <p:font typeface="HY헤드라인M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F05"/>
    <a:srgbClr val="FFCB05"/>
    <a:srgbClr val="F0BF0A"/>
    <a:srgbClr val="D8BA3C"/>
    <a:srgbClr val="D3AA2E"/>
    <a:srgbClr val="D3AA2C"/>
    <a:srgbClr val="DCC748"/>
    <a:srgbClr val="DABF4A"/>
    <a:srgbClr val="B8835C"/>
    <a:srgbClr val="E4B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54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130327" y="2474782"/>
            <a:ext cx="9591399" cy="115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 smtClean="0">
                <a:latin typeface="HY견고딕" pitchFamily="18" charset="-127"/>
                <a:ea typeface="HY견고딕" pitchFamily="18" charset="-127"/>
                <a:cs typeface="Segoe UI Black" panose="020B0A02040204020203" pitchFamily="34" charset="0"/>
              </a:rPr>
              <a:t>Database Modeling</a:t>
            </a:r>
            <a:endParaRPr lang="ru-RU" altLang="ko-KR" sz="6600" spc="300" dirty="0">
              <a:latin typeface="HY견고딕" pitchFamily="18" charset="-127"/>
              <a:ea typeface="HY견고딕" pitchFamily="18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274171" y="2048640"/>
            <a:ext cx="2301541" cy="4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 smtClean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1818" y="4457343"/>
            <a:ext cx="4576221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spc="300" dirty="0" err="1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하나금융티아이</a:t>
            </a:r>
            <a:r>
              <a:rPr lang="ko-KR" altLang="en-US" sz="1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 교육생</a:t>
            </a:r>
            <a:endParaRPr lang="en-US" altLang="ko-KR" sz="1400" b="1" spc="300" dirty="0" smtClean="0">
              <a:solidFill>
                <a:schemeClr val="bg1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 b="1" spc="300" dirty="0" err="1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오소리감튀</a:t>
            </a: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 조</a:t>
            </a:r>
            <a:endParaRPr lang="en-US" altLang="ko-KR" sz="1200" b="1" spc="300" dirty="0" smtClean="0">
              <a:solidFill>
                <a:schemeClr val="bg1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100" b="1" spc="300" dirty="0" smtClean="0">
              <a:solidFill>
                <a:schemeClr val="bg1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  <a:cs typeface="Calibri" panose="020F050202020403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권현우</a:t>
            </a:r>
            <a:r>
              <a:rPr lang="en-US" altLang="ko-KR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, </a:t>
            </a: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김용현</a:t>
            </a:r>
            <a:r>
              <a:rPr lang="en-US" altLang="ko-KR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, </a:t>
            </a: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서지원</a:t>
            </a:r>
            <a:r>
              <a:rPr lang="en-US" altLang="ko-KR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,</a:t>
            </a:r>
          </a:p>
          <a:p>
            <a:pPr algn="r" eaLnBrk="1" hangingPunct="1">
              <a:lnSpc>
                <a:spcPct val="150000"/>
              </a:lnSpc>
            </a:pP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이철우</a:t>
            </a:r>
            <a:r>
              <a:rPr lang="en-US" altLang="ko-KR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, </a:t>
            </a:r>
            <a:r>
              <a:rPr lang="ko-KR" altLang="en-US" sz="2400" b="1" spc="300" dirty="0" smtClean="0">
                <a:solidFill>
                  <a:schemeClr val="bg1">
                    <a:lumMod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Calibri" panose="020F0502020204030204" pitchFamily="34" charset="0"/>
              </a:rPr>
              <a:t>조희진</a:t>
            </a:r>
            <a:endParaRPr lang="en-US" altLang="ko-KR" sz="2400" b="1" spc="300" dirty="0" smtClean="0">
              <a:solidFill>
                <a:schemeClr val="bg1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 spc="300" dirty="0" smtClean="0">
              <a:solidFill>
                <a:schemeClr val="bg1">
                  <a:lumMod val="50000"/>
                </a:schemeClr>
              </a:solidFill>
              <a:latin typeface="나눔고딕코딩" pitchFamily="49" charset="-127"/>
              <a:ea typeface="나눔고딕코딩" pitchFamily="49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0" y="2368086"/>
            <a:ext cx="1256947" cy="12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738313"/>
            <a:ext cx="1164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87" y="1760275"/>
            <a:ext cx="9988427" cy="49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" y="1873262"/>
            <a:ext cx="10318923" cy="462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6" y="1564481"/>
            <a:ext cx="9254268" cy="509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834661"/>
            <a:ext cx="11410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852490"/>
            <a:ext cx="78422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7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77" y="1776195"/>
            <a:ext cx="9091246" cy="458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7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767986"/>
            <a:ext cx="77406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625740" y="2831271"/>
            <a:ext cx="5232759" cy="115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anose="020B0A02040204020203" pitchFamily="34" charset="0"/>
              </a:rPr>
              <a:t>Thank U  : )</a:t>
            </a:r>
            <a:endParaRPr lang="ru-RU" altLang="ko-KR" sz="6600" spc="3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318760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800" dirty="0" smtClean="0">
                <a:latin typeface="HY견고딕" pitchFamily="18" charset="-127"/>
                <a:ea typeface="HY견고딕" pitchFamily="18" charset="-127"/>
              </a:rPr>
              <a:t> Index</a:t>
            </a:r>
            <a:endParaRPr lang="ko-KR" altLang="en-US" sz="8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/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/>
          </a:p>
        </p:txBody>
      </p:sp>
      <p:sp>
        <p:nvSpPr>
          <p:cNvPr id="2" name="TextBox 1"/>
          <p:cNvSpPr txBox="1"/>
          <p:nvPr/>
        </p:nvSpPr>
        <p:spPr>
          <a:xfrm>
            <a:off x="6230665" y="1896856"/>
            <a:ext cx="42402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개발 개요 및 목적</a:t>
            </a:r>
            <a:endParaRPr lang="en-US" altLang="ko-KR" sz="3600" dirty="0" smtClean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논리 모델링 결과</a:t>
            </a:r>
            <a:endParaRPr lang="en-US" altLang="ko-KR" sz="3600" dirty="0" smtClean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물리 모델링 결과</a:t>
            </a:r>
            <a:endParaRPr lang="en-US" altLang="ko-KR" sz="3600" dirty="0" smtClean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3600" dirty="0" smtClean="0"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en-US" altLang="ko-KR" sz="3600" dirty="0" smtClean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3600" dirty="0" smtClean="0">
                <a:latin typeface="HY헤드라인M" pitchFamily="18" charset="-127"/>
                <a:ea typeface="HY헤드라인M" pitchFamily="18" charset="-127"/>
              </a:rPr>
              <a:t>DDL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2" y="2697941"/>
            <a:ext cx="3480416" cy="3480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79" y="29439"/>
            <a:ext cx="1397281" cy="13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" y="2161725"/>
            <a:ext cx="1285641" cy="12856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" y="4308338"/>
            <a:ext cx="1388787" cy="1388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9736" y="4633473"/>
            <a:ext cx="886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효율적인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Database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를 설계함으로써</a:t>
            </a: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보다 체계적으로 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제품을 관리함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347"/>
            <a:ext cx="5318760" cy="1453443"/>
            <a:chOff x="0" y="588717"/>
            <a:chExt cx="5318760" cy="1453443"/>
          </a:xfrm>
        </p:grpSpPr>
        <p:sp>
          <p:nvSpPr>
            <p:cNvPr id="4" name="직사각형 3"/>
            <p:cNvSpPr/>
            <p:nvPr/>
          </p:nvSpPr>
          <p:spPr>
            <a:xfrm>
              <a:off x="0" y="588717"/>
              <a:ext cx="5318760" cy="14534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200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</a:rPr>
                <a:t> 개요 및 목적</a:t>
              </a:r>
              <a:endParaRPr lang="ko-KR" altLang="en-US" sz="5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479" y="616797"/>
              <a:ext cx="1397281" cy="139728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206299" y="2327491"/>
            <a:ext cx="9105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Database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의 논리모델링과 물리모델링을 통해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사용자의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요구사항에</a:t>
            </a: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맞는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Database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를 구축함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6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0" y="-347"/>
            <a:ext cx="5318760" cy="1453443"/>
            <a:chOff x="0" y="588717"/>
            <a:chExt cx="5318760" cy="1453443"/>
          </a:xfrm>
        </p:grpSpPr>
        <p:sp>
          <p:nvSpPr>
            <p:cNvPr id="4" name="직사각형 3"/>
            <p:cNvSpPr/>
            <p:nvPr/>
          </p:nvSpPr>
          <p:spPr>
            <a:xfrm>
              <a:off x="0" y="588717"/>
              <a:ext cx="5318760" cy="14534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200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</a:rPr>
                <a:t> 논리 모델링</a:t>
              </a:r>
              <a:endParaRPr lang="ko-KR" altLang="en-US" sz="5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479" y="616797"/>
              <a:ext cx="1397281" cy="139728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 b="3999"/>
          <a:stretch/>
        </p:blipFill>
        <p:spPr>
          <a:xfrm>
            <a:off x="2493158" y="1555872"/>
            <a:ext cx="7205685" cy="52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-347"/>
            <a:ext cx="5318760" cy="1453443"/>
            <a:chOff x="0" y="588717"/>
            <a:chExt cx="5318760" cy="1453443"/>
          </a:xfrm>
        </p:grpSpPr>
        <p:sp>
          <p:nvSpPr>
            <p:cNvPr id="4" name="직사각형 3"/>
            <p:cNvSpPr/>
            <p:nvPr/>
          </p:nvSpPr>
          <p:spPr>
            <a:xfrm>
              <a:off x="0" y="588717"/>
              <a:ext cx="5318760" cy="14534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200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</a:rPr>
                <a:t> 논리 모델링</a:t>
              </a:r>
              <a:endParaRPr lang="ko-KR" altLang="en-US" sz="5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479" y="616797"/>
              <a:ext cx="1397281" cy="1397281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9" y="1497056"/>
            <a:ext cx="9521882" cy="53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-347"/>
            <a:ext cx="5318760" cy="1453443"/>
            <a:chOff x="0" y="588717"/>
            <a:chExt cx="5318760" cy="1453443"/>
          </a:xfrm>
        </p:grpSpPr>
        <p:sp>
          <p:nvSpPr>
            <p:cNvPr id="4" name="직사각형 3"/>
            <p:cNvSpPr/>
            <p:nvPr/>
          </p:nvSpPr>
          <p:spPr>
            <a:xfrm>
              <a:off x="0" y="588717"/>
              <a:ext cx="5318760" cy="14534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200" dirty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5200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</a:rPr>
                <a:t>물리 모델링</a:t>
              </a:r>
              <a:endParaRPr lang="ko-KR" altLang="en-US" sz="5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479" y="616797"/>
              <a:ext cx="1397281" cy="1397281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2903"/>
            <a:ext cx="10058400" cy="49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60" y="1507990"/>
            <a:ext cx="9852880" cy="523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11" y="1620149"/>
            <a:ext cx="9890979" cy="504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47"/>
            <a:ext cx="5776546" cy="1453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2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테이블 정의서</a:t>
            </a:r>
            <a:endParaRPr lang="ko-KR" altLang="en-US" sz="5200" dirty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Shape 388"/>
          <p:cNvSpPr/>
          <p:nvPr/>
        </p:nvSpPr>
        <p:spPr>
          <a:xfrm>
            <a:off x="3581040" y="5745112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>
              <a:lnSpc>
                <a:spcPct val="160000"/>
              </a:lnSpc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63" y="-348"/>
            <a:ext cx="1397281" cy="1397281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572086"/>
            <a:ext cx="9020175" cy="522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100</Words>
  <Application>Microsoft Office PowerPoint</Application>
  <PresentationFormat>사용자 지정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맑은 고딕</vt:lpstr>
      <vt:lpstr>Segoe UI Black</vt:lpstr>
      <vt:lpstr>HY견고딕</vt:lpstr>
      <vt:lpstr>Wingdings</vt:lpstr>
      <vt:lpstr>Calibri</vt:lpstr>
      <vt:lpstr>나눔고딕코딩</vt:lpstr>
      <vt:lpstr>HY헤드라인M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kosta</cp:lastModifiedBy>
  <cp:revision>92</cp:revision>
  <dcterms:created xsi:type="dcterms:W3CDTF">2017-09-09T13:40:14Z</dcterms:created>
  <dcterms:modified xsi:type="dcterms:W3CDTF">2018-09-21T07:42:12Z</dcterms:modified>
</cp:coreProperties>
</file>