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85" r:id="rId18"/>
    <p:sldId id="272" r:id="rId19"/>
    <p:sldId id="286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79" r:id="rId31"/>
    <p:sldId id="284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F"/>
    <a:srgbClr val="2E2E30"/>
    <a:srgbClr val="2C2C2E"/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B6-4666-B943-AD0FF599B81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B6-4666-B943-AD0FF599B81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B6-4666-B943-AD0FF599B81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B6-4666-B943-AD0FF599B815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Tablolar</c:v>
                </c:pt>
                <c:pt idx="1">
                  <c:v>Formlar</c:v>
                </c:pt>
                <c:pt idx="2">
                  <c:v>Sorgular</c:v>
                </c:pt>
                <c:pt idx="3">
                  <c:v>Raporlar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2-4BB1-8C3E-535D2D93DB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9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78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9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96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3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08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39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48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1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05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4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5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85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66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5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53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D131C9-FC25-4056-A3E0-C71EDDE57152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F80060-D17E-4F95-9543-C0A808029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74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4963" y="2369976"/>
            <a:ext cx="47033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ld English Text MT" panose="03040902040508030806" pitchFamily="66" charset="0"/>
              </a:rPr>
              <a:t>Veri Tabanı</a:t>
            </a:r>
          </a:p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ld English Text MT" panose="03040902040508030806" pitchFamily="66" charset="0"/>
              </a:rPr>
              <a:t>Raporu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3330" y="6018245"/>
            <a:ext cx="283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Brush Script MT" panose="03060802040406070304" pitchFamily="66" charset="0"/>
              </a:rPr>
              <a:t>Hamza Mert Boyrazlı</a:t>
            </a:r>
            <a:endParaRPr lang="tr-TR" sz="2800" dirty="0">
              <a:latin typeface="Brush Script MT" panose="030608020404060703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8197" y="6451346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23740095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61248" y="4124302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Oyuncak Mağazası </a:t>
            </a:r>
            <a:endParaRPr lang="tr-T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7" y="2185367"/>
            <a:ext cx="6494884" cy="2339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9215" y="1166326"/>
            <a:ext cx="331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Siparişler Tablosu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0800" y="5103845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Sipşariş Tablosu Anahtar Kelimeler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12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30" y="1412683"/>
            <a:ext cx="4122351" cy="4422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1967" y="559837"/>
            <a:ext cx="327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Sipariş Veri girişi 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457" y="5962261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Sipariş </a:t>
            </a:r>
            <a:r>
              <a:rPr lang="tr-TR" dirty="0"/>
              <a:t>Tablosu hazırladıktan sonra </a:t>
            </a:r>
            <a:r>
              <a:rPr lang="tr-TR" dirty="0" smtClean="0"/>
              <a:t>20 </a:t>
            </a:r>
            <a:r>
              <a:rPr lang="tr-TR" dirty="0"/>
              <a:t>tane </a:t>
            </a:r>
            <a:r>
              <a:rPr lang="tr-TR" dirty="0" smtClean="0"/>
              <a:t>sipariş girilmiştir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3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8" y="2225195"/>
            <a:ext cx="6528786" cy="2674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8591" y="1178318"/>
            <a:ext cx="390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Ürünler Tablosu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779" y="5109979"/>
            <a:ext cx="376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Ürünler Tablosu Anahtar Kelimleri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42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02" y="2379306"/>
            <a:ext cx="7497037" cy="23428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1693" y="1599007"/>
            <a:ext cx="34884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Ürünler Veri Girişi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4442" y="5075854"/>
            <a:ext cx="634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Ürünler Tablosu </a:t>
            </a:r>
            <a:r>
              <a:rPr lang="tr-TR" dirty="0"/>
              <a:t>hazırladıktan sonra 6</a:t>
            </a:r>
            <a:r>
              <a:rPr lang="tr-TR" dirty="0" smtClean="0"/>
              <a:t> </a:t>
            </a:r>
            <a:r>
              <a:rPr lang="tr-TR" dirty="0"/>
              <a:t>tane </a:t>
            </a:r>
            <a:r>
              <a:rPr lang="tr-TR" dirty="0" smtClean="0"/>
              <a:t>ürün adı </a:t>
            </a:r>
            <a:r>
              <a:rPr lang="tr-TR" dirty="0"/>
              <a:t>girilmiştir.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23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3" y="2095500"/>
            <a:ext cx="10041273" cy="23813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62960" y="1205210"/>
            <a:ext cx="1489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İlişkiler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939" y="934149"/>
            <a:ext cx="4702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Müşteri ve Tarih </a:t>
            </a:r>
            <a:r>
              <a:rPr lang="tr-T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Sorgusu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13" y="1914957"/>
            <a:ext cx="4534319" cy="36479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83" y="1914957"/>
            <a:ext cx="3635586" cy="36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6931" y="560037"/>
            <a:ext cx="5595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Müşteri Ürün ve Fiyat Sorgusu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45" y="1591096"/>
            <a:ext cx="3533297" cy="4257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71" y="1591095"/>
            <a:ext cx="2338938" cy="4260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37" y="1591095"/>
            <a:ext cx="2524004" cy="4257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770" y="3072325"/>
            <a:ext cx="2199112" cy="12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1" y="1466615"/>
            <a:ext cx="4945288" cy="4631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25" y="3036341"/>
            <a:ext cx="4389139" cy="11360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272" y="448070"/>
            <a:ext cx="50059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Ürün Stok ve Fiyat Sorgusu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69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5469" y="757032"/>
            <a:ext cx="17069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Formlar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032" y="1049420"/>
            <a:ext cx="481626" cy="48711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6494" y="1049419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Kategoriler</a:t>
            </a:r>
            <a:endParaRPr lang="tr-TR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6494" y="2072322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Müşteriler</a:t>
            </a:r>
            <a:endParaRPr lang="tr-TR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2183" y="1718379"/>
            <a:ext cx="331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Formlar 5 tane oluşturulmuştur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075422" y="2741282"/>
            <a:ext cx="399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Formlar yandaki şekilde gösterilmiştir.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7296494" y="3092687"/>
            <a:ext cx="31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Sipariş Detayları</a:t>
            </a:r>
            <a:endParaRPr lang="tr-T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96494" y="4246594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Siparişler</a:t>
            </a:r>
            <a:endParaRPr lang="tr-TR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96494" y="5335771"/>
            <a:ext cx="156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Ürünler</a:t>
            </a:r>
            <a:endParaRPr lang="tr-T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84" y="3484983"/>
            <a:ext cx="2362112" cy="28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1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2999" y="662674"/>
            <a:ext cx="27260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 SORGU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89" y="1841168"/>
            <a:ext cx="6906622" cy="38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2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30733866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6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2373538"/>
            <a:ext cx="7742591" cy="2110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67837" y="1073221"/>
            <a:ext cx="5283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Kategoriler Form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4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3" y="1638145"/>
            <a:ext cx="8001693" cy="35817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98880" y="457401"/>
            <a:ext cx="4295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Müşteri Form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04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9" y="2236515"/>
            <a:ext cx="7925487" cy="25529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27786" y="727988"/>
            <a:ext cx="5936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Sipariş Detay Form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8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2373538"/>
            <a:ext cx="7597798" cy="2110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1343" y="858617"/>
            <a:ext cx="4749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Siparişler Form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95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2144918"/>
            <a:ext cx="7582557" cy="25681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4180" y="807298"/>
            <a:ext cx="4312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Ürünler Form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29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06" y="816155"/>
            <a:ext cx="481626" cy="4871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84" y="3834881"/>
            <a:ext cx="2452863" cy="24407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043" y="737319"/>
            <a:ext cx="1726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Raporlar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682" y="1790063"/>
            <a:ext cx="338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Raporlar </a:t>
            </a:r>
            <a:r>
              <a:rPr lang="tr-TR" dirty="0"/>
              <a:t>5 tane oluşturulmuştur.</a:t>
            </a:r>
          </a:p>
          <a:p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1091682" y="2812472"/>
            <a:ext cx="401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Raporlar </a:t>
            </a:r>
            <a:r>
              <a:rPr lang="tr-TR" dirty="0"/>
              <a:t>yandaki şekilde gösterilmiştir.</a:t>
            </a:r>
          </a:p>
          <a:p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7335283" y="81615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rapor_1</a:t>
            </a:r>
            <a:endParaRPr lang="tr-T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388469" y="1790063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rapor_2</a:t>
            </a:r>
            <a:endParaRPr lang="tr-TR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88469" y="2896846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rapor_3</a:t>
            </a:r>
            <a:endParaRPr lang="tr-TR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87386" y="5055241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rapor_5</a:t>
            </a:r>
            <a:endParaRPr lang="tr-T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7386" y="4003629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rapor_4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05129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6972" y="709327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 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7078" r="30304"/>
          <a:stretch/>
        </p:blipFill>
        <p:spPr>
          <a:xfrm>
            <a:off x="3046731" y="1912776"/>
            <a:ext cx="5799959" cy="27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8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6395" y="55028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 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6814" r="140" b="-645"/>
          <a:stretch/>
        </p:blipFill>
        <p:spPr>
          <a:xfrm>
            <a:off x="2240193" y="1726163"/>
            <a:ext cx="6642550" cy="2425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93" y="4077477"/>
            <a:ext cx="6642550" cy="2304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193" y="1095469"/>
            <a:ext cx="6642550" cy="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2914" y="476061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 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4" y="1880041"/>
            <a:ext cx="7721177" cy="40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262" y="233458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 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1" y="2052526"/>
            <a:ext cx="4896725" cy="3371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064" r="6493"/>
          <a:stretch/>
        </p:blipFill>
        <p:spPr>
          <a:xfrm>
            <a:off x="5868957" y="2052526"/>
            <a:ext cx="5717550" cy="33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725" y="551056"/>
            <a:ext cx="3550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accent1"/>
                </a:solidFill>
              </a:rPr>
              <a:t>Oyuncak Mağazası</a:t>
            </a:r>
          </a:p>
          <a:p>
            <a:pPr algn="ctr"/>
            <a:r>
              <a:rPr lang="tr-TR" sz="3200" dirty="0" smtClean="0">
                <a:solidFill>
                  <a:schemeClr val="accent1"/>
                </a:solidFill>
              </a:rPr>
              <a:t>Veri Tabanı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350" y="2038135"/>
            <a:ext cx="323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Oyuncak veri tabanı 5 tablodan oluşturulmuştur.</a:t>
            </a:r>
            <a:endParaRPr lang="tr-TR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79502" y="747389"/>
            <a:ext cx="18661" cy="46373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55567" y="625151"/>
            <a:ext cx="447870" cy="438539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5" y="1710454"/>
            <a:ext cx="463336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64" y="2840474"/>
            <a:ext cx="463336" cy="451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495" y="3970494"/>
            <a:ext cx="463336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95" y="4979758"/>
            <a:ext cx="463336" cy="451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8444" y="572856"/>
            <a:ext cx="249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Katagoriler</a:t>
            </a:r>
            <a:endParaRPr lang="tr-TR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43966" y="1629718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Müşteriler</a:t>
            </a:r>
            <a:endParaRPr lang="tr-TR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2838" y="2746021"/>
            <a:ext cx="31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Sipariş Detayları</a:t>
            </a:r>
            <a:endParaRPr lang="tr-TR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25775" y="3862324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Siparişler</a:t>
            </a:r>
            <a:endParaRPr lang="tr-T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2838" y="4881864"/>
            <a:ext cx="156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Ürünler</a:t>
            </a:r>
            <a:endParaRPr lang="tr-TR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2656" y="2930686"/>
            <a:ext cx="438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Tablolar yandaki şekilde gösterilmiştir.</a:t>
            </a:r>
            <a:endParaRPr lang="tr-T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827" y="3714608"/>
            <a:ext cx="2334511" cy="23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262" y="616018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Rapor 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8" y="2421645"/>
            <a:ext cx="6485182" cy="876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08" y="3298021"/>
            <a:ext cx="6485182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2823" y="2155571"/>
            <a:ext cx="8707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Dinlediğiniz İçin Teşekkürler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81" y="3809843"/>
            <a:ext cx="3005588" cy="74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74" y="4559716"/>
            <a:ext cx="122540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123" y="1231641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Kategoriler Tablosu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156" y="4730620"/>
            <a:ext cx="419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Katagori Tablosunun Anahtar Kelimeleri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89" y="2150208"/>
            <a:ext cx="7871614" cy="22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7904" y="1511560"/>
            <a:ext cx="41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Kategoriler Veri Girşi</a:t>
            </a:r>
            <a:endParaRPr lang="tr-TR" sz="32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15" y="2319429"/>
            <a:ext cx="7867723" cy="2398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1273" y="5197151"/>
            <a:ext cx="718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Katergoriler Tablosu hazırladıktan sonra 3 tane kategori adı girilmiştir.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03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0072" y="699796"/>
            <a:ext cx="3570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Müşteriler Tablosu</a:t>
            </a:r>
            <a:endParaRPr lang="tr-TR" sz="32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2" y="1570274"/>
            <a:ext cx="8774235" cy="4093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0471" y="5949357"/>
            <a:ext cx="410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Müşteri Tablosunun Anahtar Kelimeleri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7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9" y="1401904"/>
            <a:ext cx="11103302" cy="4054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1862" y="494523"/>
            <a:ext cx="5408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Müşteriler Tablosu Veri Girişi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9073" y="5778701"/>
            <a:ext cx="697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Müşteriler Tablosu </a:t>
            </a:r>
            <a:r>
              <a:rPr lang="tr-TR" dirty="0"/>
              <a:t>hazırladıktan sonra </a:t>
            </a:r>
            <a:r>
              <a:rPr lang="tr-TR" dirty="0" smtClean="0"/>
              <a:t>20 tane müşteri adı </a:t>
            </a:r>
            <a:r>
              <a:rPr lang="tr-TR" dirty="0"/>
              <a:t>girilmiştir.</a:t>
            </a:r>
          </a:p>
        </p:txBody>
      </p:sp>
    </p:spTree>
    <p:extLst>
      <p:ext uri="{BB962C8B-B14F-4D97-AF65-F5344CB8AC3E}">
        <p14:creationId xmlns:p14="http://schemas.microsoft.com/office/powerpoint/2010/main" val="13480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51" y="1474236"/>
            <a:ext cx="8413975" cy="3376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1064" y="671803"/>
            <a:ext cx="459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Sipariş Detayları Tablosu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294" y="5150498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Sipariş Detayları Anahtar Kelimeler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34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48" y="2192693"/>
            <a:ext cx="8342050" cy="2726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5779" y="1222310"/>
            <a:ext cx="5027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/>
                </a:solidFill>
              </a:rPr>
              <a:t>Sipariş Detayları Veri Girişi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6588" y="5234474"/>
            <a:ext cx="7234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Sipariş Detayları </a:t>
            </a:r>
            <a:r>
              <a:rPr lang="tr-TR" dirty="0"/>
              <a:t>Tablosu hazırladıktan sonra 5</a:t>
            </a:r>
            <a:r>
              <a:rPr lang="tr-TR" dirty="0" smtClean="0"/>
              <a:t> </a:t>
            </a:r>
            <a:r>
              <a:rPr lang="tr-TR" dirty="0"/>
              <a:t>tane </a:t>
            </a:r>
            <a:r>
              <a:rPr lang="tr-TR" dirty="0" smtClean="0"/>
              <a:t>Detay ID girilmiştir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1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2069</TotalTime>
  <Words>203</Words>
  <Application>Microsoft Office PowerPoint</Application>
  <PresentationFormat>Widescreen</PresentationFormat>
  <Paragraphs>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Brush Script MT</vt:lpstr>
      <vt:lpstr>Calisto MT</vt:lpstr>
      <vt:lpstr>Old English Text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Mert Boyrazli</dc:creator>
  <cp:lastModifiedBy>Hamza Mert Boyrazli</cp:lastModifiedBy>
  <cp:revision>31</cp:revision>
  <dcterms:created xsi:type="dcterms:W3CDTF">2024-11-03T16:32:14Z</dcterms:created>
  <dcterms:modified xsi:type="dcterms:W3CDTF">2024-11-07T22:27:42Z</dcterms:modified>
</cp:coreProperties>
</file>