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5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A8346-08BD-43FE-AE91-0CF7CE92B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4C3A41-5F25-4BDD-AB95-8B9B3BEC01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582AB-83DA-4FBA-9043-4004F6489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0117C-56F0-4774-AECC-D878A0E76A93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057C9-083F-41FD-9E48-375AEE7A6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713CB-5392-4E8E-B00A-7B3F0EEDD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0009-A8BF-4ACB-8CA6-58F26C513C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387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DB898-C79A-4116-834F-726BFF411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40AE24-7355-45E5-9066-A6AB76640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EF5AD-7A49-4A97-B882-21A6B2813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0117C-56F0-4774-AECC-D878A0E76A93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C32C4-55C2-449A-BB6F-316D4DF0C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01C0C-206E-4890-B6ED-9FA91007E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0009-A8BF-4ACB-8CA6-58F26C513C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07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5F1154-96B4-4E20-96F0-8E3D761053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30BF0E-7BA1-49F6-B875-77690A046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C4D9F-2B8B-4D79-9D04-70F7EE898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0117C-56F0-4774-AECC-D878A0E76A93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E723B-4D88-423A-8F7A-220FF4532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FC281-553A-446F-86F6-C09E1AF4D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0009-A8BF-4ACB-8CA6-58F26C513C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084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E173F-3C59-4234-B135-5EF295D5D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39B4D-159A-494D-A3AE-C9D46A1C5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8E88B-EA63-41C3-82BF-F70F1EBCC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0117C-56F0-4774-AECC-D878A0E76A93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65D14-0C02-4A55-8329-81B1C135B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B1054-C43A-413F-9A38-F72BD371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0009-A8BF-4ACB-8CA6-58F26C513C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017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86ECB-7BDA-4308-BAC4-ED2C7B57A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A6BD0-F8E9-42E0-82F7-38850FCDC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739A7-1AD4-4C80-B7D7-40FFEB96B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0117C-56F0-4774-AECC-D878A0E76A93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B5FBC-E695-46F6-B076-84A59F88E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0EE3A-E39B-4A00-BAB6-EC2384F9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0009-A8BF-4ACB-8CA6-58F26C513C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794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3DAB9-6755-484A-9C4F-ECF540DE6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0C068-5041-477C-9E5E-CE336613B2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3E3C88-2FD1-4CB7-A9E8-364A14F7B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46DFE7-153D-49CB-ABCE-F1B495708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0117C-56F0-4774-AECC-D878A0E76A93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F4C2BA-43AC-43E2-B8BA-6BAD2BB22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55A69-72C4-4640-9E0B-77E71F5C0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0009-A8BF-4ACB-8CA6-58F26C513C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866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0458B-BEF5-4C54-8352-C2BE67E3C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05246-A1FC-4DAD-9277-ECBD919E3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EB1F71-4FDE-4507-B57A-A398C34A2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1BC441-C576-42C0-ACD2-DE6991D653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766EA6-5B21-4995-87F0-4F9111BEE4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BE6F57-3830-4585-A2B7-AB20D4151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0117C-56F0-4774-AECC-D878A0E76A93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1B4519-8030-4AC9-9B27-F3C0993F8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97766B-CE5C-43D0-A915-004934B4D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0009-A8BF-4ACB-8CA6-58F26C513C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81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2153E-1F18-4E23-8CE9-682ED68D0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ADFC2C-A076-43FB-B851-287E09946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0117C-56F0-4774-AECC-D878A0E76A93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D2DF0F-1001-46BE-BC16-861F2158B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BA8745-6EBE-4FC1-A69D-1644D6D58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0009-A8BF-4ACB-8CA6-58F26C513C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075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84672-8301-4350-A81E-183D8239D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0117C-56F0-4774-AECC-D878A0E76A93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3AE4F7-1C33-4EBD-A044-4A84C651E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EB810-AF95-4A7C-9B6D-78C9E875D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0009-A8BF-4ACB-8CA6-58F26C513C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535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BC860-1DFF-40C0-B9DC-3972D9035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20104-3B78-49B3-B4E0-6F6C9128D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0E8E82-E780-4038-A636-2A274D051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14E881-FB7F-41A8-8E1D-7E4977040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0117C-56F0-4774-AECC-D878A0E76A93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BAD7-6F06-4D11-894A-C92C741C9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3498BF-8DF5-4F7A-9A30-CB7AE8551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0009-A8BF-4ACB-8CA6-58F26C513C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929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9F2B2-DB38-441B-B108-843566EDB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E31581-0F28-491D-98D2-DD402D4C48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57A809-813B-4244-961D-C3ED23F83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9638F-3974-48E7-82C3-8F435E5E7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0117C-56F0-4774-AECC-D878A0E76A93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7EDE8D-F98E-4D8F-9CB4-BDEA3ED5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65453D-7EC5-45C6-AB77-7B7DE5788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0009-A8BF-4ACB-8CA6-58F26C513C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65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DC872A-337C-42D3-BE75-C1474C015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14AEB-298B-48F1-BDC9-18EA6EC5B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71EA1-49F2-4055-ADB1-0514ACBED3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0117C-56F0-4774-AECC-D878A0E76A93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8B8D9-7A9C-4ECB-A094-01FF86B7D6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54DA2-4BE0-484A-9AE7-80C362FE05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10009-A8BF-4ACB-8CA6-58F26C513C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00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02D8C7A6-7ECC-4F52-819B-73A3A43D1EC8}"/>
              </a:ext>
            </a:extLst>
          </p:cNvPr>
          <p:cNvSpPr/>
          <p:nvPr/>
        </p:nvSpPr>
        <p:spPr>
          <a:xfrm>
            <a:off x="5605491" y="1782415"/>
            <a:ext cx="591398" cy="469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8F741F6-F5E4-4DF9-B75B-428C2E321235}"/>
              </a:ext>
            </a:extLst>
          </p:cNvPr>
          <p:cNvGrpSpPr/>
          <p:nvPr/>
        </p:nvGrpSpPr>
        <p:grpSpPr>
          <a:xfrm>
            <a:off x="4547896" y="1775284"/>
            <a:ext cx="2490441" cy="2755623"/>
            <a:chOff x="4637106" y="450412"/>
            <a:chExt cx="2490441" cy="2755623"/>
          </a:xfrm>
        </p:grpSpPr>
        <p:pic>
          <p:nvPicPr>
            <p:cNvPr id="5" name="Picture 4" descr="A screenshot of a social media post&#10;&#10;Description automatically generated">
              <a:extLst>
                <a:ext uri="{FF2B5EF4-FFF2-40B4-BE49-F238E27FC236}">
                  <a16:creationId xmlns:a16="http://schemas.microsoft.com/office/drawing/2014/main" id="{EFBE69F1-09DD-4450-82F2-8FAEA457D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7106" y="450412"/>
              <a:ext cx="2415073" cy="1921081"/>
            </a:xfrm>
            <a:prstGeom prst="rect">
              <a:avLst/>
            </a:prstGeom>
          </p:spPr>
        </p:pic>
        <p:pic>
          <p:nvPicPr>
            <p:cNvPr id="7" name="Picture 6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9EEA1B19-2F7F-4195-86C5-13D35E823D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3136" y="903131"/>
              <a:ext cx="1914411" cy="1914411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7BCFAAE-0DDD-4FB4-AA37-436EA72197C5}"/>
                </a:ext>
              </a:extLst>
            </p:cNvPr>
            <p:cNvSpPr txBox="1"/>
            <p:nvPr/>
          </p:nvSpPr>
          <p:spPr>
            <a:xfrm>
              <a:off x="5307118" y="2836703"/>
              <a:ext cx="1484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Backend API</a:t>
              </a:r>
              <a:endParaRPr lang="ko-KR" altLang="en-US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77661E7-069F-4EA2-8DA5-3AD774C30604}"/>
              </a:ext>
            </a:extLst>
          </p:cNvPr>
          <p:cNvGrpSpPr/>
          <p:nvPr/>
        </p:nvGrpSpPr>
        <p:grpSpPr>
          <a:xfrm>
            <a:off x="8805023" y="1567734"/>
            <a:ext cx="3241893" cy="2963173"/>
            <a:chOff x="8805023" y="1567734"/>
            <a:chExt cx="3241893" cy="296317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98BF8A5-6798-4FD3-BDA6-103060EB4853}"/>
                </a:ext>
              </a:extLst>
            </p:cNvPr>
            <p:cNvSpPr txBox="1"/>
            <p:nvPr/>
          </p:nvSpPr>
          <p:spPr>
            <a:xfrm>
              <a:off x="9628977" y="4161575"/>
              <a:ext cx="15725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Simulated IVI</a:t>
              </a:r>
              <a:endParaRPr lang="ko-KR" altLang="en-US" dirty="0"/>
            </a:p>
          </p:txBody>
        </p:sp>
        <p:pic>
          <p:nvPicPr>
            <p:cNvPr id="15" name="Picture 14" descr="A picture containing colorful, colored, hand, black&#10;&#10;Description automatically generated">
              <a:extLst>
                <a:ext uri="{FF2B5EF4-FFF2-40B4-BE49-F238E27FC236}">
                  <a16:creationId xmlns:a16="http://schemas.microsoft.com/office/drawing/2014/main" id="{A2198CEC-8182-460B-BE77-0F6D2C617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5023" y="2056874"/>
              <a:ext cx="2632412" cy="2092210"/>
            </a:xfrm>
            <a:prstGeom prst="rect">
              <a:avLst/>
            </a:prstGeom>
          </p:spPr>
        </p:pic>
        <p:pic>
          <p:nvPicPr>
            <p:cNvPr id="17" name="Picture 16" descr="A picture containing colorful, colored, black, colors&#10;&#10;Description automatically generated">
              <a:extLst>
                <a:ext uri="{FF2B5EF4-FFF2-40B4-BE49-F238E27FC236}">
                  <a16:creationId xmlns:a16="http://schemas.microsoft.com/office/drawing/2014/main" id="{9A9A0558-23D3-472A-A2BA-DA61C832A8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1150" y="1567734"/>
              <a:ext cx="2735766" cy="1861266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602FD39-734E-4DCE-85AA-0E7B382F1CC8}"/>
              </a:ext>
            </a:extLst>
          </p:cNvPr>
          <p:cNvGrpSpPr/>
          <p:nvPr/>
        </p:nvGrpSpPr>
        <p:grpSpPr>
          <a:xfrm>
            <a:off x="493823" y="1613103"/>
            <a:ext cx="2273358" cy="2917804"/>
            <a:chOff x="493823" y="1613103"/>
            <a:chExt cx="2273358" cy="291780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A348686-B350-44BB-B746-ECFFF466D585}"/>
                </a:ext>
              </a:extLst>
            </p:cNvPr>
            <p:cNvSpPr txBox="1"/>
            <p:nvPr/>
          </p:nvSpPr>
          <p:spPr>
            <a:xfrm>
              <a:off x="857790" y="4161575"/>
              <a:ext cx="1531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Android App</a:t>
              </a:r>
              <a:endParaRPr lang="ko-KR" altLang="en-US" dirty="0"/>
            </a:p>
          </p:txBody>
        </p:sp>
        <p:pic>
          <p:nvPicPr>
            <p:cNvPr id="19" name="Picture 18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298CD51E-4ED2-428F-AC5C-5276851917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823" y="1613103"/>
              <a:ext cx="1280841" cy="2277918"/>
            </a:xfrm>
            <a:prstGeom prst="rect">
              <a:avLst/>
            </a:prstGeom>
          </p:spPr>
        </p:pic>
        <p:pic>
          <p:nvPicPr>
            <p:cNvPr id="21" name="Picture 20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BE65B1A3-CDA2-41E1-97BD-A516C832534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6339" y="1775284"/>
              <a:ext cx="1280842" cy="2277920"/>
            </a:xfrm>
            <a:prstGeom prst="rect">
              <a:avLst/>
            </a:prstGeom>
          </p:spPr>
        </p:pic>
      </p:grp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570A78FE-8748-4A2D-9CCA-CE32F11086A7}"/>
              </a:ext>
            </a:extLst>
          </p:cNvPr>
          <p:cNvSpPr/>
          <p:nvPr/>
        </p:nvSpPr>
        <p:spPr>
          <a:xfrm>
            <a:off x="1065208" y="5426927"/>
            <a:ext cx="10031845" cy="100361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Picture 2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0D0485B-AD89-49F5-805F-D1788613D8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524" y="5354494"/>
            <a:ext cx="2296951" cy="114847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2BC5232-A93A-48AD-A075-77E58947C970}"/>
              </a:ext>
            </a:extLst>
          </p:cNvPr>
          <p:cNvSpPr txBox="1"/>
          <p:nvPr/>
        </p:nvSpPr>
        <p:spPr>
          <a:xfrm>
            <a:off x="4643739" y="6488668"/>
            <a:ext cx="3106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End-2-End test tool by KPIT</a:t>
            </a:r>
            <a:endParaRPr lang="ko-KR" altLang="en-US" dirty="0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F0F1ED57-6EB6-4990-9D79-DADBC4710277}"/>
              </a:ext>
            </a:extLst>
          </p:cNvPr>
          <p:cNvCxnSpPr>
            <a:cxnSpLocks/>
            <a:stCxn id="19" idx="0"/>
            <a:endCxn id="5" idx="0"/>
          </p:cNvCxnSpPr>
          <p:nvPr/>
        </p:nvCxnSpPr>
        <p:spPr>
          <a:xfrm rot="16200000" flipH="1">
            <a:off x="3363747" y="-616401"/>
            <a:ext cx="162181" cy="4621189"/>
          </a:xfrm>
          <a:prstGeom prst="bentConnector3">
            <a:avLst>
              <a:gd name="adj1" fmla="val -406818"/>
            </a:avLst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9443F70-D9A0-4620-819E-82CE851897E6}"/>
              </a:ext>
            </a:extLst>
          </p:cNvPr>
          <p:cNvGrpSpPr/>
          <p:nvPr/>
        </p:nvGrpSpPr>
        <p:grpSpPr>
          <a:xfrm>
            <a:off x="2990431" y="488793"/>
            <a:ext cx="1342034" cy="1177259"/>
            <a:chOff x="2990431" y="488793"/>
            <a:chExt cx="1342034" cy="1177259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8DEE666-8F22-4B6C-B7A4-6B7EF5359765}"/>
                </a:ext>
              </a:extLst>
            </p:cNvPr>
            <p:cNvSpPr txBox="1"/>
            <p:nvPr/>
          </p:nvSpPr>
          <p:spPr>
            <a:xfrm>
              <a:off x="2990431" y="1389053"/>
              <a:ext cx="13420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AAD Application</a:t>
              </a:r>
              <a:endParaRPr lang="ko-KR" altLang="en-US" sz="1200" dirty="0"/>
            </a:p>
          </p:txBody>
        </p:sp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2C979E3F-2EDC-4086-92A8-E5C34035B1B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211318" y="488793"/>
              <a:ext cx="900260" cy="900260"/>
            </a:xfrm>
            <a:prstGeom prst="rect">
              <a:avLst/>
            </a:prstGeom>
          </p:spPr>
        </p:pic>
      </p:grp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6CE47069-A7A3-4153-93A4-51CDAAD047A2}"/>
              </a:ext>
            </a:extLst>
          </p:cNvPr>
          <p:cNvCxnSpPr>
            <a:cxnSpLocks/>
            <a:stCxn id="17" idx="0"/>
            <a:endCxn id="61" idx="0"/>
          </p:cNvCxnSpPr>
          <p:nvPr/>
        </p:nvCxnSpPr>
        <p:spPr>
          <a:xfrm rot="16200000" flipH="1" flipV="1">
            <a:off x="8182771" y="-713848"/>
            <a:ext cx="214681" cy="4777843"/>
          </a:xfrm>
          <a:prstGeom prst="bentConnector3">
            <a:avLst>
              <a:gd name="adj1" fmla="val -294397"/>
            </a:avLst>
          </a:prstGeom>
          <a:ln w="349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80EEA47-9562-4432-B295-E28704462C0E}"/>
              </a:ext>
            </a:extLst>
          </p:cNvPr>
          <p:cNvGrpSpPr/>
          <p:nvPr/>
        </p:nvGrpSpPr>
        <p:grpSpPr>
          <a:xfrm>
            <a:off x="7550183" y="547024"/>
            <a:ext cx="900260" cy="1235390"/>
            <a:chOff x="7607260" y="516212"/>
            <a:chExt cx="900260" cy="1235390"/>
          </a:xfrm>
        </p:grpSpPr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637EABD4-4ED9-4D13-9B20-4B90FB386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607260" y="516212"/>
              <a:ext cx="900260" cy="90026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9A60298-2655-43B1-98F6-2E84C82E5888}"/>
                </a:ext>
              </a:extLst>
            </p:cNvPr>
            <p:cNvSpPr txBox="1"/>
            <p:nvPr/>
          </p:nvSpPr>
          <p:spPr>
            <a:xfrm>
              <a:off x="7682127" y="1474603"/>
              <a:ext cx="7505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IoT Hub</a:t>
              </a:r>
              <a:endParaRPr lang="ko-KR" altLang="en-US" sz="1200" dirty="0"/>
            </a:p>
          </p:txBody>
        </p:sp>
      </p:grpSp>
      <p:pic>
        <p:nvPicPr>
          <p:cNvPr id="68" name="Graphic 67">
            <a:extLst>
              <a:ext uri="{FF2B5EF4-FFF2-40B4-BE49-F238E27FC236}">
                <a16:creationId xmlns:a16="http://schemas.microsoft.com/office/drawing/2014/main" id="{AC0257B5-4C36-42B7-9CAD-11F057D6CC0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295730" y="4371526"/>
            <a:ext cx="831030" cy="831030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AEBE526D-DC89-435E-9469-D67CAB1D4F1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748437" y="4308720"/>
            <a:ext cx="1333627" cy="1030530"/>
          </a:xfrm>
          <a:prstGeom prst="rect">
            <a:avLst/>
          </a:prstGeom>
        </p:spPr>
      </p:pic>
      <p:pic>
        <p:nvPicPr>
          <p:cNvPr id="75" name="Graphic 74">
            <a:extLst>
              <a:ext uri="{FF2B5EF4-FFF2-40B4-BE49-F238E27FC236}">
                <a16:creationId xmlns:a16="http://schemas.microsoft.com/office/drawing/2014/main" id="{724ECC6A-6514-4E01-97AE-8A3C2774913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655395" y="445047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718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15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Florian Wagner</dc:creator>
  <cp:lastModifiedBy>Florian Wagner</cp:lastModifiedBy>
  <cp:revision>3</cp:revision>
  <dcterms:created xsi:type="dcterms:W3CDTF">2020-03-25T04:48:23Z</dcterms:created>
  <dcterms:modified xsi:type="dcterms:W3CDTF">2020-03-25T05:10:30Z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flwagner@microsoft.com</vt:lpwstr>
  </property>
  <property fmtid="{D5CDD505-2E9C-101B-9397-08002B2CF9AE}" pid="5" name="MSIP_Label_f42aa342-8706-4288-bd11-ebb85995028c_SetDate">
    <vt:lpwstr>2020-03-25T05:10:00.1822375Z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2163cf74-8843-4bf6-92c1-706c1490630c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