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86" r:id="rId4"/>
    <p:sldId id="291" r:id="rId5"/>
    <p:sldId id="287" r:id="rId6"/>
    <p:sldId id="272" r:id="rId7"/>
    <p:sldId id="285" r:id="rId8"/>
    <p:sldId id="288" r:id="rId9"/>
    <p:sldId id="289" r:id="rId10"/>
    <p:sldId id="290" r:id="rId11"/>
    <p:sldId id="266" r:id="rId12"/>
    <p:sldId id="292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98F29-EAB0-624F-9C11-228CE9565923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41B52-5F13-D749-8DC0-E399153D02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537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41B52-5F13-D749-8DC0-E399153D02D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83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7D7D-3C81-2A4C-A75C-8F946F33D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47C6E-4697-B446-8358-6D86C66FA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84D6-C9FF-C14F-9254-DA932536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99-A485-CB46-92AB-56BCCB4C4A01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A68D-C33C-354D-AED6-513DDC40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3A0C3-B4FE-3D45-A655-6ECF79ED07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958" y="6210424"/>
            <a:ext cx="1036122" cy="64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F2E9-BECC-2E43-B399-9C9DF4A2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D08A2-A0B5-FD4A-8066-C6B0D9CF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A834E-A546-5F4C-B8DE-107BE767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99-A485-CB46-92AB-56BCCB4C4A01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296C5-8EDC-E54D-AEEE-1BC2D36B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CF92E-0DB8-7E4C-8F16-92B40EBC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D00-F775-A44D-B98C-46F0BA275E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56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C83C9-838E-B54F-B399-2E87539B8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548B0-5F15-5B45-AE3E-B6AF9599B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FD23-47BA-EA4C-853F-9675DB72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99-A485-CB46-92AB-56BCCB4C4A01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A2B1D-D09C-774D-A525-AECF6D9B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DA20-4943-D641-836E-FAF978BB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D00-F775-A44D-B98C-46F0BA275E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27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0C8F-2926-F946-99BC-D41717A6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2217-FABC-AE4C-B9E5-80399FA1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C791-472B-1143-84AE-834BDAAD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99-A485-CB46-92AB-56BCCB4C4A01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B3F1C-723C-6B4D-A638-54D768D7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0F824F-41C4-2340-AC1E-4C54D6F3C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958" y="6210424"/>
            <a:ext cx="1036122" cy="64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6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96A1-AAD3-EE41-BFD7-20182E42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B588A-2718-7648-9BB0-4A85CE61D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2E25F-96C4-CC40-A560-162B6F33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99-A485-CB46-92AB-56BCCB4C4A01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D88F-C390-D642-82BD-436CF49F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7877-241E-1448-BABB-17EE33A2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D00-F775-A44D-B98C-46F0BA275E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26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4FF0-F49E-014F-8674-25C232A5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62CE-27A8-C24E-BC37-201324796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57634-75DF-F244-9DF9-47B6458D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E1DA4-7F1A-E141-B0C5-A482D98E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99-A485-CB46-92AB-56BCCB4C4A01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AF4B6-B0BF-4345-8749-5C5554D6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46330-3F65-2845-B958-BC91BEDC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D00-F775-A44D-B98C-46F0BA275E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790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D3B1-9689-8C45-9931-42FA798F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997D-71EF-B84F-A9AC-614291F4F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D6226-687A-3744-818D-1D398539E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8EF0B-3D67-9F44-A1F5-09EA195D3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313A6-6141-D047-96BC-1BE212CD4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F5DB2-92B7-4941-AB5F-C8738937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99-A485-CB46-92AB-56BCCB4C4A01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BF446-56FE-6446-AF83-4027FB17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3025F-8E88-7640-9E92-A8E717A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D00-F775-A44D-B98C-46F0BA275E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8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7018-A21C-B241-AD6F-86ABE596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099B7-2C37-214F-9EA1-442AC23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99-A485-CB46-92AB-56BCCB4C4A01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E420D-AFD4-B54B-AAA9-AF05686F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FA226-6867-1D44-A395-BB961646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D00-F775-A44D-B98C-46F0BA275E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08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1AE59-6A55-A240-8B70-AA4113F7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99-A485-CB46-92AB-56BCCB4C4A01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2AD4B-5F0A-F247-9DDA-E911C3C9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589BF-5330-1747-8C78-7F56E1E2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D00-F775-A44D-B98C-46F0BA275E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489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A50E-2C95-384C-9301-833C1239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12BD-4FEE-3E4C-AEF9-746CB3708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1BAAD-1578-3D4F-957C-2EDF655F5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68407-BF52-5B42-B588-325AF647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99-A485-CB46-92AB-56BCCB4C4A01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62ADD-5F9B-6844-A70F-84B4A75F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B8661-0669-6847-BCB5-86DD79C8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D00-F775-A44D-B98C-46F0BA275E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299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A6B-0CF8-7F47-8193-A27286B3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5F1AE-9834-A14E-B27A-A4FDA2C00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B98A5-0530-C346-B07D-0A213A61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68D54-455C-A24F-A7AA-6B5ED130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0599-A485-CB46-92AB-56BCCB4C4A01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6B705-3B45-9A43-BDD6-23853652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961CA-FA27-C144-9D1E-C1058D29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D00-F775-A44D-B98C-46F0BA275E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667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CDD08-A1F2-854D-A0C2-B9FF1861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F1CA-E356-C546-A51D-AF01104F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95A6-09A8-0544-8514-CF066D2A8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0599-A485-CB46-92AB-56BCCB4C4A01}" type="datetimeFigureOut">
              <a:rPr lang="tr-TR" smtClean="0"/>
              <a:t>26.03.2019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008C-6DD7-9F41-AC83-9D17537FD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185E9-F37E-F143-904C-3DA2901CF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1D00-F775-A44D-B98C-46F0BA275E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954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hyperlink" Target="https://www.slideshare.net/Docker/introduction-to-docker-201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stio.io/" TargetMode="External"/><Relationship Id="rId5" Type="http://schemas.openxmlformats.org/officeDocument/2006/relationships/hyperlink" Target="https://learn.openshift.com/?extIdCarryOver=true&amp;sc_cid=701f2000001OH7iAAG" TargetMode="External"/><Relationship Id="rId4" Type="http://schemas.openxmlformats.org/officeDocument/2006/relationships/hyperlink" Target="https://kubernetes.io/docs/home/?path=users&amp;persona=app-developer&amp;level=foundationa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h2hsecur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useyin-ekemen-bab665aa" TargetMode="External"/><Relationship Id="rId2" Type="http://schemas.openxmlformats.org/officeDocument/2006/relationships/hyperlink" Target="mailto:huseyin.ekemen@h2hsecur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98E3DD-2E49-FD4D-8120-7E606B2BA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90300"/>
            <a:ext cx="6350000" cy="3327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3A801BF-E12D-B94E-83BF-F46E08C6C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315"/>
            <a:ext cx="9144000" cy="2387600"/>
          </a:xfrm>
        </p:spPr>
        <p:txBody>
          <a:bodyPr/>
          <a:lstStyle/>
          <a:p>
            <a:r>
              <a:rPr lang="tr-TR" dirty="0">
                <a:latin typeface="+mn-lt"/>
              </a:rPr>
              <a:t>DOCKERIZE YOURSELF</a:t>
            </a:r>
          </a:p>
        </p:txBody>
      </p:sp>
    </p:spTree>
    <p:extLst>
      <p:ext uri="{BB962C8B-B14F-4D97-AF65-F5344CB8AC3E}">
        <p14:creationId xmlns:p14="http://schemas.microsoft.com/office/powerpoint/2010/main" val="37167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0B42-BE8A-D94A-949C-87F43898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229" y="0"/>
            <a:ext cx="9144000" cy="967694"/>
          </a:xfrm>
        </p:spPr>
        <p:txBody>
          <a:bodyPr/>
          <a:lstStyle/>
          <a:p>
            <a:r>
              <a:rPr lang="tr-TR" b="1" dirty="0" err="1"/>
              <a:t>Docker</a:t>
            </a:r>
            <a:r>
              <a:rPr lang="tr-TR" b="1" dirty="0"/>
              <a:t> &amp; SDLC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1BA48-0C4D-294F-97BB-B65D8DE8B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753"/>
            <a:ext cx="12002517" cy="532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0B42-BE8A-D94A-949C-87F43898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8" y="101638"/>
            <a:ext cx="9144000" cy="834028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Resources</a:t>
            </a:r>
            <a:endParaRPr lang="tr-TR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A6F2DC-CCC7-5742-9A2F-26E3C04ED7D7}"/>
              </a:ext>
            </a:extLst>
          </p:cNvPr>
          <p:cNvSpPr txBox="1">
            <a:spLocks/>
          </p:cNvSpPr>
          <p:nvPr/>
        </p:nvSpPr>
        <p:spPr>
          <a:xfrm>
            <a:off x="783906" y="1783131"/>
            <a:ext cx="10816772" cy="373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hlinkClick r:id="rId2"/>
              </a:rPr>
              <a:t>https://www.slideshare.net/Docker/introduction-to-docker-2017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https://docs.docker.com</a:t>
            </a:r>
            <a:endParaRPr lang="en-US" dirty="0"/>
          </a:p>
          <a:p>
            <a:pPr lvl="0"/>
            <a:r>
              <a:rPr lang="tr-TR" dirty="0">
                <a:hlinkClick r:id="rId4"/>
              </a:rPr>
              <a:t>https://kubernetes.io/docs/home/?path=users&amp;persona=app-developer&amp;level=foundational</a:t>
            </a:r>
            <a:endParaRPr lang="tr-TR" dirty="0"/>
          </a:p>
          <a:p>
            <a:pPr lvl="0"/>
            <a:r>
              <a:rPr lang="tr-TR" dirty="0">
                <a:hlinkClick r:id="rId5"/>
              </a:rPr>
              <a:t>https://learn.openshift.com/?extIdCarryOver=true&amp;sc_cid=701f2000001OH7iAAG</a:t>
            </a:r>
            <a:endParaRPr lang="tr-TR" dirty="0"/>
          </a:p>
          <a:p>
            <a:pPr lvl="0"/>
            <a:r>
              <a:rPr lang="tr-TR" dirty="0">
                <a:hlinkClick r:id="rId6"/>
              </a:rPr>
              <a:t>https://istio.io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51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C33B-69BF-F14D-9B34-F164B051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35" y="903744"/>
            <a:ext cx="10515600" cy="1325563"/>
          </a:xfrm>
        </p:spPr>
        <p:txBody>
          <a:bodyPr>
            <a:normAutofit/>
          </a:bodyPr>
          <a:lstStyle/>
          <a:p>
            <a:r>
              <a:rPr lang="tr-TR" sz="6600" b="1" dirty="0">
                <a:latin typeface="+mn-lt"/>
              </a:rPr>
              <a:t>WE ARE HIRING!!!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62A6-3040-4B40-A07E-FE193DDE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039" y="2918237"/>
            <a:ext cx="7291192" cy="20420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sz="5700" dirty="0" err="1"/>
              <a:t>İf</a:t>
            </a:r>
            <a:r>
              <a:rPr lang="tr-TR" sz="5700" dirty="0"/>
              <a:t> </a:t>
            </a:r>
            <a:r>
              <a:rPr lang="tr-TR" sz="5700" dirty="0" err="1"/>
              <a:t>you</a:t>
            </a:r>
            <a:r>
              <a:rPr lang="tr-TR" sz="5700" dirty="0"/>
              <a:t> </a:t>
            </a:r>
            <a:r>
              <a:rPr lang="tr-TR" sz="5700" dirty="0" err="1"/>
              <a:t>like</a:t>
            </a:r>
            <a:r>
              <a:rPr lang="tr-TR" sz="5700" dirty="0"/>
              <a:t> </a:t>
            </a:r>
            <a:r>
              <a:rPr lang="tr-TR" sz="5700" dirty="0" err="1"/>
              <a:t>open</a:t>
            </a:r>
            <a:r>
              <a:rPr lang="tr-TR" sz="5700" dirty="0"/>
              <a:t> </a:t>
            </a:r>
            <a:r>
              <a:rPr lang="tr-TR" sz="5700" dirty="0" err="1"/>
              <a:t>source</a:t>
            </a:r>
            <a:r>
              <a:rPr lang="tr-TR" sz="5700" dirty="0"/>
              <a:t> software </a:t>
            </a:r>
            <a:r>
              <a:rPr lang="tr-TR" sz="5700" dirty="0" err="1"/>
              <a:t>stack</a:t>
            </a:r>
            <a:r>
              <a:rPr lang="tr-TR" sz="5700" dirty="0"/>
              <a:t>;</a:t>
            </a:r>
          </a:p>
          <a:p>
            <a:pPr marL="0" indent="0">
              <a:buNone/>
            </a:pPr>
            <a:endParaRPr lang="tr-TR" sz="5700" dirty="0"/>
          </a:p>
          <a:p>
            <a:pPr marL="0" indent="0">
              <a:buNone/>
            </a:pPr>
            <a:r>
              <a:rPr lang="tr-TR" sz="5700" dirty="0">
                <a:hlinkClick r:id="rId3"/>
              </a:rPr>
              <a:t>info@h2hsecure.com</a:t>
            </a:r>
            <a:endParaRPr lang="tr-TR" sz="57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549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C33B-69BF-F14D-9B34-F164B051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Hüseyin Ekemen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62A6-3040-4B40-A07E-FE193DDE5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Ege </a:t>
            </a:r>
            <a:r>
              <a:rPr lang="tr-TR" dirty="0" err="1"/>
              <a:t>Üni</a:t>
            </a:r>
            <a:r>
              <a:rPr lang="tr-TR" dirty="0"/>
              <a:t>. </a:t>
            </a:r>
            <a:r>
              <a:rPr lang="tr-TR" dirty="0" err="1"/>
              <a:t>Compeng</a:t>
            </a:r>
            <a:endParaRPr lang="tr-TR" dirty="0"/>
          </a:p>
          <a:p>
            <a:r>
              <a:rPr lang="tr-TR" dirty="0"/>
              <a:t>19 </a:t>
            </a:r>
            <a:r>
              <a:rPr lang="tr-TR" dirty="0" err="1"/>
              <a:t>Years</a:t>
            </a:r>
            <a:r>
              <a:rPr lang="tr-TR" dirty="0"/>
              <a:t> : Linux &amp; Open-Source </a:t>
            </a:r>
          </a:p>
          <a:p>
            <a:r>
              <a:rPr lang="tr-TR" dirty="0"/>
              <a:t>18 </a:t>
            </a:r>
            <a:r>
              <a:rPr lang="tr-TR" dirty="0" err="1"/>
              <a:t>Years</a:t>
            </a:r>
            <a:r>
              <a:rPr lang="tr-TR" dirty="0"/>
              <a:t> : Java Technologies</a:t>
            </a:r>
          </a:p>
          <a:p>
            <a:r>
              <a:rPr lang="tr-TR" dirty="0"/>
              <a:t>15 </a:t>
            </a:r>
            <a:r>
              <a:rPr lang="tr-TR" dirty="0" err="1"/>
              <a:t>Years</a:t>
            </a:r>
            <a:r>
              <a:rPr lang="tr-TR" dirty="0"/>
              <a:t> : Software Development / R&amp;D/  Management</a:t>
            </a:r>
          </a:p>
          <a:p>
            <a:r>
              <a:rPr lang="tr-TR" dirty="0" err="1"/>
              <a:t>Co-Founder</a:t>
            </a:r>
            <a:r>
              <a:rPr lang="tr-TR" dirty="0"/>
              <a:t> @ H2H </a:t>
            </a:r>
            <a:r>
              <a:rPr lang="tr-TR" dirty="0" err="1"/>
              <a:t>Secure</a:t>
            </a:r>
            <a:r>
              <a:rPr lang="tr-TR" dirty="0"/>
              <a:t> </a:t>
            </a:r>
          </a:p>
          <a:p>
            <a:r>
              <a:rPr lang="tr-TR" dirty="0" err="1"/>
              <a:t>Cyber</a:t>
            </a:r>
            <a:r>
              <a:rPr lang="tr-TR" dirty="0"/>
              <a:t> Security, </a:t>
            </a:r>
            <a:r>
              <a:rPr lang="tr-TR" dirty="0" err="1"/>
              <a:t>Big</a:t>
            </a:r>
            <a:r>
              <a:rPr lang="tr-TR" dirty="0"/>
              <a:t>/</a:t>
            </a:r>
            <a:r>
              <a:rPr lang="tr-TR" dirty="0" err="1"/>
              <a:t>Fast</a:t>
            </a:r>
            <a:r>
              <a:rPr lang="tr-TR" dirty="0"/>
              <a:t> Data, Dev-</a:t>
            </a:r>
            <a:r>
              <a:rPr lang="tr-TR" dirty="0" err="1"/>
              <a:t>Ops</a:t>
            </a:r>
            <a:r>
              <a:rPr lang="tr-TR" dirty="0"/>
              <a:t>, Software Technologies.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>
                <a:hlinkClick r:id="rId2"/>
              </a:rPr>
              <a:t>huseyin.ekemen@h2hsecure.com</a:t>
            </a:r>
            <a:endParaRPr lang="tr-TR" dirty="0"/>
          </a:p>
          <a:p>
            <a:pPr marL="0" indent="0">
              <a:buNone/>
            </a:pPr>
            <a:r>
              <a:rPr lang="tr-TR" dirty="0">
                <a:hlinkClick r:id="rId3"/>
              </a:rPr>
              <a:t>linkedin: Huseyin Ekemen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103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0B42-BE8A-D94A-949C-87F43898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229" y="0"/>
            <a:ext cx="9144000" cy="967694"/>
          </a:xfrm>
        </p:spPr>
        <p:txBody>
          <a:bodyPr/>
          <a:lstStyle/>
          <a:p>
            <a:r>
              <a:rPr lang="tr-TR" b="1" dirty="0"/>
              <a:t>IT </a:t>
            </a:r>
            <a:r>
              <a:rPr lang="tr-TR" b="1" dirty="0" err="1"/>
              <a:t>Transformation</a:t>
            </a:r>
            <a:endParaRPr lang="tr-TR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217AE-8ADD-E24C-9D90-2D5EFE6EA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5" y="967694"/>
            <a:ext cx="11298477" cy="53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0B42-BE8A-D94A-949C-87F43898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52" y="0"/>
            <a:ext cx="9144000" cy="967694"/>
          </a:xfrm>
        </p:spPr>
        <p:txBody>
          <a:bodyPr/>
          <a:lstStyle/>
          <a:p>
            <a:r>
              <a:rPr lang="tr-TR" b="1" dirty="0" err="1"/>
              <a:t>Why</a:t>
            </a:r>
            <a:r>
              <a:rPr lang="tr-TR" b="1" dirty="0"/>
              <a:t> </a:t>
            </a:r>
            <a:r>
              <a:rPr lang="tr-TR" b="1" dirty="0" err="1"/>
              <a:t>Containers</a:t>
            </a:r>
            <a:r>
              <a:rPr lang="tr-TR" b="1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01B08-43C1-6642-9791-2D28CF525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6" y="2465384"/>
            <a:ext cx="4979261" cy="3115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E0760-AFF3-C942-AB46-E7078A0BB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655" y="2424810"/>
            <a:ext cx="5016275" cy="31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0B42-BE8A-D94A-949C-87F43898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024" y="0"/>
            <a:ext cx="9144000" cy="967694"/>
          </a:xfrm>
        </p:spPr>
        <p:txBody>
          <a:bodyPr/>
          <a:lstStyle/>
          <a:p>
            <a:r>
              <a:rPr lang="tr-TR" b="1" dirty="0" err="1"/>
              <a:t>Why</a:t>
            </a:r>
            <a:r>
              <a:rPr lang="tr-TR" b="1" dirty="0"/>
              <a:t> </a:t>
            </a:r>
            <a:r>
              <a:rPr lang="tr-TR" b="1" dirty="0" err="1"/>
              <a:t>Containers</a:t>
            </a:r>
            <a:r>
              <a:rPr lang="tr-TR" b="1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79D194-58A2-1841-9666-1B918DEC8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264"/>
            <a:ext cx="5836024" cy="51494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3EE89D-C193-2C46-B180-618B191D3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76" y="1947262"/>
            <a:ext cx="6721872" cy="35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7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0B42-BE8A-D94A-949C-87F43898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229" y="0"/>
            <a:ext cx="9144000" cy="967694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History</a:t>
            </a:r>
            <a:r>
              <a:rPr lang="tr-TR" b="1" dirty="0"/>
              <a:t> of </a:t>
            </a:r>
            <a:r>
              <a:rPr lang="tr-TR" b="1" dirty="0" err="1"/>
              <a:t>Docker</a:t>
            </a:r>
            <a:r>
              <a:rPr lang="tr-TR" b="1" dirty="0"/>
              <a:t> (</a:t>
            </a:r>
            <a:r>
              <a:rPr lang="tr-TR" b="1" dirty="0" err="1"/>
              <a:t>Containers</a:t>
            </a:r>
            <a:r>
              <a:rPr lang="tr-TR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C23C1-9151-594D-895C-348F659E9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4" y="967694"/>
            <a:ext cx="11536990" cy="52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4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0B42-BE8A-D94A-949C-87F43898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676" y="0"/>
            <a:ext cx="9144000" cy="967694"/>
          </a:xfrm>
        </p:spPr>
        <p:txBody>
          <a:bodyPr/>
          <a:lstStyle/>
          <a:p>
            <a:r>
              <a:rPr lang="tr-TR" b="1" dirty="0" err="1"/>
              <a:t>History</a:t>
            </a:r>
            <a:r>
              <a:rPr lang="tr-TR" b="1" dirty="0"/>
              <a:t> Of </a:t>
            </a:r>
            <a:r>
              <a:rPr lang="tr-TR" b="1" dirty="0" err="1"/>
              <a:t>Docker</a:t>
            </a:r>
            <a:r>
              <a:rPr lang="tr-TR" b="1" dirty="0"/>
              <a:t> (</a:t>
            </a:r>
            <a:r>
              <a:rPr lang="tr-TR" b="1" dirty="0" err="1"/>
              <a:t>Numbers</a:t>
            </a:r>
            <a:r>
              <a:rPr lang="tr-TR" b="1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DCD16-3DFF-A44B-8AC7-19ECA9E86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8" y="967694"/>
            <a:ext cx="11592948" cy="50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7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0B42-BE8A-D94A-949C-87F43898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229" y="0"/>
            <a:ext cx="9144000" cy="967694"/>
          </a:xfrm>
        </p:spPr>
        <p:txBody>
          <a:bodyPr/>
          <a:lstStyle/>
          <a:p>
            <a:r>
              <a:rPr lang="tr-TR" b="1" dirty="0" err="1"/>
              <a:t>Docker</a:t>
            </a:r>
            <a:r>
              <a:rPr lang="tr-TR" b="1" dirty="0"/>
              <a:t>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26B82-6C43-5F40-B822-1A4305DBB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29" y="967694"/>
            <a:ext cx="10697227" cy="51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6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0B42-BE8A-D94A-949C-87F43898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123" y="0"/>
            <a:ext cx="9144000" cy="967694"/>
          </a:xfrm>
        </p:spPr>
        <p:txBody>
          <a:bodyPr>
            <a:normAutofit/>
          </a:bodyPr>
          <a:lstStyle/>
          <a:p>
            <a:r>
              <a:rPr lang="tr-TR" b="1" dirty="0" err="1"/>
              <a:t>Docker</a:t>
            </a:r>
            <a:r>
              <a:rPr lang="tr-TR" b="1" dirty="0"/>
              <a:t> &amp; </a:t>
            </a:r>
            <a:r>
              <a:rPr lang="tr-TR" b="1" dirty="0" err="1"/>
              <a:t>DevOps</a:t>
            </a:r>
            <a:endParaRPr lang="tr-T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248A1-E204-5344-B47E-09FA538D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3" y="967694"/>
            <a:ext cx="10722279" cy="51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5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166</Words>
  <Application>Microsoft Macintosh PowerPoint</Application>
  <PresentationFormat>Widescreen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DOCKERIZE YOURSELF</vt:lpstr>
      <vt:lpstr>Hüseyin Ekemen</vt:lpstr>
      <vt:lpstr>IT Transformation</vt:lpstr>
      <vt:lpstr>Why Containers?</vt:lpstr>
      <vt:lpstr>Why Containers?</vt:lpstr>
      <vt:lpstr>History of Docker (Containers)</vt:lpstr>
      <vt:lpstr>History Of Docker (Numbers)</vt:lpstr>
      <vt:lpstr>Docker Basics</vt:lpstr>
      <vt:lpstr>Docker &amp; DevOps</vt:lpstr>
      <vt:lpstr>Docker &amp; SDLC</vt:lpstr>
      <vt:lpstr>Resources</vt:lpstr>
      <vt:lpstr>WE ARE HIRING!!!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Populer Programlama Dilleri</dc:title>
  <dc:creator>Huseyin Ekemen</dc:creator>
  <cp:lastModifiedBy>Huseyin Ekemen</cp:lastModifiedBy>
  <cp:revision>108</cp:revision>
  <dcterms:created xsi:type="dcterms:W3CDTF">2018-06-20T08:05:18Z</dcterms:created>
  <dcterms:modified xsi:type="dcterms:W3CDTF">2019-03-26T09:45:41Z</dcterms:modified>
</cp:coreProperties>
</file>