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了解详细信息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274" autoAdjust="0"/>
  </p:normalViewPr>
  <p:slideViewPr>
    <p:cSldViewPr snapToGrid="0">
      <p:cViewPr varScale="1">
        <p:scale>
          <a:sx n="112" d="100"/>
          <a:sy n="112" d="100"/>
        </p:scale>
        <p:origin x="5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2018年8月27日 Monday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2018年8月27日 Monday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zh-cn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2018年8月27日 Monday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编辑母版文本样式
第二级
第三级
第四级
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2018年8月27日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CN/article/PowerPoint-2016-for-Mac-Help-89809457-4470-4f79-a4d6-835cd366f7d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欢迎使用 PowerPoint for Mac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简化工作的 5 个窍门</a:t>
            </a:r>
          </a:p>
        </p:txBody>
      </p:sp>
      <p:pic>
        <p:nvPicPr>
          <p:cNvPr id="4" name="图片 3" descr="PowerPoint 徽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>
                <a:cs typeface="Arial" panose="020B0604020202020204" pitchFamily="34" charset="0"/>
              </a:rPr>
              <a:t>快速访问命令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常用命令显示在文档顶部的</a:t>
            </a:r>
            <a:r>
              <a:rPr lang="zh-CN" altLang="en-US" sz="1600" b="1" dirty="0"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cs typeface="Arial" panose="020B0604020202020204" pitchFamily="34" charset="0"/>
              </a:rPr>
              <a:t>中，仅需</a:t>
            </a:r>
            <a:r>
              <a:rPr lang="zh-CN" altLang="en-US" dirty="0">
                <a:cs typeface="Arial" panose="020B0604020202020204" pitchFamily="34" charset="0"/>
              </a:rPr>
              <a:t>单击</a:t>
            </a:r>
            <a:r>
              <a:rPr lang="zh-CN" altLang="en-US" sz="1600" dirty="0">
                <a:cs typeface="Arial" panose="020B0604020202020204" pitchFamily="34" charset="0"/>
              </a:rPr>
              <a:t>即可使用。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内容占位符 3"/>
          <p:cNvSpPr txBox="1">
            <a:spLocks/>
          </p:cNvSpPr>
          <p:nvPr/>
        </p:nvSpPr>
        <p:spPr>
          <a:xfrm>
            <a:off x="576233" y="3821376"/>
            <a:ext cx="5797135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如果当前显示的命令不是所需命令，请自定义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请尝试：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选择“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自定义快速访问工具栏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”，然后选择要在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中添加或要从中删除的命令名称。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34" y="3752346"/>
            <a:ext cx="3817784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在批注中提供反馈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9945" y="1731495"/>
            <a:ext cx="6692687" cy="334972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批注以对话形式进行整理，让你可轻松讨论幻灯片上的内容。这是一种快速添加反馈的好方法。</a:t>
            </a:r>
          </a:p>
          <a:p>
            <a:pPr rtl="0"/>
            <a:r>
              <a:rPr lang="zh-CN" altLang="en-US" dirty="0">
                <a:cs typeface="Arial" panose="020B0604020202020204" pitchFamily="34" charset="0"/>
              </a:rPr>
              <a:t>请尝试：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在段落中选择某个位置，然后选择“</a:t>
            </a:r>
            <a:r>
              <a:rPr lang="zh-CN" altLang="en-US" b="1" dirty="0">
                <a:cs typeface="Arial" panose="020B0604020202020204" pitchFamily="34" charset="0"/>
              </a:rPr>
              <a:t>审阅</a:t>
            </a:r>
            <a:r>
              <a:rPr lang="zh-CN" altLang="en-US" dirty="0">
                <a:cs typeface="Arial" panose="020B0604020202020204" pitchFamily="34" charset="0"/>
              </a:rPr>
              <a:t>”</a:t>
            </a:r>
            <a:br>
              <a:rPr lang="zh-CN" altLang="en-US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选项卡。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新建批注</a:t>
            </a:r>
            <a:r>
              <a:rPr lang="zh-CN" altLang="en-US" dirty="0">
                <a:cs typeface="Arial" panose="020B0604020202020204" pitchFamily="34" charset="0"/>
              </a:rPr>
              <a:t>”       ，然后键入内容。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答复</a:t>
            </a:r>
            <a:r>
              <a:rPr lang="zh-CN" altLang="en-US" dirty="0">
                <a:cs typeface="Arial" panose="020B0604020202020204" pitchFamily="34" charset="0"/>
              </a:rPr>
              <a:t>”并键入内容。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3" y="5170184"/>
            <a:ext cx="3930877" cy="503728"/>
          </a:xfrm>
          <a:prstGeom prst="rect">
            <a:avLst/>
          </a:prstGeom>
        </p:spPr>
      </p:pic>
      <p:sp>
        <p:nvSpPr>
          <p:cNvPr id="11" name="内容占位符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提示：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如果想快速查看演示文稿中的批注，请选择屏幕底部的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状态栏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中的</a:t>
            </a:r>
            <a:b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</a:b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批注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”。</a:t>
            </a:r>
          </a:p>
        </p:txBody>
      </p:sp>
      <p:pic>
        <p:nvPicPr>
          <p:cNvPr id="4" name="图片 3" descr="徽标的特写&#10;&#10;生成的置信度非常高的说明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3" y="3870577"/>
            <a:ext cx="352381" cy="304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58" y="2434930"/>
            <a:ext cx="2438095" cy="971429"/>
          </a:xfrm>
          <a:prstGeom prst="rect">
            <a:avLst/>
          </a:prstGeom>
        </p:spPr>
      </p:pic>
      <p:grpSp>
        <p:nvGrpSpPr>
          <p:cNvPr id="12" name="组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395" y="4014463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sz="3400" dirty="0">
                <a:cs typeface="Arial" panose="020B0604020202020204" pitchFamily="34" charset="0"/>
              </a:rPr>
              <a:t>专为团队合作而设计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 rtlCol="0">
            <a:noAutofit/>
          </a:bodyPr>
          <a:lstStyle/>
          <a:p>
            <a:pPr rtl="0"/>
            <a:r>
              <a:rPr lang="zh-cn" dirty="0">
                <a:cs typeface="Arial" panose="020B0604020202020204" pitchFamily="34" charset="0"/>
              </a:rPr>
              <a:t>联机存储文档后，组员可同时处理该文档。</a:t>
            </a:r>
          </a:p>
          <a:p>
            <a:pPr rtl="0"/>
            <a:r>
              <a:rPr lang="zh-cn" dirty="0">
                <a:cs typeface="Arial" panose="020B0604020202020204" pitchFamily="34" charset="0"/>
              </a:rPr>
              <a:t>操作方式如下：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文件</a:t>
            </a:r>
            <a:r>
              <a:rPr lang="zh-cn" dirty="0">
                <a:cs typeface="Arial" panose="020B0604020202020204" pitchFamily="34" charset="0"/>
              </a:rPr>
              <a:t>”&gt;“</a:t>
            </a:r>
            <a:r>
              <a:rPr lang="zh-cn" b="1" dirty="0">
                <a:cs typeface="Arial" panose="020B0604020202020204" pitchFamily="34" charset="0"/>
              </a:rPr>
              <a:t>另存为</a:t>
            </a:r>
            <a:r>
              <a:rPr lang="zh-cn" dirty="0">
                <a:cs typeface="Arial" panose="020B0604020202020204" pitchFamily="34" charset="0"/>
              </a:rPr>
              <a:t>”，在 OneDrive 等联机位置处保存文档。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从</a:t>
            </a:r>
            <a:r>
              <a:rPr lang="zh-cn" dirty="0"/>
              <a:t>功能区上方</a:t>
            </a: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共享</a:t>
            </a:r>
            <a:r>
              <a:rPr lang="zh-cn" dirty="0">
                <a:cs typeface="Arial" panose="020B0604020202020204" pitchFamily="34" charset="0"/>
              </a:rPr>
              <a:t>”按钮。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邀请他人或发送链接，以便其与你一同编辑。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30" y="2726871"/>
            <a:ext cx="3618708" cy="23567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11" y="3275789"/>
            <a:ext cx="561976" cy="228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1" y="4164639"/>
            <a:ext cx="4676190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使用选择窗格进行有序整理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1" y="1825624"/>
            <a:ext cx="6998207" cy="467228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”是一款很好用的工具，可整理和管理幻灯片上的图片、形状和文本框等对象。“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”是订阅专属功能。如果有 </a:t>
            </a:r>
            <a:r>
              <a:rPr lang="en-US" altLang="zh-CN" sz="1500">
                <a:cs typeface="Arial" panose="020B0604020202020204" pitchFamily="34" charset="0"/>
              </a:rPr>
              <a:t>Office 365 </a:t>
            </a:r>
            <a:r>
              <a:rPr lang="zh-CN" altLang="en-US" sz="1500">
                <a:cs typeface="Arial" panose="020B0604020202020204" pitchFamily="34" charset="0"/>
              </a:rPr>
              <a:t>订阅，可自行尝试该功能：</a:t>
            </a:r>
          </a:p>
          <a:p>
            <a:pPr rtl="0"/>
            <a:r>
              <a:rPr lang="zh-CN" altLang="en-US" sz="1500">
                <a:cs typeface="Arial" panose="020B0604020202020204" pitchFamily="34" charset="0"/>
              </a:rPr>
              <a:t>请尝试：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转到“</a:t>
            </a:r>
            <a:r>
              <a:rPr lang="zh-CN" altLang="en-US" sz="1500" b="1">
                <a:cs typeface="Arial" panose="020B0604020202020204" pitchFamily="34" charset="0"/>
              </a:rPr>
              <a:t>开始”</a:t>
            </a:r>
            <a:r>
              <a:rPr lang="zh-CN" altLang="en-US" sz="1500">
                <a:cs typeface="Arial" panose="020B0604020202020204" pitchFamily="34" charset="0"/>
              </a:rPr>
              <a:t>选项卡，选择“</a:t>
            </a:r>
            <a:r>
              <a:rPr lang="zh-CN" altLang="en-US" sz="1500" b="1">
                <a:cs typeface="Arial" panose="020B0604020202020204" pitchFamily="34" charset="0"/>
              </a:rPr>
              <a:t>排列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en-US" altLang="zh-CN" sz="1500">
                <a:cs typeface="Arial" panose="020B0604020202020204" pitchFamily="34" charset="0"/>
              </a:rPr>
              <a:t>&gt;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zh-CN" altLang="en" sz="1500" b="1">
                <a:cs typeface="Arial" panose="020B0604020202020204" pitchFamily="34" charset="0"/>
              </a:rPr>
              <a:t>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尝试重命名对象：双击“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的“</a:t>
            </a:r>
            <a:r>
              <a:rPr lang="zh-CN" altLang="en-US" sz="1500"/>
              <a:t>大灰色矩形</a:t>
            </a:r>
            <a:r>
              <a:rPr lang="zh-CN" altLang="en-US" sz="1500">
                <a:cs typeface="Arial" panose="020B0604020202020204" pitchFamily="34" charset="0"/>
              </a:rPr>
              <a:t>”名称并键入新名称。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尝试更改对象的顺序：在“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中，拖放大灰色矩形，使它位于顶部。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若要在“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”中切换对象的可见性，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请单击“显示</a:t>
            </a:r>
            <a:r>
              <a:rPr lang="en-US" altLang="zh-CN" sz="1500">
                <a:cs typeface="Arial" panose="020B0604020202020204" pitchFamily="34" charset="0"/>
              </a:rPr>
              <a:t>/</a:t>
            </a:r>
            <a:r>
              <a:rPr lang="zh-CN" altLang="en-US" sz="1500">
                <a:cs typeface="Arial" panose="020B0604020202020204" pitchFamily="34" charset="0"/>
              </a:rPr>
              <a:t>隐藏”复选框。</a:t>
            </a:r>
          </a:p>
        </p:txBody>
      </p:sp>
      <p:sp>
        <p:nvSpPr>
          <p:cNvPr id="6" name="大灰色矩形" descr="大灰色矩形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小蓝色矩形" descr="小蓝色矩形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 descr="“选择窗格”中用于切换可见性的“显示/隐藏”复选框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83" y="5562629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从离开的位置继续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登录到 </a:t>
            </a:r>
            <a:r>
              <a:rPr lang="en-US" altLang="zh-CN" dirty="0">
                <a:cs typeface="Arial" panose="020B0604020202020204" pitchFamily="34" charset="0"/>
              </a:rPr>
              <a:t>Office 365 </a:t>
            </a:r>
            <a:r>
              <a:rPr lang="zh-CN" altLang="en-US" dirty="0">
                <a:cs typeface="Arial" panose="020B0604020202020204" pitchFamily="34" charset="0"/>
              </a:rPr>
              <a:t>后，文档与你随行。通过登录，将 </a:t>
            </a:r>
            <a:r>
              <a:rPr lang="en-US" altLang="zh-CN" dirty="0">
                <a:cs typeface="Arial" panose="020B0604020202020204" pitchFamily="34" charset="0"/>
              </a:rPr>
              <a:t>Office </a:t>
            </a:r>
            <a:r>
              <a:rPr lang="zh-CN" altLang="en-US" dirty="0">
                <a:cs typeface="Arial" panose="020B0604020202020204" pitchFamily="34" charset="0"/>
              </a:rPr>
              <a:t>与你和云端连接。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每次启动程序时，均可在任意设备上查看最近打开过的文档。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是否收藏了演示文稿？将该文稿固定在启动 </a:t>
            </a:r>
            <a:r>
              <a:rPr lang="en-US" altLang="zh-CN" dirty="0"/>
              <a:t>Office </a:t>
            </a:r>
            <a:r>
              <a:rPr lang="zh-CN" altLang="en-US" dirty="0"/>
              <a:t>程序时显</a:t>
            </a:r>
            <a:br>
              <a:rPr lang="en-US" altLang="zh-CN" dirty="0"/>
            </a:br>
            <a:r>
              <a:rPr lang="zh-CN" altLang="en-US" dirty="0"/>
              <a:t>示第一个屏幕上。</a:t>
            </a:r>
            <a:r>
              <a:rPr lang="zh-CN" altLang="en-US" dirty="0">
                <a:cs typeface="Arial" panose="020B0604020202020204" pitchFamily="34" charset="0"/>
              </a:rPr>
              <a:t>即使在其他计算机上登录到 </a:t>
            </a:r>
            <a:r>
              <a:rPr lang="en-US" altLang="zh-CN" dirty="0">
                <a:cs typeface="Arial" panose="020B0604020202020204" pitchFamily="34" charset="0"/>
              </a:rPr>
              <a:t>Office</a:t>
            </a:r>
            <a:r>
              <a:rPr lang="zh-CN" altLang="en-US" dirty="0">
                <a:cs typeface="Arial" panose="020B0604020202020204" pitchFamily="34" charset="0"/>
              </a:rPr>
              <a:t>，该文稿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也将保持固定。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PowerPoint </a:t>
            </a:r>
            <a:r>
              <a:rPr lang="zh-CN" altLang="en-US" dirty="0">
                <a:cs typeface="Arial" panose="020B0604020202020204" pitchFamily="34" charset="0"/>
              </a:rPr>
              <a:t>会跟踪你离开的位置。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下次打开演示文稿时，</a:t>
            </a:r>
            <a:r>
              <a:rPr lang="en-US" altLang="zh-CN" dirty="0">
                <a:cs typeface="Arial" panose="020B0604020202020204" pitchFamily="34" charset="0"/>
              </a:rPr>
              <a:t>PowerPoint 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会邀请你直接跳转到上次阅读或编辑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的位置。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65" y="2091688"/>
            <a:ext cx="1041399" cy="10370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53" y="3387762"/>
            <a:ext cx="6604792" cy="19634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78" y="5171412"/>
            <a:ext cx="1578128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还有 </a:t>
            </a:r>
            <a:r>
              <a:rPr lang="en-US" altLang="zh-CN"/>
              <a:t>PowerPoint for Mac </a:t>
            </a:r>
            <a:r>
              <a:rPr lang="zh-CN" altLang="en-US"/>
              <a:t>相关问题吗？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PowerPoint for Mac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帮助中心了解详细信息。</a:t>
            </a:r>
          </a:p>
        </p:txBody>
      </p:sp>
      <p:pic>
        <p:nvPicPr>
          <p:cNvPr id="10" name="图片 9" descr="其超链接指向 PowerPoint for Mac 帮助中心的向右箭头。选择该图像，在 PowerPoint for Mac 帮助中心了解详细信息">
            <a:hlinkClick r:id="rId3" tooltip="选择此处，在 PowerPoint for Mac 帮助中心了解详细信息。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55" y="3154680"/>
            <a:ext cx="661940" cy="661940"/>
          </a:xfrm>
          <a:prstGeom prst="rect">
            <a:avLst/>
          </a:prstGeom>
        </p:spPr>
      </p:pic>
      <p:sp>
        <p:nvSpPr>
          <p:cNvPr id="7" name="内容占位符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在幻灯片放映模式下选择箭头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0</TotalTime>
  <Words>387</Words>
  <Application>Microsoft Macintosh PowerPoint</Application>
  <PresentationFormat>宽屏</PresentationFormat>
  <Paragraphs>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黑体</vt:lpstr>
      <vt:lpstr>Microsoft YaHei UI</vt:lpstr>
      <vt:lpstr>Arial</vt:lpstr>
      <vt:lpstr>欢迎文档</vt:lpstr>
      <vt:lpstr>欢迎使用 PowerPoint for Mac</vt:lpstr>
      <vt:lpstr>快速访问命令</vt:lpstr>
      <vt:lpstr>在批注中提供反馈</vt:lpstr>
      <vt:lpstr>专为团队合作而设计</vt:lpstr>
      <vt:lpstr>使用选择窗格进行有序整理</vt:lpstr>
      <vt:lpstr>从离开的位置继续</vt:lpstr>
      <vt:lpstr>还有 PowerPoint for Mac 相关问题吗？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 for Mac</dc:title>
  <dc:subject/>
  <dc:creator>徐 乔伦</dc:creator>
  <cp:keywords/>
  <dc:description/>
  <cp:lastModifiedBy>徐 乔伦</cp:lastModifiedBy>
  <cp:revision>1</cp:revision>
  <dcterms:created xsi:type="dcterms:W3CDTF">2018-08-27T07:42:18Z</dcterms:created>
  <dcterms:modified xsi:type="dcterms:W3CDTF">2018-08-27T07:42:42Z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