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275" r:id="rId2"/>
    <p:sldId id="276" r:id="rId3"/>
    <p:sldId id="257" r:id="rId4"/>
    <p:sldId id="265" r:id="rId5"/>
    <p:sldId id="266" r:id="rId6"/>
    <p:sldId id="307" r:id="rId7"/>
    <p:sldId id="309" r:id="rId8"/>
    <p:sldId id="311" r:id="rId9"/>
    <p:sldId id="312" r:id="rId10"/>
    <p:sldId id="310" r:id="rId11"/>
    <p:sldId id="305" r:id="rId12"/>
    <p:sldId id="304" r:id="rId13"/>
    <p:sldId id="31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01CA0-B61D-4F6F-BB22-87814B04EA54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0AA5976-FE7F-46F2-A7C1-BA4B3F4610CA}">
      <dgm:prSet phldrT="[Text]"/>
      <dgm:spPr/>
      <dgm:t>
        <a:bodyPr/>
        <a:lstStyle/>
        <a:p>
          <a:r>
            <a:rPr lang="en-US" dirty="0"/>
            <a:t>I.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cụ</a:t>
          </a:r>
          <a:endParaRPr lang="en-US" dirty="0"/>
        </a:p>
      </dgm:t>
    </dgm:pt>
    <dgm:pt modelId="{81DD7E7D-9C7A-4AAF-8355-AFB4050B1665}" type="parTrans" cxnId="{48FD8BC4-CC6E-442E-984E-E85C7EF25351}">
      <dgm:prSet/>
      <dgm:spPr/>
      <dgm:t>
        <a:bodyPr/>
        <a:lstStyle/>
        <a:p>
          <a:endParaRPr lang="en-US"/>
        </a:p>
      </dgm:t>
    </dgm:pt>
    <dgm:pt modelId="{430DCD2E-52DD-4555-A126-85B8F26B6930}" type="sibTrans" cxnId="{48FD8BC4-CC6E-442E-984E-E85C7EF25351}">
      <dgm:prSet/>
      <dgm:spPr/>
      <dgm:t>
        <a:bodyPr/>
        <a:lstStyle/>
        <a:p>
          <a:endParaRPr lang="en-US"/>
        </a:p>
      </dgm:t>
    </dgm:pt>
    <dgm:pt modelId="{A9E1899B-601D-44B8-86BB-953A376DB33E}">
      <dgm:prSet phldrT="[Text]"/>
      <dgm:spPr/>
      <dgm:t>
        <a:bodyPr/>
        <a:lstStyle/>
        <a:p>
          <a:r>
            <a:rPr lang="en-US" dirty="0"/>
            <a:t>II.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được</a:t>
          </a:r>
          <a:endParaRPr lang="en-US" dirty="0"/>
        </a:p>
      </dgm:t>
    </dgm:pt>
    <dgm:pt modelId="{5538EEE7-2314-41A3-804B-7B9F035C4AF5}" type="parTrans" cxnId="{6F5F0482-ED4A-44C8-8513-E02EB35152DE}">
      <dgm:prSet/>
      <dgm:spPr/>
      <dgm:t>
        <a:bodyPr/>
        <a:lstStyle/>
        <a:p>
          <a:endParaRPr lang="en-US"/>
        </a:p>
      </dgm:t>
    </dgm:pt>
    <dgm:pt modelId="{BE370A72-68D0-4F91-9039-C65B2A8DE752}" type="sibTrans" cxnId="{6F5F0482-ED4A-44C8-8513-E02EB35152DE}">
      <dgm:prSet/>
      <dgm:spPr/>
      <dgm:t>
        <a:bodyPr/>
        <a:lstStyle/>
        <a:p>
          <a:endParaRPr lang="en-US"/>
        </a:p>
      </dgm:t>
    </dgm:pt>
    <dgm:pt modelId="{7BDD83E4-8E7D-4957-82F2-A64F253C03D2}">
      <dgm:prSet phldrT="[Text]"/>
      <dgm:spPr/>
      <dgm:t>
        <a:bodyPr/>
        <a:lstStyle/>
        <a:p>
          <a:r>
            <a:rPr lang="en-US" dirty="0"/>
            <a:t>III.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US" dirty="0"/>
        </a:p>
      </dgm:t>
    </dgm:pt>
    <dgm:pt modelId="{D19C49CD-ED19-4719-AFC5-9D7AD403971A}" type="parTrans" cxnId="{88239F06-133A-49E7-A6A9-91C996DE2F3C}">
      <dgm:prSet/>
      <dgm:spPr/>
      <dgm:t>
        <a:bodyPr/>
        <a:lstStyle/>
        <a:p>
          <a:endParaRPr lang="en-US"/>
        </a:p>
      </dgm:t>
    </dgm:pt>
    <dgm:pt modelId="{CF9159AC-9F43-4DE7-BD34-6EC809160D14}" type="sibTrans" cxnId="{88239F06-133A-49E7-A6A9-91C996DE2F3C}">
      <dgm:prSet/>
      <dgm:spPr/>
      <dgm:t>
        <a:bodyPr/>
        <a:lstStyle/>
        <a:p>
          <a:endParaRPr lang="en-US"/>
        </a:p>
      </dgm:t>
    </dgm:pt>
    <dgm:pt modelId="{88993DB8-8E8F-4475-9D05-EC02C76A5C44}" type="pres">
      <dgm:prSet presAssocID="{66D01CA0-B61D-4F6F-BB22-87814B04EA54}" presName="linear" presStyleCnt="0">
        <dgm:presLayoutVars>
          <dgm:animLvl val="lvl"/>
          <dgm:resizeHandles val="exact"/>
        </dgm:presLayoutVars>
      </dgm:prSet>
      <dgm:spPr/>
    </dgm:pt>
    <dgm:pt modelId="{B1CD752F-9826-4657-982B-6024699FC250}" type="pres">
      <dgm:prSet presAssocID="{10AA5976-FE7F-46F2-A7C1-BA4B3F4610CA}" presName="parentText" presStyleLbl="node1" presStyleIdx="0" presStyleCnt="3" custScaleX="46229" custScaleY="49113" custLinFactNeighborX="0" custLinFactNeighborY="-94782">
        <dgm:presLayoutVars>
          <dgm:chMax val="0"/>
          <dgm:bulletEnabled val="1"/>
        </dgm:presLayoutVars>
      </dgm:prSet>
      <dgm:spPr/>
    </dgm:pt>
    <dgm:pt modelId="{00FA8182-0757-46D4-9C75-821289F5EAE2}" type="pres">
      <dgm:prSet presAssocID="{430DCD2E-52DD-4555-A126-85B8F26B6930}" presName="spacer" presStyleCnt="0"/>
      <dgm:spPr/>
    </dgm:pt>
    <dgm:pt modelId="{02360B8E-9565-4C48-88D7-D0C2C7B46383}" type="pres">
      <dgm:prSet presAssocID="{A9E1899B-601D-44B8-86BB-953A376DB33E}" presName="parentText" presStyleLbl="node1" presStyleIdx="1" presStyleCnt="3" custScaleX="46229" custScaleY="49113" custLinFactNeighborX="0" custLinFactNeighborY="31437">
        <dgm:presLayoutVars>
          <dgm:chMax val="0"/>
          <dgm:bulletEnabled val="1"/>
        </dgm:presLayoutVars>
      </dgm:prSet>
      <dgm:spPr/>
    </dgm:pt>
    <dgm:pt modelId="{432F4366-867B-4995-A71B-7DB49409EDA6}" type="pres">
      <dgm:prSet presAssocID="{BE370A72-68D0-4F91-9039-C65B2A8DE752}" presName="spacer" presStyleCnt="0"/>
      <dgm:spPr/>
    </dgm:pt>
    <dgm:pt modelId="{521D2C54-23E5-427D-A410-244B2F3C90CF}" type="pres">
      <dgm:prSet presAssocID="{7BDD83E4-8E7D-4957-82F2-A64F253C03D2}" presName="parentText" presStyleLbl="node1" presStyleIdx="2" presStyleCnt="3" custScaleX="46229" custScaleY="49113" custLinFactY="1655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88239F06-133A-49E7-A6A9-91C996DE2F3C}" srcId="{66D01CA0-B61D-4F6F-BB22-87814B04EA54}" destId="{7BDD83E4-8E7D-4957-82F2-A64F253C03D2}" srcOrd="2" destOrd="0" parTransId="{D19C49CD-ED19-4719-AFC5-9D7AD403971A}" sibTransId="{CF9159AC-9F43-4DE7-BD34-6EC809160D14}"/>
    <dgm:cxn modelId="{D9481153-313B-4772-9480-1A73969A5E6A}" type="presOf" srcId="{A9E1899B-601D-44B8-86BB-953A376DB33E}" destId="{02360B8E-9565-4C48-88D7-D0C2C7B46383}" srcOrd="0" destOrd="0" presId="urn:microsoft.com/office/officeart/2005/8/layout/vList2"/>
    <dgm:cxn modelId="{6F5F0482-ED4A-44C8-8513-E02EB35152DE}" srcId="{66D01CA0-B61D-4F6F-BB22-87814B04EA54}" destId="{A9E1899B-601D-44B8-86BB-953A376DB33E}" srcOrd="1" destOrd="0" parTransId="{5538EEE7-2314-41A3-804B-7B9F035C4AF5}" sibTransId="{BE370A72-68D0-4F91-9039-C65B2A8DE752}"/>
    <dgm:cxn modelId="{1FBA4889-3C77-4F14-82D7-84ED51E8806C}" type="presOf" srcId="{7BDD83E4-8E7D-4957-82F2-A64F253C03D2}" destId="{521D2C54-23E5-427D-A410-244B2F3C90CF}" srcOrd="0" destOrd="0" presId="urn:microsoft.com/office/officeart/2005/8/layout/vList2"/>
    <dgm:cxn modelId="{BCBC6DB9-D437-477E-AD44-C764D1B2A51B}" type="presOf" srcId="{66D01CA0-B61D-4F6F-BB22-87814B04EA54}" destId="{88993DB8-8E8F-4475-9D05-EC02C76A5C44}" srcOrd="0" destOrd="0" presId="urn:microsoft.com/office/officeart/2005/8/layout/vList2"/>
    <dgm:cxn modelId="{48FD8BC4-CC6E-442E-984E-E85C7EF25351}" srcId="{66D01CA0-B61D-4F6F-BB22-87814B04EA54}" destId="{10AA5976-FE7F-46F2-A7C1-BA4B3F4610CA}" srcOrd="0" destOrd="0" parTransId="{81DD7E7D-9C7A-4AAF-8355-AFB4050B1665}" sibTransId="{430DCD2E-52DD-4555-A126-85B8F26B6930}"/>
    <dgm:cxn modelId="{25096FE6-CE0D-4310-BE96-412373889E98}" type="presOf" srcId="{10AA5976-FE7F-46F2-A7C1-BA4B3F4610CA}" destId="{B1CD752F-9826-4657-982B-6024699FC250}" srcOrd="0" destOrd="0" presId="urn:microsoft.com/office/officeart/2005/8/layout/vList2"/>
    <dgm:cxn modelId="{EA8B3DDE-CA45-4480-A391-3524CF2D60D0}" type="presParOf" srcId="{88993DB8-8E8F-4475-9D05-EC02C76A5C44}" destId="{B1CD752F-9826-4657-982B-6024699FC250}" srcOrd="0" destOrd="0" presId="urn:microsoft.com/office/officeart/2005/8/layout/vList2"/>
    <dgm:cxn modelId="{711B7ACC-EF93-4E78-B8A1-1C185BCC1492}" type="presParOf" srcId="{88993DB8-8E8F-4475-9D05-EC02C76A5C44}" destId="{00FA8182-0757-46D4-9C75-821289F5EAE2}" srcOrd="1" destOrd="0" presId="urn:microsoft.com/office/officeart/2005/8/layout/vList2"/>
    <dgm:cxn modelId="{7E7D7362-4E1B-44D7-9270-F793AEED9C02}" type="presParOf" srcId="{88993DB8-8E8F-4475-9D05-EC02C76A5C44}" destId="{02360B8E-9565-4C48-88D7-D0C2C7B46383}" srcOrd="2" destOrd="0" presId="urn:microsoft.com/office/officeart/2005/8/layout/vList2"/>
    <dgm:cxn modelId="{49B642F2-3B25-4937-920D-D9620A5D2A3E}" type="presParOf" srcId="{88993DB8-8E8F-4475-9D05-EC02C76A5C44}" destId="{432F4366-867B-4995-A71B-7DB49409EDA6}" srcOrd="3" destOrd="0" presId="urn:microsoft.com/office/officeart/2005/8/layout/vList2"/>
    <dgm:cxn modelId="{39DCB55D-C5D6-461B-986C-2731DA5BF9D6}" type="presParOf" srcId="{88993DB8-8E8F-4475-9D05-EC02C76A5C44}" destId="{521D2C54-23E5-427D-A410-244B2F3C90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D752F-9826-4657-982B-6024699FC250}">
      <dsp:nvSpPr>
        <dsp:cNvPr id="0" name=""/>
        <dsp:cNvSpPr/>
      </dsp:nvSpPr>
      <dsp:spPr>
        <a:xfrm>
          <a:off x="2332075" y="1162040"/>
          <a:ext cx="4009949" cy="7539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I. </a:t>
          </a:r>
          <a:r>
            <a:rPr lang="en-US" sz="3100" kern="1200" dirty="0" err="1"/>
            <a:t>Tổng</a:t>
          </a:r>
          <a:r>
            <a:rPr lang="en-US" sz="3100" kern="1200" dirty="0"/>
            <a:t> </a:t>
          </a:r>
          <a:r>
            <a:rPr lang="en-US" sz="3100" kern="1200" dirty="0" err="1"/>
            <a:t>quan</a:t>
          </a:r>
          <a:r>
            <a:rPr lang="en-US" sz="3100" kern="1200" dirty="0"/>
            <a:t> </a:t>
          </a:r>
          <a:r>
            <a:rPr lang="en-US" sz="3100" kern="1200" dirty="0" err="1"/>
            <a:t>công</a:t>
          </a:r>
          <a:r>
            <a:rPr lang="en-US" sz="3100" kern="1200" dirty="0"/>
            <a:t> </a:t>
          </a:r>
          <a:r>
            <a:rPr lang="en-US" sz="3100" kern="1200" dirty="0" err="1"/>
            <a:t>cụ</a:t>
          </a:r>
          <a:endParaRPr lang="en-US" sz="3100" kern="1200" dirty="0"/>
        </a:p>
      </dsp:txBody>
      <dsp:txXfrm>
        <a:off x="2368878" y="1198843"/>
        <a:ext cx="3936343" cy="680298"/>
      </dsp:txXfrm>
    </dsp:sp>
    <dsp:sp modelId="{02360B8E-9565-4C48-88D7-D0C2C7B46383}">
      <dsp:nvSpPr>
        <dsp:cNvPr id="0" name=""/>
        <dsp:cNvSpPr/>
      </dsp:nvSpPr>
      <dsp:spPr>
        <a:xfrm>
          <a:off x="2332075" y="2332911"/>
          <a:ext cx="4009949" cy="7539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II. </a:t>
          </a:r>
          <a:r>
            <a:rPr lang="en-US" sz="3100" kern="1200" dirty="0" err="1"/>
            <a:t>Kết</a:t>
          </a:r>
          <a:r>
            <a:rPr lang="en-US" sz="3100" kern="1200" dirty="0"/>
            <a:t> </a:t>
          </a:r>
          <a:r>
            <a:rPr lang="en-US" sz="3100" kern="1200" dirty="0" err="1"/>
            <a:t>quả</a:t>
          </a:r>
          <a:r>
            <a:rPr lang="en-US" sz="3100" kern="1200" dirty="0"/>
            <a:t> </a:t>
          </a:r>
          <a:r>
            <a:rPr lang="en-US" sz="3100" kern="1200" dirty="0" err="1"/>
            <a:t>đạt</a:t>
          </a:r>
          <a:r>
            <a:rPr lang="en-US" sz="3100" kern="1200" dirty="0"/>
            <a:t> </a:t>
          </a:r>
          <a:r>
            <a:rPr lang="en-US" sz="3100" kern="1200" dirty="0" err="1"/>
            <a:t>được</a:t>
          </a:r>
          <a:endParaRPr lang="en-US" sz="3100" kern="1200" dirty="0"/>
        </a:p>
      </dsp:txBody>
      <dsp:txXfrm>
        <a:off x="2368878" y="2369714"/>
        <a:ext cx="3936343" cy="680298"/>
      </dsp:txXfrm>
    </dsp:sp>
    <dsp:sp modelId="{521D2C54-23E5-427D-A410-244B2F3C90CF}">
      <dsp:nvSpPr>
        <dsp:cNvPr id="0" name=""/>
        <dsp:cNvSpPr/>
      </dsp:nvSpPr>
      <dsp:spPr>
        <a:xfrm>
          <a:off x="2332075" y="3422916"/>
          <a:ext cx="4009949" cy="7539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III. </a:t>
          </a:r>
          <a:r>
            <a:rPr lang="en-US" sz="3100" kern="1200" dirty="0" err="1"/>
            <a:t>Hướng</a:t>
          </a:r>
          <a:r>
            <a:rPr lang="en-US" sz="3100" kern="1200" dirty="0"/>
            <a:t> </a:t>
          </a:r>
          <a:r>
            <a:rPr lang="en-US" sz="3100" kern="1200" dirty="0" err="1"/>
            <a:t>phát</a:t>
          </a:r>
          <a:r>
            <a:rPr lang="en-US" sz="3100" kern="1200" dirty="0"/>
            <a:t> </a:t>
          </a:r>
          <a:r>
            <a:rPr lang="en-US" sz="3100" kern="1200" dirty="0" err="1"/>
            <a:t>triển</a:t>
          </a:r>
          <a:endParaRPr lang="en-US" sz="3100" kern="1200" dirty="0"/>
        </a:p>
      </dsp:txBody>
      <dsp:txXfrm>
        <a:off x="2368878" y="3459719"/>
        <a:ext cx="3936343" cy="680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5" r:id="rId5"/>
    <p:sldLayoutId id="2147483683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all-labs" TargetMode="External"/><Relationship Id="rId2" Type="http://schemas.openxmlformats.org/officeDocument/2006/relationships/hyperlink" Target="https://uniime.net/templates/data/check.php?action=loadPreview&amp;id=154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digininja/DVWA" TargetMode="External"/><Relationship Id="rId4" Type="http://schemas.openxmlformats.org/officeDocument/2006/relationships/hyperlink" Target="http://www.itsecgame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3. Payload list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4. Log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5. Cookie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BBB2E-CDDB-152E-51F6-97EB44A3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12243"/>
            <a:ext cx="7475868" cy="2316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9C35C7-659C-D170-2542-10BACB51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16" y="3997832"/>
            <a:ext cx="6553768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4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>
                <a:latin typeface="+mn-lt"/>
              </a:rPr>
              <a:t>Labs online</a:t>
            </a: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+mn-lt"/>
              </a:rPr>
              <a:t>Real world website</a:t>
            </a:r>
          </a:p>
          <a:p>
            <a:pPr marL="0" indent="0">
              <a:buNone/>
            </a:pPr>
            <a:r>
              <a:rPr lang="en-US" sz="2000" dirty="0">
                <a:latin typeface="+mn-lt"/>
                <a:hlinkClick r:id="rId2"/>
              </a:rPr>
              <a:t>https://uniime.net/templates/data/check.php?action=loadPreview&amp;id=154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FDB653-5A4E-F66E-5A0F-48777B540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26782"/>
              </p:ext>
            </p:extLst>
          </p:nvPr>
        </p:nvGraphicFramePr>
        <p:xfrm>
          <a:off x="1524000" y="13970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180">
                  <a:extLst>
                    <a:ext uri="{9D8B030D-6E8A-4147-A177-3AD203B41FA5}">
                      <a16:colId xmlns:a16="http://schemas.microsoft.com/office/drawing/2014/main" val="1740166214"/>
                    </a:ext>
                  </a:extLst>
                </a:gridCol>
                <a:gridCol w="1631820">
                  <a:extLst>
                    <a:ext uri="{9D8B030D-6E8A-4147-A177-3AD203B41FA5}">
                      <a16:colId xmlns:a16="http://schemas.microsoft.com/office/drawing/2014/main" val="18469310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952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8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Portswigger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hlinkClick r:id="rId3"/>
                        </a:rPr>
                        <a:t>link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14/18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lab Oracle, 1 lab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data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7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bWAPP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hlinkClick r:id="rId4"/>
                        </a:rPr>
                        <a:t>link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13/18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captcha, SOAP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4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DVWA (</a:t>
                      </a:r>
                      <a:r>
                        <a:rPr lang="en-US" dirty="0">
                          <a:hlinkClick r:id="rId5"/>
                        </a:rPr>
                        <a:t>link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8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JSON, XML, …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method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SOAP, WebSocket, …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 PUT, PATCH, DELETE, …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vector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UNION-based, ERROR-based, …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lỗ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hổng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Detect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sử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vector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phù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hợp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 Multi thread request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Sử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định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dạng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XML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payload list</a:t>
            </a:r>
          </a:p>
        </p:txBody>
      </p:sp>
    </p:spTree>
    <p:extLst>
      <p:ext uri="{BB962C8B-B14F-4D97-AF65-F5344CB8AC3E}">
        <p14:creationId xmlns:p14="http://schemas.microsoft.com/office/powerpoint/2010/main" val="368563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     DEMO</a:t>
            </a:r>
          </a:p>
        </p:txBody>
      </p:sp>
    </p:spTree>
    <p:extLst>
      <p:ext uri="{BB962C8B-B14F-4D97-AF65-F5344CB8AC3E}">
        <p14:creationId xmlns:p14="http://schemas.microsoft.com/office/powerpoint/2010/main" val="227492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488" y="1889386"/>
            <a:ext cx="4383024" cy="2127504"/>
          </a:xfrm>
        </p:spPr>
        <p:txBody>
          <a:bodyPr/>
          <a:lstStyle/>
          <a:p>
            <a:r>
              <a:rPr lang="en-US" dirty="0"/>
              <a:t>Project 3 -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rà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SQL injection</a:t>
            </a:r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000" b="0" dirty="0" err="1"/>
              <a:t>Báo</a:t>
            </a:r>
            <a:r>
              <a:rPr lang="en-US" sz="3000" b="0" dirty="0"/>
              <a:t> </a:t>
            </a:r>
            <a:r>
              <a:rPr lang="en-US" sz="3000" b="0" dirty="0" err="1"/>
              <a:t>cáo</a:t>
            </a:r>
            <a:r>
              <a:rPr lang="en-US" sz="3000" b="0" dirty="0"/>
              <a:t> </a:t>
            </a:r>
            <a:r>
              <a:rPr lang="en-US" sz="3000" b="0" dirty="0" err="1"/>
              <a:t>kết</a:t>
            </a:r>
            <a:r>
              <a:rPr lang="en-US" sz="3000" b="0" dirty="0"/>
              <a:t> </a:t>
            </a:r>
            <a:r>
              <a:rPr lang="en-US" sz="3000" b="0" dirty="0" err="1"/>
              <a:t>thúc</a:t>
            </a:r>
            <a:r>
              <a:rPr lang="en-US" sz="3000" b="0" dirty="0"/>
              <a:t> </a:t>
            </a:r>
            <a:r>
              <a:rPr lang="en-US" sz="3000" b="0" dirty="0" err="1"/>
              <a:t>môn</a:t>
            </a:r>
            <a:r>
              <a:rPr lang="en-US" sz="3000" b="0" dirty="0"/>
              <a:t> </a:t>
            </a:r>
            <a:r>
              <a:rPr lang="en-US" sz="3000" b="0" dirty="0" err="1"/>
              <a:t>học</a:t>
            </a:r>
            <a:endParaRPr lang="en-US" sz="3000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000" b="0" dirty="0" err="1"/>
              <a:t>Sinh</a:t>
            </a:r>
            <a:r>
              <a:rPr lang="en-US" sz="2000" b="0" dirty="0"/>
              <a:t> </a:t>
            </a:r>
            <a:r>
              <a:rPr lang="en-US" sz="2000" b="0" dirty="0" err="1"/>
              <a:t>viên</a:t>
            </a:r>
            <a:r>
              <a:rPr lang="en-US" sz="2000" b="0" dirty="0"/>
              <a:t>: </a:t>
            </a:r>
            <a:r>
              <a:rPr lang="en-US" sz="2000" b="0" dirty="0" err="1"/>
              <a:t>Lê</a:t>
            </a:r>
            <a:r>
              <a:rPr lang="en-US" sz="2000" b="0" dirty="0"/>
              <a:t> </a:t>
            </a:r>
            <a:r>
              <a:rPr lang="en-US" sz="2000" b="0" dirty="0" err="1"/>
              <a:t>Ngọc</a:t>
            </a:r>
            <a:r>
              <a:rPr lang="en-US" sz="2000" b="0" dirty="0"/>
              <a:t> </a:t>
            </a:r>
            <a:r>
              <a:rPr lang="en-US" sz="2000" b="0" dirty="0" err="1"/>
              <a:t>Hoa</a:t>
            </a:r>
            <a:r>
              <a:rPr lang="en-US" sz="2000" b="0" dirty="0"/>
              <a:t> – 20200234 – IT2 – K65</a:t>
            </a:r>
          </a:p>
          <a:p>
            <a:r>
              <a:rPr lang="en-US" sz="2000" b="0" dirty="0" err="1"/>
              <a:t>Giảng</a:t>
            </a:r>
            <a:r>
              <a:rPr lang="en-US" sz="2000" b="0" dirty="0"/>
              <a:t> </a:t>
            </a:r>
            <a:r>
              <a:rPr lang="en-US" sz="2000" b="0" dirty="0" err="1"/>
              <a:t>viên</a:t>
            </a:r>
            <a:r>
              <a:rPr lang="en-US" sz="2000" b="0" dirty="0"/>
              <a:t> </a:t>
            </a:r>
            <a:r>
              <a:rPr lang="en-US" sz="2000" b="0" dirty="0" err="1"/>
              <a:t>hướng</a:t>
            </a:r>
            <a:r>
              <a:rPr lang="en-US" sz="2000" b="0" dirty="0"/>
              <a:t> </a:t>
            </a:r>
            <a:r>
              <a:rPr lang="en-US" sz="2000" b="0" dirty="0" err="1"/>
              <a:t>dẫn</a:t>
            </a:r>
            <a:r>
              <a:rPr lang="en-US" sz="2000" b="0" dirty="0"/>
              <a:t>: PGS.TS. </a:t>
            </a:r>
            <a:r>
              <a:rPr lang="en-US" sz="2000" b="0" dirty="0" err="1"/>
              <a:t>Trương</a:t>
            </a:r>
            <a:r>
              <a:rPr lang="en-US" sz="2000" b="0" dirty="0"/>
              <a:t> </a:t>
            </a:r>
            <a:r>
              <a:rPr lang="en-US" sz="2000" b="0" dirty="0" err="1"/>
              <a:t>Thị</a:t>
            </a:r>
            <a:r>
              <a:rPr lang="en-US" sz="2000" b="0" dirty="0"/>
              <a:t> </a:t>
            </a:r>
            <a:r>
              <a:rPr lang="en-US" sz="2000" b="0" dirty="0" err="1"/>
              <a:t>Diệu</a:t>
            </a:r>
            <a:r>
              <a:rPr lang="en-US" sz="2000" b="0" dirty="0"/>
              <a:t> </a:t>
            </a:r>
            <a:r>
              <a:rPr lang="en-US" sz="2000" b="0" dirty="0" err="1"/>
              <a:t>Linh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22756730"/>
              </p:ext>
            </p:extLst>
          </p:nvPr>
        </p:nvGraphicFramePr>
        <p:xfrm>
          <a:off x="234950" y="841375"/>
          <a:ext cx="8674100" cy="530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 err="1">
                <a:latin typeface="+mn-lt"/>
              </a:rPr>
              <a:t>Url</a:t>
            </a: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+mn-lt"/>
              </a:rPr>
              <a:t>Packet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+mn-lt"/>
              </a:rPr>
              <a:t>Payload list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+mn-lt"/>
              </a:rPr>
              <a:t>Log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+mn-lt"/>
              </a:rPr>
              <a:t>Cookies</a:t>
            </a: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6DD9C-B1F6-3889-8AEB-A6AE68D9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3" y="3162049"/>
            <a:ext cx="8466554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1. </a:t>
            </a:r>
            <a:r>
              <a:rPr lang="en-US" sz="2000" dirty="0" err="1">
                <a:latin typeface="+mn-lt"/>
              </a:rPr>
              <a:t>Url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67C37A-2EC5-58EF-8D12-61D5FFC0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1301815"/>
            <a:ext cx="50958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2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1. </a:t>
            </a:r>
            <a:r>
              <a:rPr lang="en-US" sz="2000" dirty="0" err="1">
                <a:latin typeface="+mn-lt"/>
              </a:rPr>
              <a:t>Url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2. Packet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67C37A-2EC5-58EF-8D12-61D5FFC0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1301815"/>
            <a:ext cx="50958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A9101-1C01-8EFC-7F5D-9AB81CE3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2673291"/>
            <a:ext cx="7837714" cy="33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2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3. Payload list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BBB2E-CDDB-152E-51F6-97EB44A3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12243"/>
            <a:ext cx="7475868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3. Payload list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4. Log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BBB2E-CDDB-152E-51F6-97EB44A3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12243"/>
            <a:ext cx="7475868" cy="2316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9C35C7-659C-D170-2542-10BACB51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16" y="3997832"/>
            <a:ext cx="6553768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356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Lato</vt:lpstr>
      <vt:lpstr>Office Theme</vt:lpstr>
      <vt:lpstr>PowerPoint Presentation</vt:lpstr>
      <vt:lpstr>Project 3 - Phát triển công cụ rà soát lỗ hổng SQL injection</vt:lpstr>
      <vt:lpstr>PowerPoint Presentation</vt:lpstr>
      <vt:lpstr>Mục lục</vt:lpstr>
      <vt:lpstr>I. Tổng quan công cụ </vt:lpstr>
      <vt:lpstr>I. Tổng quan công cụ </vt:lpstr>
      <vt:lpstr>I. Tổng quan công cụ </vt:lpstr>
      <vt:lpstr>I. Tổng quan công cụ </vt:lpstr>
      <vt:lpstr>I. Tổng quan công cụ </vt:lpstr>
      <vt:lpstr>I. Tổng quan công cụ </vt:lpstr>
      <vt:lpstr>II. Kết quả đạt được </vt:lpstr>
      <vt:lpstr>III. Hướng phát triển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Le Ngoc Hoa 20200234</cp:lastModifiedBy>
  <cp:revision>47</cp:revision>
  <dcterms:created xsi:type="dcterms:W3CDTF">2021-05-28T04:32:29Z</dcterms:created>
  <dcterms:modified xsi:type="dcterms:W3CDTF">2023-12-26T09:19:59Z</dcterms:modified>
</cp:coreProperties>
</file>