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0"/>
  </p:normalViewPr>
  <p:slideViewPr>
    <p:cSldViewPr snapToGrid="0" snapToObjects="1">
      <p:cViewPr varScale="1">
        <p:scale>
          <a:sx n="118" d="100"/>
          <a:sy n="118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74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2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7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6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45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8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8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1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Gallery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Sukanya Joshi</cp:lastModifiedBy>
  <cp:revision>2</cp:revision>
  <dcterms:created xsi:type="dcterms:W3CDTF">2013-01-27T09:14:16Z</dcterms:created>
  <dcterms:modified xsi:type="dcterms:W3CDTF">2024-07-29T20:23:46Z</dcterms:modified>
  <cp:category/>
</cp:coreProperties>
</file>