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2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2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2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2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2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2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2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2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2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CACA"/>
          </a:solidFill>
        </a:fill>
      </a:tcStyle>
    </a:wholeTbl>
    <a:band2H>
      <a:tcTxStyle b="def" i="def"/>
      <a:tcStyle>
        <a:tcBdr/>
        <a:fill>
          <a:solidFill>
            <a:srgbClr val="F4E6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CACA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E6E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4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8FF"/>
          </a:solidFill>
        </a:fill>
      </a:tcStyle>
    </a:wholeTbl>
    <a:band2H>
      <a:tcTxStyle b="def" i="def"/>
      <a:tcStyle>
        <a:tcBdr/>
        <a:fill>
          <a:solidFill>
            <a:srgbClr val="E6ED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ACA"/>
          </a:solidFill>
        </a:fill>
      </a:tcStyle>
    </a:wholeTbl>
    <a:band2H>
      <a:tcTxStyle b="def" i="def"/>
      <a:tcStyle>
        <a:tcBdr/>
        <a:fill>
          <a:solidFill>
            <a:srgbClr val="F4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4D4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8" name="Shape 3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90" latinLnBrk="0">
      <a:defRPr sz="1200">
        <a:latin typeface="+mn-lt"/>
        <a:ea typeface="+mn-ea"/>
        <a:cs typeface="+mn-cs"/>
        <a:sym typeface="Calibri"/>
      </a:defRPr>
    </a:lvl1pPr>
    <a:lvl2pPr indent="228600" defTabSz="914290" latinLnBrk="0">
      <a:defRPr sz="1200">
        <a:latin typeface="+mn-lt"/>
        <a:ea typeface="+mn-ea"/>
        <a:cs typeface="+mn-cs"/>
        <a:sym typeface="Calibri"/>
      </a:defRPr>
    </a:lvl2pPr>
    <a:lvl3pPr indent="457200" defTabSz="914290" latinLnBrk="0">
      <a:defRPr sz="1200">
        <a:latin typeface="+mn-lt"/>
        <a:ea typeface="+mn-ea"/>
        <a:cs typeface="+mn-cs"/>
        <a:sym typeface="Calibri"/>
      </a:defRPr>
    </a:lvl3pPr>
    <a:lvl4pPr indent="685800" defTabSz="914290" latinLnBrk="0">
      <a:defRPr sz="1200">
        <a:latin typeface="+mn-lt"/>
        <a:ea typeface="+mn-ea"/>
        <a:cs typeface="+mn-cs"/>
        <a:sym typeface="Calibri"/>
      </a:defRPr>
    </a:lvl4pPr>
    <a:lvl5pPr indent="914400" defTabSz="914290" latinLnBrk="0">
      <a:defRPr sz="1200">
        <a:latin typeface="+mn-lt"/>
        <a:ea typeface="+mn-ea"/>
        <a:cs typeface="+mn-cs"/>
        <a:sym typeface="Calibri"/>
      </a:defRPr>
    </a:lvl5pPr>
    <a:lvl6pPr indent="1143000" defTabSz="914290" latinLnBrk="0">
      <a:defRPr sz="1200">
        <a:latin typeface="+mn-lt"/>
        <a:ea typeface="+mn-ea"/>
        <a:cs typeface="+mn-cs"/>
        <a:sym typeface="Calibri"/>
      </a:defRPr>
    </a:lvl6pPr>
    <a:lvl7pPr indent="1371600" defTabSz="914290" latinLnBrk="0">
      <a:defRPr sz="1200">
        <a:latin typeface="+mn-lt"/>
        <a:ea typeface="+mn-ea"/>
        <a:cs typeface="+mn-cs"/>
        <a:sym typeface="Calibri"/>
      </a:defRPr>
    </a:lvl7pPr>
    <a:lvl8pPr indent="1600200" defTabSz="914290" latinLnBrk="0">
      <a:defRPr sz="1200">
        <a:latin typeface="+mn-lt"/>
        <a:ea typeface="+mn-ea"/>
        <a:cs typeface="+mn-cs"/>
        <a:sym typeface="Calibri"/>
      </a:defRPr>
    </a:lvl8pPr>
    <a:lvl9pPr indent="1828800" defTabSz="91429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1016000" y="2142476"/>
            <a:ext cx="8550245" cy="609602"/>
          </a:xfrm>
          <a:prstGeom prst="rect">
            <a:avLst/>
          </a:prstGeom>
        </p:spPr>
        <p:txBody>
          <a:bodyPr/>
          <a:lstStyle>
            <a:lvl1pPr>
              <a:defRPr b="1" sz="34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016000" y="3150834"/>
            <a:ext cx="8534400" cy="5334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Rectangle"/>
          <p:cNvSpPr/>
          <p:nvPr/>
        </p:nvSpPr>
        <p:spPr>
          <a:xfrm>
            <a:off x="0" y="4876800"/>
            <a:ext cx="12192000" cy="1981200"/>
          </a:xfrm>
          <a:prstGeom prst="rect">
            <a:avLst/>
          </a:prstGeom>
          <a:solidFill>
            <a:srgbClr val="FFFC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6" name="Line"/>
          <p:cNvSpPr/>
          <p:nvPr/>
        </p:nvSpPr>
        <p:spPr>
          <a:xfrm>
            <a:off x="1016000" y="2948868"/>
            <a:ext cx="8534400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Rectangle"/>
          <p:cNvSpPr/>
          <p:nvPr/>
        </p:nvSpPr>
        <p:spPr>
          <a:xfrm>
            <a:off x="0" y="4800600"/>
            <a:ext cx="12192000" cy="76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pic>
        <p:nvPicPr>
          <p:cNvPr id="18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7400" y="4953000"/>
            <a:ext cx="2116667" cy="18288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481072" y="6221736"/>
            <a:ext cx="256529" cy="269229"/>
          </a:xfrm>
          <a:prstGeom prst="rect">
            <a:avLst/>
          </a:prstGeom>
        </p:spPr>
        <p:txBody>
          <a:bodyPr/>
          <a:lstStyle>
            <a:lvl1pPr algn="r">
              <a:defRPr b="0" sz="12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Line"/>
          <p:cNvSpPr/>
          <p:nvPr/>
        </p:nvSpPr>
        <p:spPr>
          <a:xfrm>
            <a:off x="0" y="838200"/>
            <a:ext cx="12192000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14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5200" y="6248400"/>
            <a:ext cx="558800" cy="53975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CONFIDENTIAL"/>
          <p:cNvSpPr txBox="1"/>
          <p:nvPr/>
        </p:nvSpPr>
        <p:spPr>
          <a:xfrm>
            <a:off x="5519368" y="6658319"/>
            <a:ext cx="1145936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116" name="Title Text"/>
          <p:cNvSpPr txBox="1"/>
          <p:nvPr>
            <p:ph type="title"/>
          </p:nvPr>
        </p:nvSpPr>
        <p:spPr>
          <a:xfrm>
            <a:off x="609600" y="152400"/>
            <a:ext cx="10972800" cy="71596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b="1" sz="4000">
                <a:solidFill>
                  <a:srgbClr val="40404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5925939" y="6369501"/>
            <a:ext cx="301907" cy="288823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723900" indent="-266700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1234439" indent="-320039" defTabSz="914400">
              <a:lnSpc>
                <a:spcPct val="90000"/>
              </a:lnSpc>
              <a:spcBef>
                <a:spcPts val="1000"/>
              </a:spcBef>
              <a:buFont typeface="Arial"/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1727200" indent="-355600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2184400" indent="-355600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11089830" y="6404298"/>
            <a:ext cx="263971" cy="269229"/>
          </a:xfrm>
          <a:prstGeom prst="rect">
            <a:avLst/>
          </a:prstGeom>
        </p:spPr>
        <p:txBody>
          <a:bodyPr/>
          <a:lstStyle>
            <a:lvl1pPr algn="r" defTabSz="914400">
              <a:defRPr b="0"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"/>
          <p:cNvSpPr/>
          <p:nvPr/>
        </p:nvSpPr>
        <p:spPr>
          <a:xfrm>
            <a:off x="0" y="838200"/>
            <a:ext cx="12192000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34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5200" y="6248400"/>
            <a:ext cx="558800" cy="53975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CONFIDENTIAL"/>
          <p:cNvSpPr txBox="1"/>
          <p:nvPr/>
        </p:nvSpPr>
        <p:spPr>
          <a:xfrm>
            <a:off x="5519368" y="6658319"/>
            <a:ext cx="1145936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xfrm>
            <a:off x="503340" y="304802"/>
            <a:ext cx="11147105" cy="52081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857" indent="-342857"/>
            <a:lvl3pPr indent="-228571"/>
            <a:lvl4pPr marL="1600006" indent="-228571"/>
            <a:lvl5pPr marL="205715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5200" y="6248400"/>
            <a:ext cx="558800" cy="53975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CONFIDENTIAL"/>
          <p:cNvSpPr txBox="1"/>
          <p:nvPr/>
        </p:nvSpPr>
        <p:spPr>
          <a:xfrm>
            <a:off x="5519368" y="6658319"/>
            <a:ext cx="1145936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5925939" y="6369501"/>
            <a:ext cx="301907" cy="288823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"/>
          <p:cNvSpPr/>
          <p:nvPr/>
        </p:nvSpPr>
        <p:spPr>
          <a:xfrm>
            <a:off x="0" y="838200"/>
            <a:ext cx="12192000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5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5200" y="6248400"/>
            <a:ext cx="558800" cy="53975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CONFIDENTIAL"/>
          <p:cNvSpPr txBox="1"/>
          <p:nvPr/>
        </p:nvSpPr>
        <p:spPr>
          <a:xfrm>
            <a:off x="5519368" y="6658319"/>
            <a:ext cx="1145936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609600" y="152400"/>
            <a:ext cx="10972800" cy="71596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b="1" sz="4000">
                <a:solidFill>
                  <a:srgbClr val="40404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5925939" y="6369501"/>
            <a:ext cx="301907" cy="288823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"/>
          <p:cNvSpPr/>
          <p:nvPr/>
        </p:nvSpPr>
        <p:spPr>
          <a:xfrm>
            <a:off x="1524000" y="-1"/>
            <a:ext cx="9144000" cy="901575"/>
          </a:xfrm>
          <a:prstGeom prst="rect">
            <a:avLst/>
          </a:prstGeom>
          <a:solidFill>
            <a:srgbClr val="F5D328"/>
          </a:solidFill>
          <a:ln w="3175">
            <a:miter lim="400000"/>
          </a:ln>
        </p:spPr>
        <p:txBody>
          <a:bodyPr lIns="32146" tIns="32146" rIns="32146" bIns="32146" anchor="ctr"/>
          <a:lstStyle/>
          <a:p>
            <a:pPr algn="ctr" defTabSz="321468"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5964732" y="6505277"/>
            <a:ext cx="253607" cy="249238"/>
          </a:xfrm>
          <a:prstGeom prst="rect">
            <a:avLst/>
          </a:prstGeom>
        </p:spPr>
        <p:txBody>
          <a:bodyPr lIns="35718" tIns="35718" rIns="35718" bIns="35718" anchor="t"/>
          <a:lstStyle>
            <a:lvl1pPr defTabSz="410765">
              <a:defRPr b="0"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7" name="Proprietary and Confidential"/>
          <p:cNvSpPr txBox="1"/>
          <p:nvPr/>
        </p:nvSpPr>
        <p:spPr>
          <a:xfrm>
            <a:off x="8139911" y="6520953"/>
            <a:ext cx="2520845" cy="23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>
            <a:lvl1pPr algn="ctr" defTabSz="410765">
              <a:defRPr sz="11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Proprietary and Confidential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11089820" y="6404293"/>
            <a:ext cx="263980" cy="269239"/>
          </a:xfrm>
          <a:prstGeom prst="rect">
            <a:avLst/>
          </a:prstGeom>
        </p:spPr>
        <p:txBody>
          <a:bodyPr lIns="45718" tIns="45718" rIns="45718" bIns="45718"/>
          <a:lstStyle>
            <a:lvl1pPr algn="r" defTabSz="914400">
              <a:defRPr b="0"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 txBox="1"/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</p:spPr>
        <p:txBody>
          <a:bodyPr/>
          <a:lstStyle>
            <a:lvl1pPr algn="ctr" defTabSz="457200">
              <a:defRPr sz="4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3" name="Body Level One…"/>
          <p:cNvSpPr txBox="1"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defTabSz="457200">
              <a:spcBef>
                <a:spcPts val="700"/>
              </a:spcBef>
              <a:buFont typeface="Arial"/>
              <a:buChar char="•"/>
              <a:defRPr sz="3200">
                <a:latin typeface="+mn-lt"/>
                <a:ea typeface="+mn-ea"/>
                <a:cs typeface="+mn-cs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Font typeface="Arial"/>
              <a:defRPr sz="3200"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Font typeface="Arial"/>
              <a:defRPr sz="3200"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Font typeface="Arial"/>
              <a:defRPr sz="3200"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Font typeface="Arial"/>
              <a:defRPr sz="3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9946830" y="6404298"/>
            <a:ext cx="263971" cy="269229"/>
          </a:xfrm>
          <a:prstGeom prst="rect">
            <a:avLst/>
          </a:prstGeom>
        </p:spPr>
        <p:txBody>
          <a:bodyPr/>
          <a:lstStyle>
            <a:lvl1pPr algn="r" defTabSz="457200">
              <a:defRPr b="0"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Text"/>
          <p:cNvSpPr txBox="1"/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</p:spPr>
        <p:txBody>
          <a:bodyPr/>
          <a:lstStyle>
            <a:lvl1pPr algn="ctr" defTabSz="457200">
              <a:defRPr sz="4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9946820" y="6404293"/>
            <a:ext cx="263980" cy="269239"/>
          </a:xfrm>
          <a:prstGeom prst="rect">
            <a:avLst/>
          </a:prstGeom>
        </p:spPr>
        <p:txBody>
          <a:bodyPr lIns="45718" tIns="45718" rIns="45718" bIns="45718"/>
          <a:lstStyle>
            <a:lvl1pPr algn="r" defTabSz="457200">
              <a:defRPr b="0"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ine"/>
          <p:cNvSpPr/>
          <p:nvPr/>
        </p:nvSpPr>
        <p:spPr>
          <a:xfrm>
            <a:off x="0" y="838200"/>
            <a:ext cx="12192000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0" name="Title Text"/>
          <p:cNvSpPr txBox="1"/>
          <p:nvPr>
            <p:ph type="title"/>
          </p:nvPr>
        </p:nvSpPr>
        <p:spPr>
          <a:xfrm>
            <a:off x="503340" y="304802"/>
            <a:ext cx="11147105" cy="520819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20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 marL="342857" indent="-342857"/>
            <a:lvl3pPr indent="-228571"/>
            <a:lvl4pPr marL="1600006" indent="-228571"/>
            <a:lvl5pPr marL="205715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 b="0"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Text"/>
          <p:cNvSpPr txBox="1"/>
          <p:nvPr>
            <p:ph type="title"/>
          </p:nvPr>
        </p:nvSpPr>
        <p:spPr>
          <a:xfrm>
            <a:off x="2193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213" name="Group"/>
          <p:cNvGrpSpPr/>
          <p:nvPr/>
        </p:nvGrpSpPr>
        <p:grpSpPr>
          <a:xfrm>
            <a:off x="2730" y="6350"/>
            <a:ext cx="12186540" cy="6870666"/>
            <a:chOff x="0" y="0"/>
            <a:chExt cx="12186539" cy="6870665"/>
          </a:xfrm>
        </p:grpSpPr>
        <p:pic>
          <p:nvPicPr>
            <p:cNvPr id="210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9775" y="4137025"/>
              <a:ext cx="12114290" cy="2687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pasted-image.pdf" descr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186540" cy="761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2" name="pasted-image.pdf" descr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6794500"/>
              <a:ext cx="12186540" cy="761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4" name="Slide Number"/>
          <p:cNvSpPr txBox="1"/>
          <p:nvPr>
            <p:ph type="sldNum" sz="quarter" idx="2"/>
          </p:nvPr>
        </p:nvSpPr>
        <p:spPr>
          <a:xfrm>
            <a:off x="5964732" y="6505277"/>
            <a:ext cx="253607" cy="249238"/>
          </a:xfrm>
          <a:prstGeom prst="rect">
            <a:avLst/>
          </a:prstGeom>
        </p:spPr>
        <p:txBody>
          <a:bodyPr lIns="35718" tIns="35718" rIns="35718" bIns="35718" anchor="t"/>
          <a:lstStyle>
            <a:lvl1pPr defTabSz="410765">
              <a:defRPr b="0"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3" name="Line"/>
          <p:cNvSpPr/>
          <p:nvPr/>
        </p:nvSpPr>
        <p:spPr>
          <a:xfrm>
            <a:off x="0" y="838200"/>
            <a:ext cx="12192000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224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5200" y="6248400"/>
            <a:ext cx="558800" cy="53975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Text"/>
          <p:cNvSpPr txBox="1"/>
          <p:nvPr>
            <p:ph type="title"/>
          </p:nvPr>
        </p:nvSpPr>
        <p:spPr>
          <a:xfrm>
            <a:off x="2416968" y="2268140"/>
            <a:ext cx="7358064" cy="2321720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defRPr sz="56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5964732" y="6509742"/>
            <a:ext cx="253607" cy="249238"/>
          </a:xfrm>
          <a:prstGeom prst="rect">
            <a:avLst/>
          </a:prstGeom>
        </p:spPr>
        <p:txBody>
          <a:bodyPr lIns="35718" tIns="35718" rIns="35718" bIns="35718" anchor="t"/>
          <a:lstStyle>
            <a:lvl1pPr defTabSz="410765">
              <a:defRPr b="0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1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723900" indent="-266700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1234438" indent="-320038" defTabSz="914400">
              <a:lnSpc>
                <a:spcPct val="90000"/>
              </a:lnSpc>
              <a:spcBef>
                <a:spcPts val="1000"/>
              </a:spcBef>
              <a:buFont typeface="Arial"/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1727200" indent="-355600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2184400" indent="-355600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xfrm>
            <a:off x="11089831" y="6404298"/>
            <a:ext cx="263970" cy="269229"/>
          </a:xfrm>
          <a:prstGeom prst="rect">
            <a:avLst/>
          </a:prstGeom>
        </p:spPr>
        <p:txBody>
          <a:bodyPr/>
          <a:lstStyle>
            <a:lvl1pPr algn="r" defTabSz="914400">
              <a:defRPr b="0"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ine"/>
          <p:cNvSpPr/>
          <p:nvPr/>
        </p:nvSpPr>
        <p:spPr>
          <a:xfrm>
            <a:off x="0" y="838200"/>
            <a:ext cx="12192000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5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5200" y="6248400"/>
            <a:ext cx="558800" cy="539750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3" name="CONFIDENTIAL"/>
          <p:cNvSpPr txBox="1"/>
          <p:nvPr/>
        </p:nvSpPr>
        <p:spPr>
          <a:xfrm>
            <a:off x="5519368" y="6658319"/>
            <a:ext cx="1145936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Text"/>
          <p:cNvSpPr txBox="1"/>
          <p:nvPr>
            <p:ph type="title"/>
          </p:nvPr>
        </p:nvSpPr>
        <p:spPr>
          <a:xfrm>
            <a:off x="2193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6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" y="6350"/>
            <a:ext cx="12186540" cy="76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" y="6800850"/>
            <a:ext cx="12186540" cy="76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h2o-ai-logo-plain.png" descr="h2o-ai-logo-plai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28176" y="5899720"/>
            <a:ext cx="669752" cy="669752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“Confidential and property of H2O.ai. All rights reserved”"/>
          <p:cNvSpPr txBox="1"/>
          <p:nvPr/>
        </p:nvSpPr>
        <p:spPr>
          <a:xfrm>
            <a:off x="4317888" y="6388248"/>
            <a:ext cx="3556224" cy="228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228600">
              <a:defRPr sz="1200">
                <a:solidFill>
                  <a:srgbClr val="53585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“Confidential and property of H2O.ai. All rights reserved”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xfrm>
            <a:off x="5964732" y="6505277"/>
            <a:ext cx="253607" cy="249238"/>
          </a:xfrm>
          <a:prstGeom prst="rect">
            <a:avLst/>
          </a:prstGeom>
        </p:spPr>
        <p:txBody>
          <a:bodyPr lIns="35718" tIns="35718" rIns="35718" bIns="35718" anchor="t"/>
          <a:lstStyle>
            <a:lvl1pPr defTabSz="410765">
              <a:defRPr b="0"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gradFill flip="none" rotWithShape="1">
          <a:gsLst>
            <a:gs pos="0">
              <a:srgbClr val="FFFFFF"/>
            </a:gs>
            <a:gs pos="50000">
              <a:srgbClr val="FFFFFF"/>
            </a:gs>
            <a:gs pos="76000">
              <a:srgbClr val="F3F3F3"/>
            </a:gs>
            <a:gs pos="92000">
              <a:schemeClr val="accent2">
                <a:lumOff val="19628"/>
              </a:schemeClr>
            </a:gs>
            <a:gs pos="100000">
              <a:schemeClr val="accent2">
                <a:lumOff val="19628"/>
              </a:schemeClr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574" y="6227883"/>
            <a:ext cx="821730" cy="315079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Body Level One…"/>
          <p:cNvSpPr txBox="1"/>
          <p:nvPr>
            <p:ph type="body" idx="1"/>
          </p:nvPr>
        </p:nvSpPr>
        <p:spPr>
          <a:xfrm>
            <a:off x="838200" y="1158360"/>
            <a:ext cx="10515600" cy="4351338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914400">
              <a:spcBef>
                <a:spcPts val="0"/>
              </a:spcBef>
              <a:buSzTx/>
              <a:buNone/>
              <a:defRPr sz="1400"/>
            </a:lvl1pPr>
            <a:lvl2pPr marL="0" indent="0" defTabSz="914400">
              <a:spcBef>
                <a:spcPts val="0"/>
              </a:spcBef>
              <a:buSzTx/>
              <a:buNone/>
              <a:defRPr sz="1400"/>
            </a:lvl2pPr>
            <a:lvl3pPr marL="0" indent="0" defTabSz="914400">
              <a:spcBef>
                <a:spcPts val="0"/>
              </a:spcBef>
              <a:buSzTx/>
              <a:buNone/>
              <a:defRPr sz="1400"/>
            </a:lvl3pPr>
            <a:lvl4pPr marL="0" indent="0" defTabSz="914400">
              <a:spcBef>
                <a:spcPts val="0"/>
              </a:spcBef>
              <a:buSzTx/>
              <a:buNone/>
              <a:defRPr sz="1400"/>
            </a:lvl4pPr>
            <a:lvl5pPr marL="0" indent="0" defTabSz="914400">
              <a:spcBef>
                <a:spcPts val="0"/>
              </a:spcBef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Rectangle"/>
          <p:cNvSpPr/>
          <p:nvPr/>
        </p:nvSpPr>
        <p:spPr>
          <a:xfrm>
            <a:off x="0" y="0"/>
            <a:ext cx="12192000" cy="770454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276" name="image4.png" descr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2075"/>
            <a:ext cx="12192000" cy="770454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lide Number"/>
          <p:cNvSpPr txBox="1"/>
          <p:nvPr>
            <p:ph type="sldNum" sz="quarter" idx="2"/>
          </p:nvPr>
        </p:nvSpPr>
        <p:spPr>
          <a:xfrm>
            <a:off x="8610600" y="5689084"/>
            <a:ext cx="301906" cy="288822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Line"/>
          <p:cNvSpPr/>
          <p:nvPr/>
        </p:nvSpPr>
        <p:spPr>
          <a:xfrm>
            <a:off x="0" y="838200"/>
            <a:ext cx="12192000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28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5200" y="6248400"/>
            <a:ext cx="558800" cy="539750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CONFIDENTIAL"/>
          <p:cNvSpPr txBox="1"/>
          <p:nvPr/>
        </p:nvSpPr>
        <p:spPr>
          <a:xfrm>
            <a:off x="5519368" y="6658319"/>
            <a:ext cx="1145936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287" name="Title Text"/>
          <p:cNvSpPr txBox="1"/>
          <p:nvPr>
            <p:ph type="title"/>
          </p:nvPr>
        </p:nvSpPr>
        <p:spPr>
          <a:xfrm>
            <a:off x="503340" y="304802"/>
            <a:ext cx="11147105" cy="520819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288" name="Slide Number"/>
          <p:cNvSpPr txBox="1"/>
          <p:nvPr>
            <p:ph type="sldNum" sz="quarter" idx="2"/>
          </p:nvPr>
        </p:nvSpPr>
        <p:spPr>
          <a:xfrm>
            <a:off x="5925939" y="6369501"/>
            <a:ext cx="301907" cy="288823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Line"/>
          <p:cNvSpPr/>
          <p:nvPr/>
        </p:nvSpPr>
        <p:spPr>
          <a:xfrm>
            <a:off x="0" y="838200"/>
            <a:ext cx="12192000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296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5200" y="6248400"/>
            <a:ext cx="558800" cy="539750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CONFIDENTIAL"/>
          <p:cNvSpPr txBox="1"/>
          <p:nvPr/>
        </p:nvSpPr>
        <p:spPr>
          <a:xfrm>
            <a:off x="5519368" y="6658319"/>
            <a:ext cx="1145936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298" name="Title Text"/>
          <p:cNvSpPr txBox="1"/>
          <p:nvPr>
            <p:ph type="title"/>
          </p:nvPr>
        </p:nvSpPr>
        <p:spPr>
          <a:xfrm>
            <a:off x="503340" y="304802"/>
            <a:ext cx="11147105" cy="520819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299" name="Slide Number"/>
          <p:cNvSpPr txBox="1"/>
          <p:nvPr>
            <p:ph type="sldNum" sz="quarter" idx="2"/>
          </p:nvPr>
        </p:nvSpPr>
        <p:spPr>
          <a:xfrm>
            <a:off x="5925939" y="6369501"/>
            <a:ext cx="301907" cy="288823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xfrm>
            <a:off x="11080193" y="6404293"/>
            <a:ext cx="273607" cy="269239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0" sz="1200">
                <a:solidFill>
                  <a:srgbClr val="88888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 Gray Top Only">
    <p:bg>
      <p:bgPr>
        <a:solidFill>
          <a:srgbClr val="23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"/>
          <p:cNvSpPr/>
          <p:nvPr/>
        </p:nvSpPr>
        <p:spPr>
          <a:xfrm>
            <a:off x="-38348" y="1149748"/>
            <a:ext cx="12225988" cy="56298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400"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35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9248" y="5981941"/>
            <a:ext cx="663825" cy="663825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itle Text"/>
          <p:cNvSpPr txBox="1"/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lnSpc>
                <a:spcPct val="90000"/>
              </a:lnSpc>
              <a:defRPr sz="39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Rectangle"/>
          <p:cNvSpPr/>
          <p:nvPr/>
        </p:nvSpPr>
        <p:spPr>
          <a:xfrm>
            <a:off x="0" y="6784847"/>
            <a:ext cx="12192000" cy="73154"/>
          </a:xfrm>
          <a:prstGeom prst="rect">
            <a:avLst/>
          </a:prstGeom>
          <a:solidFill>
            <a:srgbClr val="FFF2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xfrm>
            <a:off x="5954634" y="6404293"/>
            <a:ext cx="282732" cy="269239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Number"/>
          <p:cNvSpPr txBox="1"/>
          <p:nvPr>
            <p:ph type="sldNum" sz="quarter" idx="2"/>
          </p:nvPr>
        </p:nvSpPr>
        <p:spPr>
          <a:xfrm>
            <a:off x="11080193" y="6404293"/>
            <a:ext cx="273607" cy="269239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0" sz="1200">
                <a:solidFill>
                  <a:srgbClr val="88888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 Text"/>
          <p:cNvSpPr txBox="1"/>
          <p:nvPr>
            <p:ph type="title"/>
          </p:nvPr>
        </p:nvSpPr>
        <p:spPr>
          <a:xfrm>
            <a:off x="2416968" y="2268140"/>
            <a:ext cx="7358064" cy="2321720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defRPr sz="56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2" name="Slide Number"/>
          <p:cNvSpPr txBox="1"/>
          <p:nvPr>
            <p:ph type="sldNum" sz="quarter" idx="2"/>
          </p:nvPr>
        </p:nvSpPr>
        <p:spPr>
          <a:xfrm>
            <a:off x="5964732" y="6509742"/>
            <a:ext cx="253607" cy="249238"/>
          </a:xfrm>
          <a:prstGeom prst="rect">
            <a:avLst/>
          </a:prstGeom>
        </p:spPr>
        <p:txBody>
          <a:bodyPr lIns="35718" tIns="35718" rIns="35718" bIns="35718" anchor="t"/>
          <a:lstStyle>
            <a:lvl1pPr defTabSz="410765">
              <a:defRPr b="0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Text"/>
          <p:cNvSpPr txBox="1"/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lIns="25400" tIns="25400" rIns="25400" bIns="25400" anchor="b"/>
          <a:lstStyle>
            <a:lvl1pPr algn="ctr" defTabSz="412750"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0" name="Body Level One…"/>
          <p:cNvSpPr txBox="1"/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lIns="25400" tIns="25400" rIns="25400" bIns="25400"/>
          <a:lstStyle>
            <a:lvl1pPr marL="0" indent="0" algn="ctr" defTabSz="412750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 defTabSz="412750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 defTabSz="412750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 defTabSz="412750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 defTabSz="412750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1" name="Slide Number"/>
          <p:cNvSpPr txBox="1"/>
          <p:nvPr>
            <p:ph type="sldNum" sz="quarter" idx="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</p:spPr>
        <p:txBody>
          <a:bodyPr lIns="25400" tIns="25400" rIns="25400" bIns="25400" anchor="t"/>
          <a:lstStyle>
            <a:lvl1pPr defTabSz="412750">
              <a:defRPr b="0"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4602479"/>
            <a:ext cx="9144000" cy="2255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68365" y="10433402"/>
            <a:ext cx="2963505" cy="2963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20765" y="10585802"/>
            <a:ext cx="2963505" cy="2963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73165" y="10738202"/>
            <a:ext cx="2963505" cy="2963505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 lIns="45719" tIns="45719" rIns="45719" bIns="45719"/>
          <a:lstStyle>
            <a:lvl1pPr algn="r" defTabSz="914400">
              <a:defRPr b="0"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le Text"/>
          <p:cNvSpPr txBox="1"/>
          <p:nvPr>
            <p:ph type="title"/>
          </p:nvPr>
        </p:nvSpPr>
        <p:spPr>
          <a:xfrm>
            <a:off x="2193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35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" y="6350"/>
            <a:ext cx="12186540" cy="76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" y="6800850"/>
            <a:ext cx="12186540" cy="76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28176" y="5899720"/>
            <a:ext cx="669752" cy="669752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Slide Number"/>
          <p:cNvSpPr txBox="1"/>
          <p:nvPr>
            <p:ph type="sldNum" sz="quarter" idx="2"/>
          </p:nvPr>
        </p:nvSpPr>
        <p:spPr>
          <a:xfrm>
            <a:off x="5964732" y="6505277"/>
            <a:ext cx="253607" cy="249238"/>
          </a:xfrm>
          <a:prstGeom prst="rect">
            <a:avLst/>
          </a:prstGeom>
        </p:spPr>
        <p:txBody>
          <a:bodyPr lIns="35718" tIns="35718" rIns="35718" bIns="35718" anchor="t"/>
          <a:lstStyle>
            <a:lvl1pPr defTabSz="410765">
              <a:defRPr b="0"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Confidential with Gray Bar">
    <p:bg>
      <p:bgPr>
        <a:solidFill>
          <a:srgbClr val="23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"/>
          <p:cNvSpPr/>
          <p:nvPr/>
        </p:nvSpPr>
        <p:spPr>
          <a:xfrm>
            <a:off x="-38348" y="1149748"/>
            <a:ext cx="12225988" cy="56298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400"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6" name="Confidential"/>
          <p:cNvSpPr txBox="1"/>
          <p:nvPr/>
        </p:nvSpPr>
        <p:spPr>
          <a:xfrm>
            <a:off x="9482845" y="6517977"/>
            <a:ext cx="1164418" cy="223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ctr" defTabSz="410764"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47" name="Rectangle"/>
          <p:cNvSpPr/>
          <p:nvPr/>
        </p:nvSpPr>
        <p:spPr>
          <a:xfrm>
            <a:off x="0" y="6784847"/>
            <a:ext cx="12192000" cy="73154"/>
          </a:xfrm>
          <a:prstGeom prst="rect">
            <a:avLst/>
          </a:prstGeom>
          <a:solidFill>
            <a:srgbClr val="FFF2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905667" y="367655"/>
            <a:ext cx="7358066" cy="806253"/>
          </a:xfrm>
          <a:prstGeom prst="rect">
            <a:avLst/>
          </a:prstGeom>
        </p:spPr>
        <p:txBody>
          <a:bodyPr lIns="35717" tIns="35717" rIns="35717" bIns="35717" anchor="b"/>
          <a:lstStyle>
            <a:lvl1pPr defTabSz="914400">
              <a:lnSpc>
                <a:spcPct val="90000"/>
              </a:lnSpc>
              <a:defRPr sz="39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49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9248" y="5981941"/>
            <a:ext cx="663825" cy="66382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5960170" y="6505277"/>
            <a:ext cx="262731" cy="249237"/>
          </a:xfrm>
          <a:prstGeom prst="rect">
            <a:avLst/>
          </a:prstGeom>
        </p:spPr>
        <p:txBody>
          <a:bodyPr lIns="35717" tIns="35717" rIns="35717" bIns="35717" anchor="t"/>
          <a:lstStyle>
            <a:lvl1pPr defTabSz="410764">
              <a:defRPr sz="1200">
                <a:solidFill>
                  <a:srgbClr val="848484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1016000" y="2142476"/>
            <a:ext cx="8550245" cy="609602"/>
          </a:xfrm>
          <a:prstGeom prst="rect">
            <a:avLst/>
          </a:prstGeom>
        </p:spPr>
        <p:txBody>
          <a:bodyPr/>
          <a:lstStyle>
            <a:lvl1pPr>
              <a:defRPr b="1" sz="3400"/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1016000" y="3150834"/>
            <a:ext cx="8534400" cy="5334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Rectangle"/>
          <p:cNvSpPr/>
          <p:nvPr/>
        </p:nvSpPr>
        <p:spPr>
          <a:xfrm>
            <a:off x="0" y="4876800"/>
            <a:ext cx="12192000" cy="1981200"/>
          </a:xfrm>
          <a:prstGeom prst="rect">
            <a:avLst/>
          </a:prstGeom>
          <a:solidFill>
            <a:srgbClr val="FFFC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60" name="Line"/>
          <p:cNvSpPr/>
          <p:nvPr/>
        </p:nvSpPr>
        <p:spPr>
          <a:xfrm>
            <a:off x="1016000" y="2948868"/>
            <a:ext cx="8534400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" name="Rectangle"/>
          <p:cNvSpPr/>
          <p:nvPr/>
        </p:nvSpPr>
        <p:spPr>
          <a:xfrm>
            <a:off x="0" y="4800600"/>
            <a:ext cx="12192000" cy="76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pic>
        <p:nvPicPr>
          <p:cNvPr id="62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7400" y="4953000"/>
            <a:ext cx="2116667" cy="1828801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8481072" y="6221736"/>
            <a:ext cx="256529" cy="269229"/>
          </a:xfrm>
          <a:prstGeom prst="rect">
            <a:avLst/>
          </a:prstGeom>
        </p:spPr>
        <p:txBody>
          <a:bodyPr/>
          <a:lstStyle>
            <a:lvl1pPr algn="r">
              <a:defRPr b="0" sz="12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723900" indent="-266700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1234438" indent="-320038" defTabSz="914400">
              <a:lnSpc>
                <a:spcPct val="90000"/>
              </a:lnSpc>
              <a:spcBef>
                <a:spcPts val="1000"/>
              </a:spcBef>
              <a:buFont typeface="Arial"/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1727200" indent="-355600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2184400" indent="-355600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1089831" y="6404298"/>
            <a:ext cx="263970" cy="269229"/>
          </a:xfrm>
          <a:prstGeom prst="rect">
            <a:avLst/>
          </a:prstGeom>
        </p:spPr>
        <p:txBody>
          <a:bodyPr/>
          <a:lstStyle>
            <a:lvl1pPr algn="r" defTabSz="914400">
              <a:defRPr b="0"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503340" y="304802"/>
            <a:ext cx="11147105" cy="5208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858" indent="-342858"/>
            <a:lvl2pPr marL="742859" indent="-285715"/>
            <a:lvl3pPr marL="1142862" indent="-228572"/>
            <a:lvl4pPr marL="1600007" indent="-228572"/>
            <a:lvl5pPr marL="2057151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Line"/>
          <p:cNvSpPr/>
          <p:nvPr/>
        </p:nvSpPr>
        <p:spPr>
          <a:xfrm>
            <a:off x="0" y="838200"/>
            <a:ext cx="12192000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pic>
        <p:nvPicPr>
          <p:cNvPr id="8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5200" y="6248400"/>
            <a:ext cx="558800" cy="53975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 Gray Top Only">
    <p:bg>
      <p:bgPr>
        <a:solidFill>
          <a:srgbClr val="23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"/>
          <p:cNvSpPr/>
          <p:nvPr/>
        </p:nvSpPr>
        <p:spPr>
          <a:xfrm>
            <a:off x="-38348" y="1149748"/>
            <a:ext cx="12225988" cy="56298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pic>
        <p:nvPicPr>
          <p:cNvPr id="9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9248" y="5981941"/>
            <a:ext cx="663825" cy="66382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itle Text"/>
          <p:cNvSpPr txBox="1"/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Rectangle"/>
          <p:cNvSpPr/>
          <p:nvPr/>
        </p:nvSpPr>
        <p:spPr>
          <a:xfrm>
            <a:off x="0" y="6784847"/>
            <a:ext cx="12192000" cy="73154"/>
          </a:xfrm>
          <a:prstGeom prst="rect">
            <a:avLst/>
          </a:prstGeom>
          <a:solidFill>
            <a:srgbClr val="FFF2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11325861" y="6404295"/>
            <a:ext cx="256539" cy="269239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0" sz="12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Line"/>
          <p:cNvSpPr/>
          <p:nvPr/>
        </p:nvSpPr>
        <p:spPr>
          <a:xfrm>
            <a:off x="0" y="838200"/>
            <a:ext cx="12192000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0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5200" y="6248400"/>
            <a:ext cx="558800" cy="53975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CONFIDENTIAL"/>
          <p:cNvSpPr txBox="1"/>
          <p:nvPr/>
        </p:nvSpPr>
        <p:spPr>
          <a:xfrm>
            <a:off x="5519368" y="6658319"/>
            <a:ext cx="1145936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xfrm>
            <a:off x="503340" y="304802"/>
            <a:ext cx="11147105" cy="52081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857" indent="-342857"/>
            <a:lvl3pPr indent="-228571"/>
            <a:lvl4pPr marL="1600006" indent="-228571"/>
            <a:lvl5pPr marL="205715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0" y="838200"/>
            <a:ext cx="12192000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503340" y="304802"/>
            <a:ext cx="11147105" cy="520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5925944" y="6369506"/>
            <a:ext cx="301897" cy="288813"/>
          </a:xfrm>
          <a:prstGeom prst="rect">
            <a:avLst/>
          </a:prstGeom>
          <a:ln w="12700">
            <a:miter lim="400000"/>
          </a:ln>
        </p:spPr>
        <p:txBody>
          <a:bodyPr wrap="none" lIns="45714" tIns="45714" rIns="45714" bIns="45714" anchor="ctr">
            <a:spAutoFit/>
          </a:bodyPr>
          <a:lstStyle>
            <a:lvl1pPr algn="ctr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18897" y="6004724"/>
            <a:ext cx="689575" cy="68817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Body Level One…"/>
          <p:cNvSpPr txBox="1"/>
          <p:nvPr>
            <p:ph type="body" idx="1"/>
          </p:nvPr>
        </p:nvSpPr>
        <p:spPr>
          <a:xfrm>
            <a:off x="508000" y="1066802"/>
            <a:ext cx="11176000" cy="4952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4" tIns="45714" rIns="45714" bIns="4571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</p:sldLayoutIdLst>
  <p:transition xmlns:p14="http://schemas.microsoft.com/office/powerpoint/2010/main" spd="med" advClick="1"/>
  <p:txStyles>
    <p:titleStyle>
      <a:lvl1pPr marL="0" marR="0" indent="0" algn="l" defTabSz="9142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2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2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2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2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2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2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2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2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857" marR="0" indent="-342857" algn="l" defTabSz="91429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42859" marR="0" indent="-285715" algn="l" defTabSz="91429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142862" marR="0" indent="-228571" algn="l" defTabSz="91429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00006" marR="0" indent="-228571" algn="l" defTabSz="91429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057150" marR="0" indent="-228573" algn="l" defTabSz="91429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91439" marR="0" indent="-205714" algn="l" defTabSz="91429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48584" marR="0" indent="-205714" algn="l" defTabSz="91429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05730" marR="0" indent="-205714" algn="l" defTabSz="91429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62875" marR="0" indent="-205714" algn="l" defTabSz="91429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2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2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2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2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2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2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2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2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2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" name="Table"/>
          <p:cNvGraphicFramePr/>
          <p:nvPr/>
        </p:nvGraphicFramePr>
        <p:xfrm>
          <a:off x="525746" y="472624"/>
          <a:ext cx="10294133" cy="642487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145597"/>
                <a:gridCol w="1050033"/>
                <a:gridCol w="1067588"/>
                <a:gridCol w="1015590"/>
                <a:gridCol w="1002621"/>
              </a:tblGrid>
              <a:tr h="33954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FEATURE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16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GTC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16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Q2 2017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16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Q3 2017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16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Q4 2017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5D328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GLM (Single GPU)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Python API for training &amp; scoring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Python .whl installation file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GBM (Single GPU)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Inference on GPU (GLM)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GLM (Multi GPU - Multiple Models in Parallel)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3175"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GBM (Multi GPU - Multiple Models in Parallel)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3175"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Inference on GPU (GBM)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k-Means Clustering - Single GPU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k-Nearest Neighbors - Single GPU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484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81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818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PCA (Single GPU)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484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E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818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Quantiles (Single GPU)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484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81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818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GLM (Multi GPU - Single Model)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Sort (Single GPU)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175">
                      <a:miter lim="400000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3175">
                      <a:miter lim="400000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GBM (Multi GPU - Single Model)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3175">
                      <a:miter lim="400000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175">
                      <a:miter lim="400000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Random Forest (Multi GPU - Single Model)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0BF41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Kalman Filters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818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Sort, Quantiles (Multi GPU)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818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SVM (Single GPU)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6">
                        <a:lumOff val="501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818"/>
                    </a:solidFill>
                  </a:tcPr>
                </a:tc>
              </a:tr>
              <a:tr h="3036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Calibri"/>
                        </a:rPr>
                        <a:t>Connectors to GPU Open AI Data Frames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D84C"/>
                      </a:solidFill>
                      <a:miter lim="400000"/>
                    </a:lnB>
                    <a:solidFill>
                      <a:srgbClr val="FFF818"/>
                    </a:solidFill>
                  </a:tcPr>
                </a:tc>
              </a:tr>
            </a:tbl>
          </a:graphicData>
        </a:graphic>
      </p:graphicFrame>
      <p:sp>
        <p:nvSpPr>
          <p:cNvPr id="371" name="H2O GPU Roadmap"/>
          <p:cNvSpPr txBox="1"/>
          <p:nvPr>
            <p:ph type="title"/>
          </p:nvPr>
        </p:nvSpPr>
        <p:spPr>
          <a:xfrm>
            <a:off x="237926" y="-17376"/>
            <a:ext cx="7804548" cy="669752"/>
          </a:xfrm>
          <a:prstGeom prst="rect">
            <a:avLst/>
          </a:prstGeom>
        </p:spPr>
        <p:txBody>
          <a:bodyPr/>
          <a:lstStyle>
            <a:lvl1pPr defTabSz="299858">
              <a:defRPr sz="4088"/>
            </a:lvl1pPr>
          </a:lstStyle>
          <a:p>
            <a:pPr/>
            <a:r>
              <a:t>H2O GPU Roadmap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A86FF"/>
      </a:accent1>
      <a:accent2>
        <a:srgbClr val="A6A6A6"/>
      </a:accent2>
      <a:accent3>
        <a:srgbClr val="C00000"/>
      </a:accent3>
      <a:accent4>
        <a:srgbClr val="003466"/>
      </a:accent4>
      <a:accent5>
        <a:srgbClr val="595959"/>
      </a:accent5>
      <a:accent6>
        <a:srgbClr val="707070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2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2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A86FF"/>
      </a:accent1>
      <a:accent2>
        <a:srgbClr val="A6A6A6"/>
      </a:accent2>
      <a:accent3>
        <a:srgbClr val="C00000"/>
      </a:accent3>
      <a:accent4>
        <a:srgbClr val="003466"/>
      </a:accent4>
      <a:accent5>
        <a:srgbClr val="595959"/>
      </a:accent5>
      <a:accent6>
        <a:srgbClr val="707070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2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2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