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0AC-E8CA-4627-85EB-ECD8FA20C54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7C0AC-E8CA-4627-85EB-ECD8FA20C548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FD62-A36D-4643-B22E-0F56914F4E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3400" y="152400"/>
            <a:ext cx="1828800" cy="3962400"/>
            <a:chOff x="533400" y="152400"/>
            <a:chExt cx="1752600" cy="4419600"/>
          </a:xfrm>
        </p:grpSpPr>
        <p:sp>
          <p:nvSpPr>
            <p:cNvPr id="4" name="Flowchart: Predefined Process 3"/>
            <p:cNvSpPr/>
            <p:nvPr/>
          </p:nvSpPr>
          <p:spPr>
            <a:xfrm>
              <a:off x="533400" y="152400"/>
              <a:ext cx="1600200" cy="457200"/>
            </a:xfrm>
            <a:prstGeom prst="flowChartPredefined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533400" y="914400"/>
              <a:ext cx="16764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914400" y="1828800"/>
              <a:ext cx="990600" cy="762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4400" y="228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914400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Display right-most 7-seg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1981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Delay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8" idx="2"/>
              <a:endCxn id="9" idx="0"/>
            </p:cNvCxnSpPr>
            <p:nvPr/>
          </p:nvCxnSpPr>
          <p:spPr>
            <a:xfrm>
              <a:off x="1371600" y="597932"/>
              <a:ext cx="0" cy="316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371600" y="1524000"/>
              <a:ext cx="0" cy="316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Process 13"/>
            <p:cNvSpPr/>
            <p:nvPr/>
          </p:nvSpPr>
          <p:spPr>
            <a:xfrm>
              <a:off x="609600" y="2895600"/>
              <a:ext cx="16764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90600" y="3810000"/>
              <a:ext cx="990600" cy="762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" y="2895600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Display right-middle 7-seg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3000" y="3962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Delay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1447800" y="2579132"/>
              <a:ext cx="0" cy="316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447800" y="3505200"/>
              <a:ext cx="0" cy="316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lowchart: Process 22"/>
          <p:cNvSpPr/>
          <p:nvPr/>
        </p:nvSpPr>
        <p:spPr>
          <a:xfrm>
            <a:off x="685800" y="4419600"/>
            <a:ext cx="16764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1066800" y="5334000"/>
            <a:ext cx="9906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000" y="44196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left-middle 7-seg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19200" y="548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5" idx="0"/>
          </p:cNvCxnSpPr>
          <p:nvPr/>
        </p:nvCxnSpPr>
        <p:spPr>
          <a:xfrm>
            <a:off x="1524000" y="4103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24000" y="50292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flipV="1">
            <a:off x="1752600" y="2057400"/>
            <a:ext cx="762000" cy="36136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38400" y="1905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048000" y="1676400"/>
            <a:ext cx="1295400" cy="1676400"/>
            <a:chOff x="3429000" y="1676400"/>
            <a:chExt cx="1676400" cy="1676400"/>
          </a:xfrm>
        </p:grpSpPr>
        <p:sp>
          <p:nvSpPr>
            <p:cNvPr id="34" name="Flowchart: Process 33"/>
            <p:cNvSpPr/>
            <p:nvPr/>
          </p:nvSpPr>
          <p:spPr>
            <a:xfrm>
              <a:off x="3429000" y="1676400"/>
              <a:ext cx="16764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810000" y="2590800"/>
              <a:ext cx="990600" cy="762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05200" y="1676400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Display left-most 7-seg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2400" y="2743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Delay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267200" y="2286000"/>
              <a:ext cx="0" cy="316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V="1">
            <a:off x="4495800" y="1447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362200" y="12954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191000" y="2667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edefined Process 58"/>
          <p:cNvSpPr/>
          <p:nvPr/>
        </p:nvSpPr>
        <p:spPr>
          <a:xfrm>
            <a:off x="4724400" y="152400"/>
            <a:ext cx="1600200" cy="3810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53000" y="152400"/>
            <a:ext cx="1177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TMR0 ISR</a:t>
            </a:r>
            <a:endParaRPr lang="en-US" sz="16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486400" y="5334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4724400" y="838200"/>
            <a:ext cx="16764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00600" y="838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Increment right-most counter</a:t>
            </a:r>
            <a:endParaRPr lang="en-US" sz="16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22098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4800600" y="3124200"/>
            <a:ext cx="16764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876800" y="312420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Increment right-middle counter</a:t>
            </a:r>
            <a:endParaRPr lang="en-US" sz="1600" dirty="0"/>
          </a:p>
        </p:txBody>
      </p:sp>
      <p:sp>
        <p:nvSpPr>
          <p:cNvPr id="67" name="Flowchart: Decision 66"/>
          <p:cNvSpPr/>
          <p:nvPr/>
        </p:nvSpPr>
        <p:spPr>
          <a:xfrm>
            <a:off x="5029200" y="1676400"/>
            <a:ext cx="10668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029200" y="1752600"/>
            <a:ext cx="1177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= 10?</a:t>
            </a:r>
            <a:endParaRPr lang="en-US" sz="16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562600" y="13716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562600" y="45720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/>
          <p:cNvSpPr/>
          <p:nvPr/>
        </p:nvSpPr>
        <p:spPr>
          <a:xfrm>
            <a:off x="5029200" y="4038600"/>
            <a:ext cx="10668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029200" y="4114800"/>
            <a:ext cx="1177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= 10?</a:t>
            </a:r>
            <a:endParaRPr lang="en-US" sz="16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562600" y="37338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/>
          <p:cNvSpPr/>
          <p:nvPr/>
        </p:nvSpPr>
        <p:spPr>
          <a:xfrm>
            <a:off x="4724400" y="2514600"/>
            <a:ext cx="1676400" cy="304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800600" y="25146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Right-most = 0</a:t>
            </a:r>
            <a:endParaRPr lang="en-US" sz="16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562600" y="28194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/>
          <p:cNvSpPr/>
          <p:nvPr/>
        </p:nvSpPr>
        <p:spPr>
          <a:xfrm>
            <a:off x="4800600" y="5486400"/>
            <a:ext cx="1676400" cy="533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76800" y="548640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Increment left-middle counter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562600" y="59436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4724400" y="4876800"/>
            <a:ext cx="1676400" cy="304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4800600" y="4876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Right-middle = 0</a:t>
            </a:r>
            <a:endParaRPr lang="en-US" sz="16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562600" y="51816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/>
          <p:cNvSpPr/>
          <p:nvPr/>
        </p:nvSpPr>
        <p:spPr>
          <a:xfrm>
            <a:off x="5029200" y="6172200"/>
            <a:ext cx="10668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029200" y="6248400"/>
            <a:ext cx="1177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= 10?</a:t>
            </a:r>
            <a:endParaRPr lang="en-US" sz="16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096000" y="6248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6858000" y="228600"/>
            <a:ext cx="76200" cy="594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934200" y="228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7315200" y="457200"/>
            <a:ext cx="16764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391400" y="457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Increment left-most counter</a:t>
            </a:r>
            <a:endParaRPr lang="en-US" sz="16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8153400" y="18288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Decision 117"/>
          <p:cNvSpPr/>
          <p:nvPr/>
        </p:nvSpPr>
        <p:spPr>
          <a:xfrm>
            <a:off x="7620000" y="1295400"/>
            <a:ext cx="10668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620000" y="1371600"/>
            <a:ext cx="1177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= 10?</a:t>
            </a:r>
            <a:endParaRPr lang="en-US" sz="16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8153400" y="9906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Process 120"/>
          <p:cNvSpPr/>
          <p:nvPr/>
        </p:nvSpPr>
        <p:spPr>
          <a:xfrm>
            <a:off x="7315200" y="2133600"/>
            <a:ext cx="1676400" cy="304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391400" y="21336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Left-most = 0</a:t>
            </a:r>
            <a:endParaRPr lang="en-US" sz="1600" dirty="0"/>
          </a:p>
        </p:txBody>
      </p:sp>
      <p:sp>
        <p:nvSpPr>
          <p:cNvPr id="124" name="Flowchart: Alternate Process 123"/>
          <p:cNvSpPr/>
          <p:nvPr/>
        </p:nvSpPr>
        <p:spPr>
          <a:xfrm>
            <a:off x="7467600" y="2971800"/>
            <a:ext cx="1219200" cy="3810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696200" y="2971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Return</a:t>
            </a:r>
            <a:endParaRPr lang="en-US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638800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715000" y="4572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096000" y="60198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153400" y="1752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39" name="Straight Arrow Connector 138"/>
          <p:cNvCxnSpPr>
            <a:endCxn id="124" idx="0"/>
          </p:cNvCxnSpPr>
          <p:nvPr/>
        </p:nvCxnSpPr>
        <p:spPr>
          <a:xfrm>
            <a:off x="8077200" y="2438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86600" y="152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086600" y="15240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086600" y="3200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391400" y="1295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49" name="Straight Connector 148"/>
          <p:cNvCxnSpPr>
            <a:stCxn id="71" idx="3"/>
          </p:cNvCxnSpPr>
          <p:nvPr/>
        </p:nvCxnSpPr>
        <p:spPr>
          <a:xfrm flipV="1">
            <a:off x="6206836" y="1905000"/>
            <a:ext cx="879764" cy="1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096000" y="1600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6096000" y="43434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8229600" y="3352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867400" y="6629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8153400" y="4343400"/>
            <a:ext cx="762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172200" y="6553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62" name="Flowchart: Process 161"/>
          <p:cNvSpPr/>
          <p:nvPr/>
        </p:nvSpPr>
        <p:spPr>
          <a:xfrm>
            <a:off x="7239000" y="0"/>
            <a:ext cx="1676400" cy="304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7239000" y="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Left-middle = 0</a:t>
            </a:r>
            <a:endParaRPr lang="en-US" sz="1600" dirty="0"/>
          </a:p>
        </p:txBody>
      </p:sp>
      <p:cxnSp>
        <p:nvCxnSpPr>
          <p:cNvPr id="166" name="Straight Arrow Connector 165"/>
          <p:cNvCxnSpPr>
            <a:endCxn id="116" idx="0"/>
          </p:cNvCxnSpPr>
          <p:nvPr/>
        </p:nvCxnSpPr>
        <p:spPr>
          <a:xfrm>
            <a:off x="8153400" y="304800"/>
            <a:ext cx="381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172200" y="4038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Bryon</dc:creator>
  <cp:lastModifiedBy>Bryon</cp:lastModifiedBy>
  <cp:revision>1</cp:revision>
  <dcterms:created xsi:type="dcterms:W3CDTF">2012-03-01T04:56:58Z</dcterms:created>
  <dcterms:modified xsi:type="dcterms:W3CDTF">2012-03-01T06:54:35Z</dcterms:modified>
</cp:coreProperties>
</file>