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61" r:id="rId7"/>
    <p:sldId id="269" r:id="rId8"/>
    <p:sldId id="262" r:id="rId9"/>
    <p:sldId id="263" r:id="rId10"/>
    <p:sldId id="272" r:id="rId11"/>
    <p:sldId id="264" r:id="rId12"/>
    <p:sldId id="265" r:id="rId13"/>
    <p:sldId id="266" r:id="rId14"/>
    <p:sldId id="25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96" autoAdjust="0"/>
  </p:normalViewPr>
  <p:slideViewPr>
    <p:cSldViewPr snapToGrid="0" snapToObjects="1"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E5141-56E9-4B3E-9237-CAA812BCFF7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42A376A-C658-4DC7-B05F-9C2BC699ED3C}">
      <dgm:prSet phldrT="[Texto]" custT="1"/>
      <dgm:spPr/>
      <dgm:t>
        <a:bodyPr/>
        <a:lstStyle/>
        <a:p>
          <a:r>
            <a:rPr lang="es-CO" sz="1200" dirty="0"/>
            <a:t>PITT </a:t>
          </a:r>
          <a:r>
            <a:rPr lang="es-CO" sz="1200" dirty="0" smtClean="0"/>
            <a:t>Libranzas</a:t>
          </a:r>
          <a:endParaRPr lang="es-CO" sz="1200" dirty="0"/>
        </a:p>
        <a:p>
          <a:r>
            <a:rPr lang="es-CO" sz="1200" dirty="0" smtClean="0"/>
            <a:t>3 </a:t>
          </a:r>
          <a:r>
            <a:rPr lang="es-CO" sz="1200" dirty="0" err="1" smtClean="0"/>
            <a:t>Automatizadores</a:t>
          </a:r>
          <a:endParaRPr lang="es-CO" sz="1200" dirty="0"/>
        </a:p>
      </dgm:t>
    </dgm:pt>
    <dgm:pt modelId="{F6BBAFE8-E4B4-44F6-A9CD-AAAE1C4E8E4B}" type="parTrans" cxnId="{9E45202A-6AD8-48AD-89EE-DC0BCBF48E22}">
      <dgm:prSet/>
      <dgm:spPr/>
      <dgm:t>
        <a:bodyPr/>
        <a:lstStyle/>
        <a:p>
          <a:endParaRPr lang="es-CO" sz="1200"/>
        </a:p>
      </dgm:t>
    </dgm:pt>
    <dgm:pt modelId="{AF18EB9E-D0DC-4F14-9DFF-0BF5777C28B6}" type="sibTrans" cxnId="{9E45202A-6AD8-48AD-89EE-DC0BCBF48E22}">
      <dgm:prSet/>
      <dgm:spPr/>
      <dgm:t>
        <a:bodyPr/>
        <a:lstStyle/>
        <a:p>
          <a:endParaRPr lang="es-CO" sz="1200"/>
        </a:p>
      </dgm:t>
    </dgm:pt>
    <dgm:pt modelId="{CDAB8E17-04E9-4F7E-8271-D467AC3F6FF3}">
      <dgm:prSet phldrT="[Texto]" custT="1"/>
      <dgm:spPr/>
      <dgm:t>
        <a:bodyPr/>
        <a:lstStyle/>
        <a:p>
          <a:r>
            <a:rPr lang="es-CO" sz="1200" dirty="0" smtClean="0"/>
            <a:t>Células Transformación</a:t>
          </a:r>
          <a:endParaRPr lang="es-CO" sz="1200" dirty="0"/>
        </a:p>
      </dgm:t>
    </dgm:pt>
    <dgm:pt modelId="{0C78D635-6289-43AF-B9B7-0E7DB583125B}" type="parTrans" cxnId="{29EDA628-8490-4169-B5FB-417B729BAD38}">
      <dgm:prSet/>
      <dgm:spPr/>
      <dgm:t>
        <a:bodyPr/>
        <a:lstStyle/>
        <a:p>
          <a:endParaRPr lang="es-CO" sz="1200"/>
        </a:p>
      </dgm:t>
    </dgm:pt>
    <dgm:pt modelId="{D23B345A-DB8E-4E38-800D-D6747BAE4041}" type="sibTrans" cxnId="{29EDA628-8490-4169-B5FB-417B729BAD38}">
      <dgm:prSet/>
      <dgm:spPr/>
      <dgm:t>
        <a:bodyPr/>
        <a:lstStyle/>
        <a:p>
          <a:endParaRPr lang="es-CO" sz="1200"/>
        </a:p>
      </dgm:t>
    </dgm:pt>
    <dgm:pt modelId="{34C033BF-8397-4CFD-A720-26A52E3E8504}">
      <dgm:prSet phldrT="[Texto]" custT="1"/>
      <dgm:spPr/>
      <dgm:t>
        <a:bodyPr/>
        <a:lstStyle/>
        <a:p>
          <a:r>
            <a:rPr lang="es-CO" sz="1200" dirty="0" smtClean="0"/>
            <a:t>Células Transformación</a:t>
          </a:r>
          <a:endParaRPr lang="es-CO" sz="1200" dirty="0"/>
        </a:p>
      </dgm:t>
    </dgm:pt>
    <dgm:pt modelId="{DAE0ECFB-AD52-4D27-888D-978265BBF313}" type="parTrans" cxnId="{BBD60408-6D94-424E-8C18-C77AD056BB59}">
      <dgm:prSet/>
      <dgm:spPr/>
      <dgm:t>
        <a:bodyPr/>
        <a:lstStyle/>
        <a:p>
          <a:endParaRPr lang="es-CO" sz="1200"/>
        </a:p>
      </dgm:t>
    </dgm:pt>
    <dgm:pt modelId="{8395FD27-AE84-49F6-AF49-8088DD3825B0}" type="sibTrans" cxnId="{BBD60408-6D94-424E-8C18-C77AD056BB59}">
      <dgm:prSet/>
      <dgm:spPr/>
      <dgm:t>
        <a:bodyPr/>
        <a:lstStyle/>
        <a:p>
          <a:endParaRPr lang="es-CO" sz="1200"/>
        </a:p>
      </dgm:t>
    </dgm:pt>
    <dgm:pt modelId="{34D78C2E-B00F-4ED5-9DD3-84E59CA8AD0D}">
      <dgm:prSet phldrT="[Texto]" custT="1"/>
      <dgm:spPr/>
      <dgm:t>
        <a:bodyPr/>
        <a:lstStyle/>
        <a:p>
          <a:r>
            <a:rPr lang="es-CO" sz="1200" dirty="0"/>
            <a:t> PITT </a:t>
          </a:r>
          <a:r>
            <a:rPr lang="es-CO" sz="1200" dirty="0" smtClean="0"/>
            <a:t> Libranzas 3 </a:t>
          </a:r>
          <a:r>
            <a:rPr lang="es-CO" sz="1200" dirty="0" err="1" smtClean="0"/>
            <a:t>Automatizadores</a:t>
          </a:r>
          <a:endParaRPr lang="es-CO" sz="1200" dirty="0" smtClean="0"/>
        </a:p>
        <a:p>
          <a:r>
            <a:rPr lang="es-CO" sz="1200" dirty="0" smtClean="0"/>
            <a:t>Analistas PE</a:t>
          </a:r>
          <a:endParaRPr lang="es-CO" sz="1200" dirty="0"/>
        </a:p>
      </dgm:t>
    </dgm:pt>
    <dgm:pt modelId="{1FDA8BD8-6F33-47C8-910C-C9CD5384E074}" type="parTrans" cxnId="{C5F2D0F4-119D-4403-BD4C-B2328A29B213}">
      <dgm:prSet/>
      <dgm:spPr/>
      <dgm:t>
        <a:bodyPr/>
        <a:lstStyle/>
        <a:p>
          <a:endParaRPr lang="es-CO" sz="1200"/>
        </a:p>
      </dgm:t>
    </dgm:pt>
    <dgm:pt modelId="{5208D59F-50F7-4EBE-B955-A2B0841209E9}" type="sibTrans" cxnId="{C5F2D0F4-119D-4403-BD4C-B2328A29B213}">
      <dgm:prSet/>
      <dgm:spPr/>
      <dgm:t>
        <a:bodyPr/>
        <a:lstStyle/>
        <a:p>
          <a:endParaRPr lang="es-CO" sz="1200"/>
        </a:p>
      </dgm:t>
    </dgm:pt>
    <dgm:pt modelId="{AECE06A9-C72A-4043-BACE-1F356C93E8FA}" type="pres">
      <dgm:prSet presAssocID="{ED5E5141-56E9-4B3E-9237-CAA812BCFF7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3052F8D-81B0-4745-AE58-BC4B226F5013}" type="pres">
      <dgm:prSet presAssocID="{042A376A-C658-4DC7-B05F-9C2BC699ED3C}" presName="linNode" presStyleCnt="0"/>
      <dgm:spPr/>
    </dgm:pt>
    <dgm:pt modelId="{8DC96B4B-4F6C-423B-96F9-C16A592CCDA4}" type="pres">
      <dgm:prSet presAssocID="{042A376A-C658-4DC7-B05F-9C2BC699ED3C}" presName="parentText" presStyleLbl="node1" presStyleIdx="0" presStyleCnt="4" custScaleX="174724" custLinFactNeighborY="1611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6392B7-5F03-4989-84DA-56F654161BAF}" type="pres">
      <dgm:prSet presAssocID="{AF18EB9E-D0DC-4F14-9DFF-0BF5777C28B6}" presName="sp" presStyleCnt="0"/>
      <dgm:spPr/>
    </dgm:pt>
    <dgm:pt modelId="{DA90F9A9-67E9-417D-8E3C-0E1D6A3B0D8B}" type="pres">
      <dgm:prSet presAssocID="{34D78C2E-B00F-4ED5-9DD3-84E59CA8AD0D}" presName="linNode" presStyleCnt="0"/>
      <dgm:spPr/>
    </dgm:pt>
    <dgm:pt modelId="{157674CA-B5C0-497B-9D10-381F27305801}" type="pres">
      <dgm:prSet presAssocID="{34D78C2E-B00F-4ED5-9DD3-84E59CA8AD0D}" presName="parentText" presStyleLbl="node1" presStyleIdx="1" presStyleCnt="4" custScaleX="17472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B6249A-3A44-4571-9CAB-2CC4445BE7B6}" type="pres">
      <dgm:prSet presAssocID="{5208D59F-50F7-4EBE-B955-A2B0841209E9}" presName="sp" presStyleCnt="0"/>
      <dgm:spPr/>
    </dgm:pt>
    <dgm:pt modelId="{62DBA522-65DF-4037-A2BE-7E80CBB73FF5}" type="pres">
      <dgm:prSet presAssocID="{CDAB8E17-04E9-4F7E-8271-D467AC3F6FF3}" presName="linNode" presStyleCnt="0"/>
      <dgm:spPr/>
    </dgm:pt>
    <dgm:pt modelId="{766F5A67-BB36-43E3-828D-84EE58BAB7C0}" type="pres">
      <dgm:prSet presAssocID="{CDAB8E17-04E9-4F7E-8271-D467AC3F6FF3}" presName="parentText" presStyleLbl="node1" presStyleIdx="2" presStyleCnt="4" custScaleX="17472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7F74D97-A5AA-4D7C-BE32-9CA1258FAB7C}" type="pres">
      <dgm:prSet presAssocID="{D23B345A-DB8E-4E38-800D-D6747BAE4041}" presName="sp" presStyleCnt="0"/>
      <dgm:spPr/>
    </dgm:pt>
    <dgm:pt modelId="{FBD590EA-2C03-40A0-824B-22E331E53688}" type="pres">
      <dgm:prSet presAssocID="{34C033BF-8397-4CFD-A720-26A52E3E8504}" presName="linNode" presStyleCnt="0"/>
      <dgm:spPr/>
    </dgm:pt>
    <dgm:pt modelId="{CFFC4DBC-76F6-43D1-962C-C8E2F8C7EA7A}" type="pres">
      <dgm:prSet presAssocID="{34C033BF-8397-4CFD-A720-26A52E3E8504}" presName="parentText" presStyleLbl="node1" presStyleIdx="3" presStyleCnt="4" custScaleX="17472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BD60408-6D94-424E-8C18-C77AD056BB59}" srcId="{ED5E5141-56E9-4B3E-9237-CAA812BCFF7E}" destId="{34C033BF-8397-4CFD-A720-26A52E3E8504}" srcOrd="3" destOrd="0" parTransId="{DAE0ECFB-AD52-4D27-888D-978265BBF313}" sibTransId="{8395FD27-AE84-49F6-AF49-8088DD3825B0}"/>
    <dgm:cxn modelId="{805C5C24-A2C3-44CB-83B1-4D5EF68CF1B3}" type="presOf" srcId="{34D78C2E-B00F-4ED5-9DD3-84E59CA8AD0D}" destId="{157674CA-B5C0-497B-9D10-381F27305801}" srcOrd="0" destOrd="0" presId="urn:microsoft.com/office/officeart/2005/8/layout/vList5"/>
    <dgm:cxn modelId="{5DE8DE93-E55E-48F4-82DC-8850AC58B0CB}" type="presOf" srcId="{042A376A-C658-4DC7-B05F-9C2BC699ED3C}" destId="{8DC96B4B-4F6C-423B-96F9-C16A592CCDA4}" srcOrd="0" destOrd="0" presId="urn:microsoft.com/office/officeart/2005/8/layout/vList5"/>
    <dgm:cxn modelId="{62A08F13-C2AD-46EC-899D-B0AF7D2F7D06}" type="presOf" srcId="{34C033BF-8397-4CFD-A720-26A52E3E8504}" destId="{CFFC4DBC-76F6-43D1-962C-C8E2F8C7EA7A}" srcOrd="0" destOrd="0" presId="urn:microsoft.com/office/officeart/2005/8/layout/vList5"/>
    <dgm:cxn modelId="{9E45202A-6AD8-48AD-89EE-DC0BCBF48E22}" srcId="{ED5E5141-56E9-4B3E-9237-CAA812BCFF7E}" destId="{042A376A-C658-4DC7-B05F-9C2BC699ED3C}" srcOrd="0" destOrd="0" parTransId="{F6BBAFE8-E4B4-44F6-A9CD-AAAE1C4E8E4B}" sibTransId="{AF18EB9E-D0DC-4F14-9DFF-0BF5777C28B6}"/>
    <dgm:cxn modelId="{7AFB4936-512C-4F9E-827F-E0FB12D73937}" type="presOf" srcId="{CDAB8E17-04E9-4F7E-8271-D467AC3F6FF3}" destId="{766F5A67-BB36-43E3-828D-84EE58BAB7C0}" srcOrd="0" destOrd="0" presId="urn:microsoft.com/office/officeart/2005/8/layout/vList5"/>
    <dgm:cxn modelId="{29EDA628-8490-4169-B5FB-417B729BAD38}" srcId="{ED5E5141-56E9-4B3E-9237-CAA812BCFF7E}" destId="{CDAB8E17-04E9-4F7E-8271-D467AC3F6FF3}" srcOrd="2" destOrd="0" parTransId="{0C78D635-6289-43AF-B9B7-0E7DB583125B}" sibTransId="{D23B345A-DB8E-4E38-800D-D6747BAE4041}"/>
    <dgm:cxn modelId="{26E4FC0B-990C-4F15-A5A1-70A4742C4B83}" type="presOf" srcId="{ED5E5141-56E9-4B3E-9237-CAA812BCFF7E}" destId="{AECE06A9-C72A-4043-BACE-1F356C93E8FA}" srcOrd="0" destOrd="0" presId="urn:microsoft.com/office/officeart/2005/8/layout/vList5"/>
    <dgm:cxn modelId="{C5F2D0F4-119D-4403-BD4C-B2328A29B213}" srcId="{ED5E5141-56E9-4B3E-9237-CAA812BCFF7E}" destId="{34D78C2E-B00F-4ED5-9DD3-84E59CA8AD0D}" srcOrd="1" destOrd="0" parTransId="{1FDA8BD8-6F33-47C8-910C-C9CD5384E074}" sibTransId="{5208D59F-50F7-4EBE-B955-A2B0841209E9}"/>
    <dgm:cxn modelId="{6BC4FD51-2DDE-40B7-8CFC-290F21D5FE22}" type="presParOf" srcId="{AECE06A9-C72A-4043-BACE-1F356C93E8FA}" destId="{B3052F8D-81B0-4745-AE58-BC4B226F5013}" srcOrd="0" destOrd="0" presId="urn:microsoft.com/office/officeart/2005/8/layout/vList5"/>
    <dgm:cxn modelId="{E6B55565-92BA-47E5-AF0D-7D99A9247B39}" type="presParOf" srcId="{B3052F8D-81B0-4745-AE58-BC4B226F5013}" destId="{8DC96B4B-4F6C-423B-96F9-C16A592CCDA4}" srcOrd="0" destOrd="0" presId="urn:microsoft.com/office/officeart/2005/8/layout/vList5"/>
    <dgm:cxn modelId="{1C6700DB-8080-4022-B81F-4276F0751472}" type="presParOf" srcId="{AECE06A9-C72A-4043-BACE-1F356C93E8FA}" destId="{F96392B7-5F03-4989-84DA-56F654161BAF}" srcOrd="1" destOrd="0" presId="urn:microsoft.com/office/officeart/2005/8/layout/vList5"/>
    <dgm:cxn modelId="{A4BCB7FE-E97E-4451-86E7-569F77E79801}" type="presParOf" srcId="{AECE06A9-C72A-4043-BACE-1F356C93E8FA}" destId="{DA90F9A9-67E9-417D-8E3C-0E1D6A3B0D8B}" srcOrd="2" destOrd="0" presId="urn:microsoft.com/office/officeart/2005/8/layout/vList5"/>
    <dgm:cxn modelId="{E768ED4B-80A9-4747-99DF-BADA43C44A94}" type="presParOf" srcId="{DA90F9A9-67E9-417D-8E3C-0E1D6A3B0D8B}" destId="{157674CA-B5C0-497B-9D10-381F27305801}" srcOrd="0" destOrd="0" presId="urn:microsoft.com/office/officeart/2005/8/layout/vList5"/>
    <dgm:cxn modelId="{C8052540-F7C8-4C06-A580-6CAB23E3F90F}" type="presParOf" srcId="{AECE06A9-C72A-4043-BACE-1F356C93E8FA}" destId="{6EB6249A-3A44-4571-9CAB-2CC4445BE7B6}" srcOrd="3" destOrd="0" presId="urn:microsoft.com/office/officeart/2005/8/layout/vList5"/>
    <dgm:cxn modelId="{A1B0CF7D-2BC5-4646-BDD2-51E354F0BE6A}" type="presParOf" srcId="{AECE06A9-C72A-4043-BACE-1F356C93E8FA}" destId="{62DBA522-65DF-4037-A2BE-7E80CBB73FF5}" srcOrd="4" destOrd="0" presId="urn:microsoft.com/office/officeart/2005/8/layout/vList5"/>
    <dgm:cxn modelId="{E507D355-2940-4CFA-9FBA-2324A24709C5}" type="presParOf" srcId="{62DBA522-65DF-4037-A2BE-7E80CBB73FF5}" destId="{766F5A67-BB36-43E3-828D-84EE58BAB7C0}" srcOrd="0" destOrd="0" presId="urn:microsoft.com/office/officeart/2005/8/layout/vList5"/>
    <dgm:cxn modelId="{5AADCB82-5CE6-4E6F-A5A7-8BD56C2A147B}" type="presParOf" srcId="{AECE06A9-C72A-4043-BACE-1F356C93E8FA}" destId="{97F74D97-A5AA-4D7C-BE32-9CA1258FAB7C}" srcOrd="5" destOrd="0" presId="urn:microsoft.com/office/officeart/2005/8/layout/vList5"/>
    <dgm:cxn modelId="{1065E577-0F89-41BC-BF6F-F7D683E5DBEF}" type="presParOf" srcId="{AECE06A9-C72A-4043-BACE-1F356C93E8FA}" destId="{FBD590EA-2C03-40A0-824B-22E331E53688}" srcOrd="6" destOrd="0" presId="urn:microsoft.com/office/officeart/2005/8/layout/vList5"/>
    <dgm:cxn modelId="{3ECE6F6F-8D71-44D0-99D8-75CCB2E8C522}" type="presParOf" srcId="{FBD590EA-2C03-40A0-824B-22E331E53688}" destId="{CFFC4DBC-76F6-43D1-962C-C8E2F8C7EA7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33BC52-F045-4E88-8E0C-AC0DCD359A99}" type="doc">
      <dgm:prSet loTypeId="urn:microsoft.com/office/officeart/2005/8/layout/pyramid1" loCatId="pyramid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11E865D-1E3B-4BE8-8DF6-17E97C9E92E8}">
      <dgm:prSet custT="1"/>
      <dgm:spPr/>
      <dgm:t>
        <a:bodyPr/>
        <a:lstStyle/>
        <a:p>
          <a:r>
            <a:rPr lang="es-CO" sz="1200" dirty="0">
              <a:solidFill>
                <a:schemeClr val="bg1"/>
              </a:solidFill>
            </a:rPr>
            <a:t>Automatización E2E y Regresión</a:t>
          </a:r>
        </a:p>
      </dgm:t>
    </dgm:pt>
    <dgm:pt modelId="{CAEBFD18-02E4-4F53-A64F-248960AADF3E}" type="parTrans" cxnId="{7F96B77D-718E-4622-9A3A-50A390BFBE4B}">
      <dgm:prSet/>
      <dgm:spPr/>
      <dgm:t>
        <a:bodyPr/>
        <a:lstStyle/>
        <a:p>
          <a:endParaRPr lang="es-CO" sz="1200"/>
        </a:p>
      </dgm:t>
    </dgm:pt>
    <dgm:pt modelId="{F7F6130F-705F-4E26-9B7B-53C8B4E536C9}" type="sibTrans" cxnId="{7F96B77D-718E-4622-9A3A-50A390BFBE4B}">
      <dgm:prSet/>
      <dgm:spPr/>
      <dgm:t>
        <a:bodyPr/>
        <a:lstStyle/>
        <a:p>
          <a:endParaRPr lang="es-CO" sz="1200"/>
        </a:p>
      </dgm:t>
    </dgm:pt>
    <dgm:pt modelId="{904B49D7-F6CB-41F8-89A8-6CAD154BDD23}">
      <dgm:prSet custT="1"/>
      <dgm:spPr/>
      <dgm:t>
        <a:bodyPr/>
        <a:lstStyle/>
        <a:p>
          <a:r>
            <a:rPr lang="es-CO" sz="1200" dirty="0">
              <a:solidFill>
                <a:schemeClr val="bg1"/>
              </a:solidFill>
            </a:rPr>
            <a:t>Automatización Pruebas </a:t>
          </a:r>
          <a:r>
            <a:rPr lang="es-CO" sz="1200" dirty="0" smtClean="0">
              <a:solidFill>
                <a:schemeClr val="bg1"/>
              </a:solidFill>
            </a:rPr>
            <a:t>de </a:t>
          </a:r>
          <a:r>
            <a:rPr lang="es-CO" sz="1200" dirty="0" err="1" smtClean="0">
              <a:solidFill>
                <a:schemeClr val="bg1"/>
              </a:solidFill>
            </a:rPr>
            <a:t>Aceptacióny</a:t>
          </a:r>
          <a:r>
            <a:rPr lang="es-CO" sz="1200" dirty="0" smtClean="0">
              <a:solidFill>
                <a:schemeClr val="bg1"/>
              </a:solidFill>
            </a:rPr>
            <a:t> </a:t>
          </a:r>
          <a:r>
            <a:rPr lang="es-CO" sz="1200" dirty="0">
              <a:solidFill>
                <a:schemeClr val="bg1"/>
              </a:solidFill>
            </a:rPr>
            <a:t>de Integración</a:t>
          </a:r>
        </a:p>
      </dgm:t>
    </dgm:pt>
    <dgm:pt modelId="{35EDCCE1-090F-4448-B9C1-16264BAFB95C}" type="parTrans" cxnId="{012E66B4-60A1-4438-A56F-BF659DD265BB}">
      <dgm:prSet/>
      <dgm:spPr/>
      <dgm:t>
        <a:bodyPr/>
        <a:lstStyle/>
        <a:p>
          <a:endParaRPr lang="es-CO" sz="1200"/>
        </a:p>
      </dgm:t>
    </dgm:pt>
    <dgm:pt modelId="{4B245041-B9DF-4D5F-8376-49CEFAF02D93}" type="sibTrans" cxnId="{012E66B4-60A1-4438-A56F-BF659DD265BB}">
      <dgm:prSet/>
      <dgm:spPr/>
      <dgm:t>
        <a:bodyPr/>
        <a:lstStyle/>
        <a:p>
          <a:endParaRPr lang="es-CO" sz="1200"/>
        </a:p>
      </dgm:t>
    </dgm:pt>
    <dgm:pt modelId="{2C5BCCC0-DA19-4450-9F2B-616F06F23BED}">
      <dgm:prSet custT="1"/>
      <dgm:spPr/>
      <dgm:t>
        <a:bodyPr/>
        <a:lstStyle/>
        <a:p>
          <a:r>
            <a:rPr lang="es-CO" sz="1200" dirty="0">
              <a:solidFill>
                <a:schemeClr val="bg1"/>
              </a:solidFill>
            </a:rPr>
            <a:t>Automatización Pruebas Unitarias</a:t>
          </a:r>
        </a:p>
      </dgm:t>
    </dgm:pt>
    <dgm:pt modelId="{C21D081E-0378-4485-9CC2-E04FB15E6E92}" type="parTrans" cxnId="{FBB7DC76-3B96-4349-944E-1769601BAE0D}">
      <dgm:prSet/>
      <dgm:spPr/>
      <dgm:t>
        <a:bodyPr/>
        <a:lstStyle/>
        <a:p>
          <a:endParaRPr lang="es-CO" sz="1200"/>
        </a:p>
      </dgm:t>
    </dgm:pt>
    <dgm:pt modelId="{FF83B99C-B23E-4534-A4F8-FA9DD5A4D29F}" type="sibTrans" cxnId="{FBB7DC76-3B96-4349-944E-1769601BAE0D}">
      <dgm:prSet/>
      <dgm:spPr/>
      <dgm:t>
        <a:bodyPr/>
        <a:lstStyle/>
        <a:p>
          <a:endParaRPr lang="es-CO" sz="1200"/>
        </a:p>
      </dgm:t>
    </dgm:pt>
    <dgm:pt modelId="{D10A7BAE-0284-4877-8F6E-F1F76EC49D60}">
      <dgm:prSet custT="1"/>
      <dgm:spPr/>
      <dgm:t>
        <a:bodyPr/>
        <a:lstStyle/>
        <a:p>
          <a:r>
            <a:rPr lang="es-CO" sz="1200" dirty="0"/>
            <a:t>Componentes</a:t>
          </a:r>
        </a:p>
      </dgm:t>
    </dgm:pt>
    <dgm:pt modelId="{EF9D0D0B-4152-4275-B305-DA51111EBEE3}" type="parTrans" cxnId="{5D5DDCE6-9A79-4710-8E41-8E8C80AE87B9}">
      <dgm:prSet/>
      <dgm:spPr/>
      <dgm:t>
        <a:bodyPr/>
        <a:lstStyle/>
        <a:p>
          <a:endParaRPr lang="es-CO" sz="1200"/>
        </a:p>
      </dgm:t>
    </dgm:pt>
    <dgm:pt modelId="{1893969D-5DCE-42F2-B783-AEC68984C220}" type="sibTrans" cxnId="{5D5DDCE6-9A79-4710-8E41-8E8C80AE87B9}">
      <dgm:prSet/>
      <dgm:spPr/>
      <dgm:t>
        <a:bodyPr/>
        <a:lstStyle/>
        <a:p>
          <a:endParaRPr lang="es-CO" sz="1200"/>
        </a:p>
      </dgm:t>
    </dgm:pt>
    <dgm:pt modelId="{4BDB38B5-B2F5-48FA-85FB-CC3A1C91C221}">
      <dgm:prSet custT="1"/>
      <dgm:spPr/>
      <dgm:t>
        <a:bodyPr/>
        <a:lstStyle/>
        <a:p>
          <a:r>
            <a:rPr lang="es-CO" sz="1200" dirty="0" smtClean="0"/>
            <a:t>Pruebas E2E y de Regresión automatizadas</a:t>
          </a:r>
          <a:endParaRPr lang="es-CO" sz="1200" dirty="0"/>
        </a:p>
      </dgm:t>
    </dgm:pt>
    <dgm:pt modelId="{FF5B8B88-A9C4-4BA3-9A10-498DCA85AF72}" type="parTrans" cxnId="{FBF149C4-C9FC-453A-B207-15A936ADEFA0}">
      <dgm:prSet/>
      <dgm:spPr/>
      <dgm:t>
        <a:bodyPr/>
        <a:lstStyle/>
        <a:p>
          <a:endParaRPr lang="es-CO" sz="1200"/>
        </a:p>
      </dgm:t>
    </dgm:pt>
    <dgm:pt modelId="{5F34B456-1DE9-44B0-8457-D3AAC3B418D8}" type="sibTrans" cxnId="{FBF149C4-C9FC-453A-B207-15A936ADEFA0}">
      <dgm:prSet/>
      <dgm:spPr/>
      <dgm:t>
        <a:bodyPr/>
        <a:lstStyle/>
        <a:p>
          <a:endParaRPr lang="es-CO" sz="1200"/>
        </a:p>
      </dgm:t>
    </dgm:pt>
    <dgm:pt modelId="{A6B8B0D9-772D-42F3-8378-C31526DCBD21}">
      <dgm:prSet custT="1"/>
      <dgm:spPr/>
      <dgm:t>
        <a:bodyPr/>
        <a:lstStyle/>
        <a:p>
          <a:endParaRPr lang="es-CO" sz="1200" dirty="0"/>
        </a:p>
      </dgm:t>
    </dgm:pt>
    <dgm:pt modelId="{89EDFB93-9DE3-4EFA-9A0C-35474BEAE08E}" type="parTrans" cxnId="{2024A593-4846-470B-B252-31F86F597623}">
      <dgm:prSet/>
      <dgm:spPr/>
      <dgm:t>
        <a:bodyPr/>
        <a:lstStyle/>
        <a:p>
          <a:endParaRPr lang="es-CO" sz="1200"/>
        </a:p>
      </dgm:t>
    </dgm:pt>
    <dgm:pt modelId="{B8811C9D-66DE-41B2-8B9B-C1A0FB282D2F}" type="sibTrans" cxnId="{2024A593-4846-470B-B252-31F86F597623}">
      <dgm:prSet/>
      <dgm:spPr/>
      <dgm:t>
        <a:bodyPr/>
        <a:lstStyle/>
        <a:p>
          <a:endParaRPr lang="es-CO" sz="1200"/>
        </a:p>
      </dgm:t>
    </dgm:pt>
    <dgm:pt modelId="{6A248BC6-B5FD-43F2-9DDE-157C636A6CF6}">
      <dgm:prSet custT="1"/>
      <dgm:spPr/>
      <dgm:t>
        <a:bodyPr/>
        <a:lstStyle/>
        <a:p>
          <a:r>
            <a:rPr lang="es-CO" sz="1200" dirty="0"/>
            <a:t>Integración</a:t>
          </a:r>
        </a:p>
      </dgm:t>
    </dgm:pt>
    <dgm:pt modelId="{F500151E-5448-4F32-9851-09819930ECEE}" type="parTrans" cxnId="{427463F5-509C-4691-9778-887EE82D0329}">
      <dgm:prSet/>
      <dgm:spPr/>
      <dgm:t>
        <a:bodyPr/>
        <a:lstStyle/>
        <a:p>
          <a:endParaRPr lang="es-CO" sz="1200"/>
        </a:p>
      </dgm:t>
    </dgm:pt>
    <dgm:pt modelId="{69EA0165-E307-4D06-B4B5-D29BBF66F2C4}" type="sibTrans" cxnId="{427463F5-509C-4691-9778-887EE82D0329}">
      <dgm:prSet/>
      <dgm:spPr/>
      <dgm:t>
        <a:bodyPr/>
        <a:lstStyle/>
        <a:p>
          <a:endParaRPr lang="es-CO" sz="1200"/>
        </a:p>
      </dgm:t>
    </dgm:pt>
    <dgm:pt modelId="{5F33E5E6-650C-45B6-8709-CD6B33898529}">
      <dgm:prSet custT="1"/>
      <dgm:spPr/>
      <dgm:t>
        <a:bodyPr/>
        <a:lstStyle/>
        <a:p>
          <a:r>
            <a:rPr lang="es-CO" sz="1200" dirty="0"/>
            <a:t>Performance y Seguridad Básicas</a:t>
          </a:r>
        </a:p>
      </dgm:t>
    </dgm:pt>
    <dgm:pt modelId="{B14602CA-B1E5-40A8-BE2D-17696476DCEB}" type="parTrans" cxnId="{ADE4FB74-7F1A-4C42-9937-48EAEF6E8F9F}">
      <dgm:prSet/>
      <dgm:spPr/>
      <dgm:t>
        <a:bodyPr/>
        <a:lstStyle/>
        <a:p>
          <a:endParaRPr lang="es-CO" sz="1200"/>
        </a:p>
      </dgm:t>
    </dgm:pt>
    <dgm:pt modelId="{25237DCD-E631-4B3F-B93D-F9D2BBA3238E}" type="sibTrans" cxnId="{ADE4FB74-7F1A-4C42-9937-48EAEF6E8F9F}">
      <dgm:prSet/>
      <dgm:spPr/>
      <dgm:t>
        <a:bodyPr/>
        <a:lstStyle/>
        <a:p>
          <a:endParaRPr lang="es-CO" sz="1200"/>
        </a:p>
      </dgm:t>
    </dgm:pt>
    <dgm:pt modelId="{AABC9E69-94BE-46E2-A4AA-98626D121EEA}">
      <dgm:prSet custT="1"/>
      <dgm:spPr/>
      <dgm:t>
        <a:bodyPr/>
        <a:lstStyle/>
        <a:p>
          <a:pPr algn="just"/>
          <a:r>
            <a:rPr lang="es-CO" sz="1200" dirty="0"/>
            <a:t>Manuales</a:t>
          </a:r>
        </a:p>
      </dgm:t>
    </dgm:pt>
    <dgm:pt modelId="{3C38DECC-5540-4763-8A40-0F852C0F083E}">
      <dgm:prSet custT="1"/>
      <dgm:spPr/>
      <dgm:t>
        <a:bodyPr/>
        <a:lstStyle/>
        <a:p>
          <a:pPr algn="just"/>
          <a:endParaRPr lang="es-CO" sz="1200" dirty="0"/>
        </a:p>
      </dgm:t>
    </dgm:pt>
    <dgm:pt modelId="{B1445AFC-A03A-4DAC-AD89-49989531778A}" type="sibTrans" cxnId="{01737CEC-1239-4EEF-9AA4-77C26DA84E27}">
      <dgm:prSet/>
      <dgm:spPr/>
      <dgm:t>
        <a:bodyPr/>
        <a:lstStyle/>
        <a:p>
          <a:endParaRPr lang="es-CO" sz="1200"/>
        </a:p>
      </dgm:t>
    </dgm:pt>
    <dgm:pt modelId="{CD068C38-674D-4F5D-AA2F-5944E6051EBA}" type="parTrans" cxnId="{01737CEC-1239-4EEF-9AA4-77C26DA84E27}">
      <dgm:prSet/>
      <dgm:spPr/>
      <dgm:t>
        <a:bodyPr/>
        <a:lstStyle/>
        <a:p>
          <a:endParaRPr lang="es-CO" sz="1200"/>
        </a:p>
      </dgm:t>
    </dgm:pt>
    <dgm:pt modelId="{927CB18B-9012-4A8F-A8D4-B2C3D6F852A8}" type="sibTrans" cxnId="{CAC70D01-7DBD-4E1A-A0A5-E56EB529B75A}">
      <dgm:prSet/>
      <dgm:spPr/>
      <dgm:t>
        <a:bodyPr/>
        <a:lstStyle/>
        <a:p>
          <a:endParaRPr lang="es-CO" sz="1200"/>
        </a:p>
      </dgm:t>
    </dgm:pt>
    <dgm:pt modelId="{F1EE1552-5D0E-4A03-A000-1D68017D3740}" type="parTrans" cxnId="{CAC70D01-7DBD-4E1A-A0A5-E56EB529B75A}">
      <dgm:prSet/>
      <dgm:spPr/>
      <dgm:t>
        <a:bodyPr/>
        <a:lstStyle/>
        <a:p>
          <a:endParaRPr lang="es-CO" sz="1200"/>
        </a:p>
      </dgm:t>
    </dgm:pt>
    <dgm:pt modelId="{6FED9A83-2589-4314-9517-A5ACF9C3CB6F}">
      <dgm:prSet custT="1"/>
      <dgm:spPr/>
      <dgm:t>
        <a:bodyPr/>
        <a:lstStyle/>
        <a:p>
          <a:r>
            <a:rPr lang="es-CO" sz="1200" dirty="0"/>
            <a:t>Pruebas Especializadas</a:t>
          </a:r>
        </a:p>
      </dgm:t>
    </dgm:pt>
    <dgm:pt modelId="{6CC5953B-836C-48EB-BAAE-DE68C14B4C39}" type="parTrans" cxnId="{5D665CD4-BE21-45C6-A83B-E505D625EE1F}">
      <dgm:prSet/>
      <dgm:spPr/>
      <dgm:t>
        <a:bodyPr/>
        <a:lstStyle/>
        <a:p>
          <a:endParaRPr lang="es-CO" sz="1200"/>
        </a:p>
      </dgm:t>
    </dgm:pt>
    <dgm:pt modelId="{6EF14BC6-49DC-496F-A69E-F44984C3BDB4}" type="sibTrans" cxnId="{5D665CD4-BE21-45C6-A83B-E505D625EE1F}">
      <dgm:prSet/>
      <dgm:spPr/>
      <dgm:t>
        <a:bodyPr/>
        <a:lstStyle/>
        <a:p>
          <a:endParaRPr lang="es-CO" sz="1200"/>
        </a:p>
      </dgm:t>
    </dgm:pt>
    <dgm:pt modelId="{E912D134-D41D-40FE-8014-B04E2FDFC90B}">
      <dgm:prSet custT="1"/>
      <dgm:spPr/>
      <dgm:t>
        <a:bodyPr/>
        <a:lstStyle/>
        <a:p>
          <a:r>
            <a:rPr lang="es-CO" sz="1200" dirty="0"/>
            <a:t>TDD</a:t>
          </a:r>
        </a:p>
      </dgm:t>
    </dgm:pt>
    <dgm:pt modelId="{6BA7D9A4-7C6C-4086-94E7-8E11CB42CEB0}" type="parTrans" cxnId="{5A80E294-9A89-4E5C-9AC6-8218695454B4}">
      <dgm:prSet/>
      <dgm:spPr/>
      <dgm:t>
        <a:bodyPr/>
        <a:lstStyle/>
        <a:p>
          <a:endParaRPr lang="es-CO" sz="1200"/>
        </a:p>
      </dgm:t>
    </dgm:pt>
    <dgm:pt modelId="{894F9532-3086-4CB0-95C7-23A87D754CAA}" type="sibTrans" cxnId="{5A80E294-9A89-4E5C-9AC6-8218695454B4}">
      <dgm:prSet/>
      <dgm:spPr/>
      <dgm:t>
        <a:bodyPr/>
        <a:lstStyle/>
        <a:p>
          <a:endParaRPr lang="es-CO" sz="1200"/>
        </a:p>
      </dgm:t>
    </dgm:pt>
    <dgm:pt modelId="{05628024-1E6F-4DB3-84EE-3EB195C37989}">
      <dgm:prSet custT="1"/>
      <dgm:spPr/>
      <dgm:t>
        <a:bodyPr/>
        <a:lstStyle/>
        <a:p>
          <a:r>
            <a:rPr lang="es-CO" sz="1200" dirty="0"/>
            <a:t>Unitarias</a:t>
          </a:r>
        </a:p>
      </dgm:t>
    </dgm:pt>
    <dgm:pt modelId="{9B7FBA55-2C7D-46C4-B1AE-F44142F77F35}" type="parTrans" cxnId="{0E63F930-8BDE-4F3A-80F5-34899F2CC8A0}">
      <dgm:prSet/>
      <dgm:spPr/>
      <dgm:t>
        <a:bodyPr/>
        <a:lstStyle/>
        <a:p>
          <a:endParaRPr lang="es-CO"/>
        </a:p>
      </dgm:t>
    </dgm:pt>
    <dgm:pt modelId="{12E67B43-039F-49B2-A190-BE0FDDFCEE3F}" type="sibTrans" cxnId="{0E63F930-8BDE-4F3A-80F5-34899F2CC8A0}">
      <dgm:prSet/>
      <dgm:spPr/>
      <dgm:t>
        <a:bodyPr/>
        <a:lstStyle/>
        <a:p>
          <a:endParaRPr lang="es-CO"/>
        </a:p>
      </dgm:t>
    </dgm:pt>
    <dgm:pt modelId="{D768B176-CFBC-4167-8B5B-BF183D2C4E58}">
      <dgm:prSet custT="1"/>
      <dgm:spPr/>
      <dgm:t>
        <a:bodyPr/>
        <a:lstStyle/>
        <a:p>
          <a:r>
            <a:rPr lang="es-CO" sz="1200" dirty="0" smtClean="0"/>
            <a:t>BDD / </a:t>
          </a:r>
          <a:r>
            <a:rPr lang="es-CO" sz="1200" dirty="0"/>
            <a:t>ATDD</a:t>
          </a:r>
        </a:p>
      </dgm:t>
    </dgm:pt>
    <dgm:pt modelId="{8B9A9267-D8E0-4BD0-A6A4-9B670C79A6EF}" type="parTrans" cxnId="{848F6F44-088F-4AA6-91ED-709BEF354C0A}">
      <dgm:prSet/>
      <dgm:spPr/>
      <dgm:t>
        <a:bodyPr/>
        <a:lstStyle/>
        <a:p>
          <a:endParaRPr lang="es-CO"/>
        </a:p>
      </dgm:t>
    </dgm:pt>
    <dgm:pt modelId="{A6013088-3478-447B-80FF-E7F76CDF8C37}" type="sibTrans" cxnId="{848F6F44-088F-4AA6-91ED-709BEF354C0A}">
      <dgm:prSet/>
      <dgm:spPr/>
      <dgm:t>
        <a:bodyPr/>
        <a:lstStyle/>
        <a:p>
          <a:endParaRPr lang="es-CO"/>
        </a:p>
      </dgm:t>
    </dgm:pt>
    <dgm:pt modelId="{76C918B9-AB1C-4DB4-82D6-9C448F5A8F8A}">
      <dgm:prSet custT="1"/>
      <dgm:spPr/>
      <dgm:t>
        <a:bodyPr/>
        <a:lstStyle/>
        <a:p>
          <a:pPr algn="just"/>
          <a:r>
            <a:rPr lang="es-CO" sz="1200" dirty="0"/>
            <a:t>Exploratorias</a:t>
          </a:r>
        </a:p>
      </dgm:t>
    </dgm:pt>
    <dgm:pt modelId="{CBC8BA54-B42A-4056-84FF-B76D776C31BA}" type="parTrans" cxnId="{4F30147B-3F9D-4A9F-A9D3-083A4BD3462A}">
      <dgm:prSet/>
      <dgm:spPr/>
      <dgm:t>
        <a:bodyPr/>
        <a:lstStyle/>
        <a:p>
          <a:endParaRPr lang="es-ES"/>
        </a:p>
      </dgm:t>
    </dgm:pt>
    <dgm:pt modelId="{E3712CFA-F18C-44F3-9507-5E943D266769}" type="sibTrans" cxnId="{4F30147B-3F9D-4A9F-A9D3-083A4BD3462A}">
      <dgm:prSet/>
      <dgm:spPr/>
      <dgm:t>
        <a:bodyPr/>
        <a:lstStyle/>
        <a:p>
          <a:endParaRPr lang="es-ES"/>
        </a:p>
      </dgm:t>
    </dgm:pt>
    <dgm:pt modelId="{155FD12A-354E-41CF-A665-408FC23F85D2}" type="pres">
      <dgm:prSet presAssocID="{9533BC52-F045-4E88-8E0C-AC0DCD359A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BA123D5-5C6C-4848-94A7-85DA90B4B309}" type="pres">
      <dgm:prSet presAssocID="{A6B8B0D9-772D-42F3-8378-C31526DCBD21}" presName="Name8" presStyleCnt="0"/>
      <dgm:spPr/>
    </dgm:pt>
    <dgm:pt modelId="{78216E50-EA25-4829-97A9-8700DFD5C18C}" type="pres">
      <dgm:prSet presAssocID="{A6B8B0D9-772D-42F3-8378-C31526DCBD21}" presName="acctBkgd" presStyleLbl="alignAcc1" presStyleIdx="0" presStyleCnt="4" custLinFactNeighborY="-1383"/>
      <dgm:spPr/>
      <dgm:t>
        <a:bodyPr/>
        <a:lstStyle/>
        <a:p>
          <a:endParaRPr lang="es-CO"/>
        </a:p>
      </dgm:t>
    </dgm:pt>
    <dgm:pt modelId="{EA84672E-4A9A-4B7E-9C3A-3E6DD57F50BE}" type="pres">
      <dgm:prSet presAssocID="{A6B8B0D9-772D-42F3-8378-C31526DCBD21}" presName="acctTx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62CB0E2-16D8-4E48-9596-C09A28827680}" type="pres">
      <dgm:prSet presAssocID="{A6B8B0D9-772D-42F3-8378-C31526DCBD2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55083E-2F78-4BE5-A4E1-F8A5EBCA21E4}" type="pres">
      <dgm:prSet presAssocID="{A6B8B0D9-772D-42F3-8378-C31526DCBD2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A335272-5D30-428A-B2D4-19BD3EFAEDAC}" type="pres">
      <dgm:prSet presAssocID="{C11E865D-1E3B-4BE8-8DF6-17E97C9E92E8}" presName="Name8" presStyleCnt="0"/>
      <dgm:spPr/>
    </dgm:pt>
    <dgm:pt modelId="{FB943A4E-9A11-4C19-AA55-7C5DB26D8A7C}" type="pres">
      <dgm:prSet presAssocID="{C11E865D-1E3B-4BE8-8DF6-17E97C9E92E8}" presName="acctBkgd" presStyleLbl="alignAcc1" presStyleIdx="1" presStyleCnt="4"/>
      <dgm:spPr/>
      <dgm:t>
        <a:bodyPr/>
        <a:lstStyle/>
        <a:p>
          <a:endParaRPr lang="es-CO"/>
        </a:p>
      </dgm:t>
    </dgm:pt>
    <dgm:pt modelId="{B33A7093-0AF3-4400-8C9D-58307402C657}" type="pres">
      <dgm:prSet presAssocID="{C11E865D-1E3B-4BE8-8DF6-17E97C9E92E8}" presName="acctTx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85649A6-384A-4289-A1B6-29266B59F77B}" type="pres">
      <dgm:prSet presAssocID="{C11E865D-1E3B-4BE8-8DF6-17E97C9E92E8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3CEA81-0FA2-4014-8D6F-42594435E3A2}" type="pres">
      <dgm:prSet presAssocID="{C11E865D-1E3B-4BE8-8DF6-17E97C9E92E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66C6C92-933A-4BB0-8022-5BA34496F107}" type="pres">
      <dgm:prSet presAssocID="{904B49D7-F6CB-41F8-89A8-6CAD154BDD23}" presName="Name8" presStyleCnt="0"/>
      <dgm:spPr/>
    </dgm:pt>
    <dgm:pt modelId="{B02FAE22-A6B8-4F8D-B03B-7CD6665A28CD}" type="pres">
      <dgm:prSet presAssocID="{904B49D7-F6CB-41F8-89A8-6CAD154BDD23}" presName="acctBkgd" presStyleLbl="alignAcc1" presStyleIdx="2" presStyleCnt="4"/>
      <dgm:spPr/>
      <dgm:t>
        <a:bodyPr/>
        <a:lstStyle/>
        <a:p>
          <a:endParaRPr lang="es-CO"/>
        </a:p>
      </dgm:t>
    </dgm:pt>
    <dgm:pt modelId="{19A70356-E0BB-4603-A191-921DBD452A74}" type="pres">
      <dgm:prSet presAssocID="{904B49D7-F6CB-41F8-89A8-6CAD154BDD23}" presName="acctTx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20C53C6-3D5B-473E-A38A-95970BB66BC9}" type="pres">
      <dgm:prSet presAssocID="{904B49D7-F6CB-41F8-89A8-6CAD154BDD23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607C35A-8CF8-404E-B468-432A614C9474}" type="pres">
      <dgm:prSet presAssocID="{904B49D7-F6CB-41F8-89A8-6CAD154BDD2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3F64350-F89A-4A92-B04B-0253C521AB77}" type="pres">
      <dgm:prSet presAssocID="{2C5BCCC0-DA19-4450-9F2B-616F06F23BED}" presName="Name8" presStyleCnt="0"/>
      <dgm:spPr/>
    </dgm:pt>
    <dgm:pt modelId="{D23FDC8C-4B64-4107-B715-A67F61B143A9}" type="pres">
      <dgm:prSet presAssocID="{2C5BCCC0-DA19-4450-9F2B-616F06F23BED}" presName="acctBkgd" presStyleLbl="alignAcc1" presStyleIdx="3" presStyleCnt="4"/>
      <dgm:spPr/>
      <dgm:t>
        <a:bodyPr/>
        <a:lstStyle/>
        <a:p>
          <a:endParaRPr lang="es-CO"/>
        </a:p>
      </dgm:t>
    </dgm:pt>
    <dgm:pt modelId="{BA68E7AC-567E-42E4-91D9-615C3E0CE65D}" type="pres">
      <dgm:prSet presAssocID="{2C5BCCC0-DA19-4450-9F2B-616F06F23BED}" presName="acct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05ADC7D-1911-4DF6-BE11-C391CC17C99B}" type="pres">
      <dgm:prSet presAssocID="{2C5BCCC0-DA19-4450-9F2B-616F06F23BED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CBDDCAB-A1AA-406D-B174-FB1A8704ED8B}" type="pres">
      <dgm:prSet presAssocID="{2C5BCCC0-DA19-4450-9F2B-616F06F23BE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CE825CD-2D3A-4618-8FD1-7071EB2FEFB8}" type="presOf" srcId="{904B49D7-F6CB-41F8-89A8-6CAD154BDD23}" destId="{020C53C6-3D5B-473E-A38A-95970BB66BC9}" srcOrd="0" destOrd="0" presId="urn:microsoft.com/office/officeart/2005/8/layout/pyramid1"/>
    <dgm:cxn modelId="{4A4A2E47-4091-4F98-96B2-1BD6F3B9EDCE}" type="presOf" srcId="{6FED9A83-2589-4314-9517-A5ACF9C3CB6F}" destId="{B33A7093-0AF3-4400-8C9D-58307402C657}" srcOrd="1" destOrd="1" presId="urn:microsoft.com/office/officeart/2005/8/layout/pyramid1"/>
    <dgm:cxn modelId="{2D2CAFE1-26E7-44F5-B02D-AAA3B3E43D8A}" type="presOf" srcId="{D10A7BAE-0284-4877-8F6E-F1F76EC49D60}" destId="{B02FAE22-A6B8-4F8D-B03B-7CD6665A28CD}" srcOrd="0" destOrd="1" presId="urn:microsoft.com/office/officeart/2005/8/layout/pyramid1"/>
    <dgm:cxn modelId="{ADE4FB74-7F1A-4C42-9937-48EAEF6E8F9F}" srcId="{2C5BCCC0-DA19-4450-9F2B-616F06F23BED}" destId="{5F33E5E6-650C-45B6-8709-CD6B33898529}" srcOrd="2" destOrd="0" parTransId="{B14602CA-B1E5-40A8-BE2D-17696476DCEB}" sibTransId="{25237DCD-E631-4B3F-B93D-F9D2BBA3238E}"/>
    <dgm:cxn modelId="{0916FA4E-27E9-4DAC-8EE5-1145638DA980}" type="presOf" srcId="{AABC9E69-94BE-46E2-A4AA-98626D121EEA}" destId="{78216E50-EA25-4829-97A9-8700DFD5C18C}" srcOrd="0" destOrd="1" presId="urn:microsoft.com/office/officeart/2005/8/layout/pyramid1"/>
    <dgm:cxn modelId="{D403B25E-45FD-4944-AED8-FBA0F38DC623}" type="presOf" srcId="{05628024-1E6F-4DB3-84EE-3EB195C37989}" destId="{D23FDC8C-4B64-4107-B715-A67F61B143A9}" srcOrd="0" destOrd="1" presId="urn:microsoft.com/office/officeart/2005/8/layout/pyramid1"/>
    <dgm:cxn modelId="{01737CEC-1239-4EEF-9AA4-77C26DA84E27}" srcId="{A6B8B0D9-772D-42F3-8378-C31526DCBD21}" destId="{3C38DECC-5540-4763-8A40-0F852C0F083E}" srcOrd="0" destOrd="0" parTransId="{CD068C38-674D-4F5D-AA2F-5944E6051EBA}" sibTransId="{B1445AFC-A03A-4DAC-AD89-49989531778A}"/>
    <dgm:cxn modelId="{FBB7DC76-3B96-4349-944E-1769601BAE0D}" srcId="{9533BC52-F045-4E88-8E0C-AC0DCD359A99}" destId="{2C5BCCC0-DA19-4450-9F2B-616F06F23BED}" srcOrd="3" destOrd="0" parTransId="{C21D081E-0378-4485-9CC2-E04FB15E6E92}" sibTransId="{FF83B99C-B23E-4534-A4F8-FA9DD5A4D29F}"/>
    <dgm:cxn modelId="{C7DE1598-57BC-4D31-86B3-1293D4398A85}" type="presOf" srcId="{904B49D7-F6CB-41F8-89A8-6CAD154BDD23}" destId="{0607C35A-8CF8-404E-B468-432A614C9474}" srcOrd="1" destOrd="0" presId="urn:microsoft.com/office/officeart/2005/8/layout/pyramid1"/>
    <dgm:cxn modelId="{5A80E294-9A89-4E5C-9AC6-8218695454B4}" srcId="{2C5BCCC0-DA19-4450-9F2B-616F06F23BED}" destId="{E912D134-D41D-40FE-8014-B04E2FDFC90B}" srcOrd="0" destOrd="0" parTransId="{6BA7D9A4-7C6C-4086-94E7-8E11CB42CEB0}" sibTransId="{894F9532-3086-4CB0-95C7-23A87D754CAA}"/>
    <dgm:cxn modelId="{A2C33B83-8EFF-46CD-A9C0-2E0E44DBCDF9}" type="presOf" srcId="{D768B176-CFBC-4167-8B5B-BF183D2C4E58}" destId="{19A70356-E0BB-4603-A191-921DBD452A74}" srcOrd="1" destOrd="2" presId="urn:microsoft.com/office/officeart/2005/8/layout/pyramid1"/>
    <dgm:cxn modelId="{09C5B5A3-6B97-47A4-8734-F3A126BCC41B}" type="presOf" srcId="{6A248BC6-B5FD-43F2-9DDE-157C636A6CF6}" destId="{19A70356-E0BB-4603-A191-921DBD452A74}" srcOrd="1" destOrd="0" presId="urn:microsoft.com/office/officeart/2005/8/layout/pyramid1"/>
    <dgm:cxn modelId="{427463F5-509C-4691-9778-887EE82D0329}" srcId="{904B49D7-F6CB-41F8-89A8-6CAD154BDD23}" destId="{6A248BC6-B5FD-43F2-9DDE-157C636A6CF6}" srcOrd="0" destOrd="0" parTransId="{F500151E-5448-4F32-9851-09819930ECEE}" sibTransId="{69EA0165-E307-4D06-B4B5-D29BBF66F2C4}"/>
    <dgm:cxn modelId="{5D5DDCE6-9A79-4710-8E41-8E8C80AE87B9}" srcId="{904B49D7-F6CB-41F8-89A8-6CAD154BDD23}" destId="{D10A7BAE-0284-4877-8F6E-F1F76EC49D60}" srcOrd="1" destOrd="0" parTransId="{EF9D0D0B-4152-4275-B305-DA51111EBEE3}" sibTransId="{1893969D-5DCE-42F2-B783-AEC68984C220}"/>
    <dgm:cxn modelId="{9620EBFB-F092-443C-8AB8-9406665014EA}" type="presOf" srcId="{E912D134-D41D-40FE-8014-B04E2FDFC90B}" destId="{BA68E7AC-567E-42E4-91D9-615C3E0CE65D}" srcOrd="1" destOrd="0" presId="urn:microsoft.com/office/officeart/2005/8/layout/pyramid1"/>
    <dgm:cxn modelId="{2024A593-4846-470B-B252-31F86F597623}" srcId="{9533BC52-F045-4E88-8E0C-AC0DCD359A99}" destId="{A6B8B0D9-772D-42F3-8378-C31526DCBD21}" srcOrd="0" destOrd="0" parTransId="{89EDFB93-9DE3-4EFA-9A0C-35474BEAE08E}" sibTransId="{B8811C9D-66DE-41B2-8B9B-C1A0FB282D2F}"/>
    <dgm:cxn modelId="{CD3FA50C-234C-4B3B-9AEC-3F1A707884BB}" type="presOf" srcId="{AABC9E69-94BE-46E2-A4AA-98626D121EEA}" destId="{EA84672E-4A9A-4B7E-9C3A-3E6DD57F50BE}" srcOrd="1" destOrd="1" presId="urn:microsoft.com/office/officeart/2005/8/layout/pyramid1"/>
    <dgm:cxn modelId="{0E63F930-8BDE-4F3A-80F5-34899F2CC8A0}" srcId="{2C5BCCC0-DA19-4450-9F2B-616F06F23BED}" destId="{05628024-1E6F-4DB3-84EE-3EB195C37989}" srcOrd="1" destOrd="0" parTransId="{9B7FBA55-2C7D-46C4-B1AE-F44142F77F35}" sibTransId="{12E67B43-039F-49B2-A190-BE0FDDFCEE3F}"/>
    <dgm:cxn modelId="{14384C3D-6365-41A1-A272-D9427D9EB902}" type="presOf" srcId="{76C918B9-AB1C-4DB4-82D6-9C448F5A8F8A}" destId="{EA84672E-4A9A-4B7E-9C3A-3E6DD57F50BE}" srcOrd="1" destOrd="2" presId="urn:microsoft.com/office/officeart/2005/8/layout/pyramid1"/>
    <dgm:cxn modelId="{5D665CD4-BE21-45C6-A83B-E505D625EE1F}" srcId="{C11E865D-1E3B-4BE8-8DF6-17E97C9E92E8}" destId="{6FED9A83-2589-4314-9517-A5ACF9C3CB6F}" srcOrd="1" destOrd="0" parTransId="{6CC5953B-836C-48EB-BAAE-DE68C14B4C39}" sibTransId="{6EF14BC6-49DC-496F-A69E-F44984C3BDB4}"/>
    <dgm:cxn modelId="{460432CC-041E-45AE-97DD-3E9D749F497D}" type="presOf" srcId="{C11E865D-1E3B-4BE8-8DF6-17E97C9E92E8}" destId="{393CEA81-0FA2-4014-8D6F-42594435E3A2}" srcOrd="1" destOrd="0" presId="urn:microsoft.com/office/officeart/2005/8/layout/pyramid1"/>
    <dgm:cxn modelId="{90BD2E66-2659-468E-806B-C458B8D2E87D}" type="presOf" srcId="{6FED9A83-2589-4314-9517-A5ACF9C3CB6F}" destId="{FB943A4E-9A11-4C19-AA55-7C5DB26D8A7C}" srcOrd="0" destOrd="1" presId="urn:microsoft.com/office/officeart/2005/8/layout/pyramid1"/>
    <dgm:cxn modelId="{25D44D8C-350C-4A6D-8A00-8C16DEEDD0BD}" type="presOf" srcId="{5F33E5E6-650C-45B6-8709-CD6B33898529}" destId="{BA68E7AC-567E-42E4-91D9-615C3E0CE65D}" srcOrd="1" destOrd="2" presId="urn:microsoft.com/office/officeart/2005/8/layout/pyramid1"/>
    <dgm:cxn modelId="{7F96B77D-718E-4622-9A3A-50A390BFBE4B}" srcId="{9533BC52-F045-4E88-8E0C-AC0DCD359A99}" destId="{C11E865D-1E3B-4BE8-8DF6-17E97C9E92E8}" srcOrd="1" destOrd="0" parTransId="{CAEBFD18-02E4-4F53-A64F-248960AADF3E}" sibTransId="{F7F6130F-705F-4E26-9B7B-53C8B4E536C9}"/>
    <dgm:cxn modelId="{975BE5BC-0E11-490E-A8A9-745CDC5F9768}" type="presOf" srcId="{E912D134-D41D-40FE-8014-B04E2FDFC90B}" destId="{D23FDC8C-4B64-4107-B715-A67F61B143A9}" srcOrd="0" destOrd="0" presId="urn:microsoft.com/office/officeart/2005/8/layout/pyramid1"/>
    <dgm:cxn modelId="{0B971AFF-3409-4DD0-92B8-1C000522254E}" type="presOf" srcId="{A6B8B0D9-772D-42F3-8378-C31526DCBD21}" destId="{462CB0E2-16D8-4E48-9596-C09A28827680}" srcOrd="0" destOrd="0" presId="urn:microsoft.com/office/officeart/2005/8/layout/pyramid1"/>
    <dgm:cxn modelId="{8671A515-070E-4EAA-8827-93CCBA6AD996}" type="presOf" srcId="{76C918B9-AB1C-4DB4-82D6-9C448F5A8F8A}" destId="{78216E50-EA25-4829-97A9-8700DFD5C18C}" srcOrd="0" destOrd="2" presId="urn:microsoft.com/office/officeart/2005/8/layout/pyramid1"/>
    <dgm:cxn modelId="{A317EAF4-DF38-47E5-BF67-4D305B7E8151}" type="presOf" srcId="{3C38DECC-5540-4763-8A40-0F852C0F083E}" destId="{78216E50-EA25-4829-97A9-8700DFD5C18C}" srcOrd="0" destOrd="0" presId="urn:microsoft.com/office/officeart/2005/8/layout/pyramid1"/>
    <dgm:cxn modelId="{848F6F44-088F-4AA6-91ED-709BEF354C0A}" srcId="{904B49D7-F6CB-41F8-89A8-6CAD154BDD23}" destId="{D768B176-CFBC-4167-8B5B-BF183D2C4E58}" srcOrd="2" destOrd="0" parTransId="{8B9A9267-D8E0-4BD0-A6A4-9B670C79A6EF}" sibTransId="{A6013088-3478-447B-80FF-E7F76CDF8C37}"/>
    <dgm:cxn modelId="{DDFE4AB8-E2CF-4442-A5D7-10B2B55D974F}" type="presOf" srcId="{A6B8B0D9-772D-42F3-8378-C31526DCBD21}" destId="{9055083E-2F78-4BE5-A4E1-F8A5EBCA21E4}" srcOrd="1" destOrd="0" presId="urn:microsoft.com/office/officeart/2005/8/layout/pyramid1"/>
    <dgm:cxn modelId="{AD84FEA3-20F5-4991-9200-F477FE2925E3}" type="presOf" srcId="{3C38DECC-5540-4763-8A40-0F852C0F083E}" destId="{EA84672E-4A9A-4B7E-9C3A-3E6DD57F50BE}" srcOrd="1" destOrd="0" presId="urn:microsoft.com/office/officeart/2005/8/layout/pyramid1"/>
    <dgm:cxn modelId="{7824F126-A829-40F3-AC37-820E31751234}" type="presOf" srcId="{2C5BCCC0-DA19-4450-9F2B-616F06F23BED}" destId="{1CBDDCAB-A1AA-406D-B174-FB1A8704ED8B}" srcOrd="1" destOrd="0" presId="urn:microsoft.com/office/officeart/2005/8/layout/pyramid1"/>
    <dgm:cxn modelId="{CAC70D01-7DBD-4E1A-A0A5-E56EB529B75A}" srcId="{3C38DECC-5540-4763-8A40-0F852C0F083E}" destId="{AABC9E69-94BE-46E2-A4AA-98626D121EEA}" srcOrd="0" destOrd="0" parTransId="{F1EE1552-5D0E-4A03-A000-1D68017D3740}" sibTransId="{927CB18B-9012-4A8F-A8D4-B2C3D6F852A8}"/>
    <dgm:cxn modelId="{4F30147B-3F9D-4A9F-A9D3-083A4BD3462A}" srcId="{3C38DECC-5540-4763-8A40-0F852C0F083E}" destId="{76C918B9-AB1C-4DB4-82D6-9C448F5A8F8A}" srcOrd="1" destOrd="0" parTransId="{CBC8BA54-B42A-4056-84FF-B76D776C31BA}" sibTransId="{E3712CFA-F18C-44F3-9507-5E943D266769}"/>
    <dgm:cxn modelId="{50EA9805-FAF5-48DF-B61E-A3B9202D4E7C}" type="presOf" srcId="{9533BC52-F045-4E88-8E0C-AC0DCD359A99}" destId="{155FD12A-354E-41CF-A665-408FC23F85D2}" srcOrd="0" destOrd="0" presId="urn:microsoft.com/office/officeart/2005/8/layout/pyramid1"/>
    <dgm:cxn modelId="{D88097DD-2763-417E-A057-14A75AC77302}" type="presOf" srcId="{05628024-1E6F-4DB3-84EE-3EB195C37989}" destId="{BA68E7AC-567E-42E4-91D9-615C3E0CE65D}" srcOrd="1" destOrd="1" presId="urn:microsoft.com/office/officeart/2005/8/layout/pyramid1"/>
    <dgm:cxn modelId="{C47D25BC-0DB6-4F88-93D8-00067AE7FDEE}" type="presOf" srcId="{6A248BC6-B5FD-43F2-9DDE-157C636A6CF6}" destId="{B02FAE22-A6B8-4F8D-B03B-7CD6665A28CD}" srcOrd="0" destOrd="0" presId="urn:microsoft.com/office/officeart/2005/8/layout/pyramid1"/>
    <dgm:cxn modelId="{7F72308F-67BD-4F58-8F4C-0B8C1C03434B}" type="presOf" srcId="{5F33E5E6-650C-45B6-8709-CD6B33898529}" destId="{D23FDC8C-4B64-4107-B715-A67F61B143A9}" srcOrd="0" destOrd="2" presId="urn:microsoft.com/office/officeart/2005/8/layout/pyramid1"/>
    <dgm:cxn modelId="{7846D54E-F2C5-4211-B44E-20706EF0D6C3}" type="presOf" srcId="{4BDB38B5-B2F5-48FA-85FB-CC3A1C91C221}" destId="{FB943A4E-9A11-4C19-AA55-7C5DB26D8A7C}" srcOrd="0" destOrd="0" presId="urn:microsoft.com/office/officeart/2005/8/layout/pyramid1"/>
    <dgm:cxn modelId="{FBF149C4-C9FC-453A-B207-15A936ADEFA0}" srcId="{C11E865D-1E3B-4BE8-8DF6-17E97C9E92E8}" destId="{4BDB38B5-B2F5-48FA-85FB-CC3A1C91C221}" srcOrd="0" destOrd="0" parTransId="{FF5B8B88-A9C4-4BA3-9A10-498DCA85AF72}" sibTransId="{5F34B456-1DE9-44B0-8457-D3AAC3B418D8}"/>
    <dgm:cxn modelId="{012E66B4-60A1-4438-A56F-BF659DD265BB}" srcId="{9533BC52-F045-4E88-8E0C-AC0DCD359A99}" destId="{904B49D7-F6CB-41F8-89A8-6CAD154BDD23}" srcOrd="2" destOrd="0" parTransId="{35EDCCE1-090F-4448-B9C1-16264BAFB95C}" sibTransId="{4B245041-B9DF-4D5F-8376-49CEFAF02D93}"/>
    <dgm:cxn modelId="{4BEC5966-D550-4A46-B1E0-867A0932C5FA}" type="presOf" srcId="{4BDB38B5-B2F5-48FA-85FB-CC3A1C91C221}" destId="{B33A7093-0AF3-4400-8C9D-58307402C657}" srcOrd="1" destOrd="0" presId="urn:microsoft.com/office/officeart/2005/8/layout/pyramid1"/>
    <dgm:cxn modelId="{837B2D5E-1083-48C0-968C-479B1B26F2FC}" type="presOf" srcId="{D10A7BAE-0284-4877-8F6E-F1F76EC49D60}" destId="{19A70356-E0BB-4603-A191-921DBD452A74}" srcOrd="1" destOrd="1" presId="urn:microsoft.com/office/officeart/2005/8/layout/pyramid1"/>
    <dgm:cxn modelId="{DBC8A7CF-A7A1-45E8-A32A-B6BF52CC2EAB}" type="presOf" srcId="{D768B176-CFBC-4167-8B5B-BF183D2C4E58}" destId="{B02FAE22-A6B8-4F8D-B03B-7CD6665A28CD}" srcOrd="0" destOrd="2" presId="urn:microsoft.com/office/officeart/2005/8/layout/pyramid1"/>
    <dgm:cxn modelId="{051539FA-BE5B-4145-A3BA-48C94D898C78}" type="presOf" srcId="{C11E865D-1E3B-4BE8-8DF6-17E97C9E92E8}" destId="{285649A6-384A-4289-A1B6-29266B59F77B}" srcOrd="0" destOrd="0" presId="urn:microsoft.com/office/officeart/2005/8/layout/pyramid1"/>
    <dgm:cxn modelId="{3CEE347A-70C0-42B0-B537-203773FA777E}" type="presOf" srcId="{2C5BCCC0-DA19-4450-9F2B-616F06F23BED}" destId="{E05ADC7D-1911-4DF6-BE11-C391CC17C99B}" srcOrd="0" destOrd="0" presId="urn:microsoft.com/office/officeart/2005/8/layout/pyramid1"/>
    <dgm:cxn modelId="{4FBB7D22-C68A-4262-9D0F-81EE8645263C}" type="presParOf" srcId="{155FD12A-354E-41CF-A665-408FC23F85D2}" destId="{BBA123D5-5C6C-4848-94A7-85DA90B4B309}" srcOrd="0" destOrd="0" presId="urn:microsoft.com/office/officeart/2005/8/layout/pyramid1"/>
    <dgm:cxn modelId="{37F96CBD-8DC5-4752-8ACC-BFAEAFD3543C}" type="presParOf" srcId="{BBA123D5-5C6C-4848-94A7-85DA90B4B309}" destId="{78216E50-EA25-4829-97A9-8700DFD5C18C}" srcOrd="0" destOrd="0" presId="urn:microsoft.com/office/officeart/2005/8/layout/pyramid1"/>
    <dgm:cxn modelId="{A322DD55-98B3-4D41-AB69-87CF1E99F3B7}" type="presParOf" srcId="{BBA123D5-5C6C-4848-94A7-85DA90B4B309}" destId="{EA84672E-4A9A-4B7E-9C3A-3E6DD57F50BE}" srcOrd="1" destOrd="0" presId="urn:microsoft.com/office/officeart/2005/8/layout/pyramid1"/>
    <dgm:cxn modelId="{2E9CFE20-4210-4650-9856-D8B354D7EC83}" type="presParOf" srcId="{BBA123D5-5C6C-4848-94A7-85DA90B4B309}" destId="{462CB0E2-16D8-4E48-9596-C09A28827680}" srcOrd="2" destOrd="0" presId="urn:microsoft.com/office/officeart/2005/8/layout/pyramid1"/>
    <dgm:cxn modelId="{5E7E68F1-AC40-4D5E-AD3B-062DEED91804}" type="presParOf" srcId="{BBA123D5-5C6C-4848-94A7-85DA90B4B309}" destId="{9055083E-2F78-4BE5-A4E1-F8A5EBCA21E4}" srcOrd="3" destOrd="0" presId="urn:microsoft.com/office/officeart/2005/8/layout/pyramid1"/>
    <dgm:cxn modelId="{83B3380B-D1A9-4DAC-8770-F2C61CA29C65}" type="presParOf" srcId="{155FD12A-354E-41CF-A665-408FC23F85D2}" destId="{DA335272-5D30-428A-B2D4-19BD3EFAEDAC}" srcOrd="1" destOrd="0" presId="urn:microsoft.com/office/officeart/2005/8/layout/pyramid1"/>
    <dgm:cxn modelId="{D2199DF9-54F7-418F-9D52-35CF66CD8F18}" type="presParOf" srcId="{DA335272-5D30-428A-B2D4-19BD3EFAEDAC}" destId="{FB943A4E-9A11-4C19-AA55-7C5DB26D8A7C}" srcOrd="0" destOrd="0" presId="urn:microsoft.com/office/officeart/2005/8/layout/pyramid1"/>
    <dgm:cxn modelId="{250FC100-541A-4EC6-8F98-7A66F11113C6}" type="presParOf" srcId="{DA335272-5D30-428A-B2D4-19BD3EFAEDAC}" destId="{B33A7093-0AF3-4400-8C9D-58307402C657}" srcOrd="1" destOrd="0" presId="urn:microsoft.com/office/officeart/2005/8/layout/pyramid1"/>
    <dgm:cxn modelId="{B731A088-90EF-4FA4-9FF9-B501DEC1C4AD}" type="presParOf" srcId="{DA335272-5D30-428A-B2D4-19BD3EFAEDAC}" destId="{285649A6-384A-4289-A1B6-29266B59F77B}" srcOrd="2" destOrd="0" presId="urn:microsoft.com/office/officeart/2005/8/layout/pyramid1"/>
    <dgm:cxn modelId="{44E05774-AC00-4DD8-92AA-6CCC3985C31F}" type="presParOf" srcId="{DA335272-5D30-428A-B2D4-19BD3EFAEDAC}" destId="{393CEA81-0FA2-4014-8D6F-42594435E3A2}" srcOrd="3" destOrd="0" presId="urn:microsoft.com/office/officeart/2005/8/layout/pyramid1"/>
    <dgm:cxn modelId="{995C27D9-CEB3-4166-8B39-F7FAABFA2FDA}" type="presParOf" srcId="{155FD12A-354E-41CF-A665-408FC23F85D2}" destId="{566C6C92-933A-4BB0-8022-5BA34496F107}" srcOrd="2" destOrd="0" presId="urn:microsoft.com/office/officeart/2005/8/layout/pyramid1"/>
    <dgm:cxn modelId="{7860B9B8-C38E-4DF3-AD64-91C877FEB255}" type="presParOf" srcId="{566C6C92-933A-4BB0-8022-5BA34496F107}" destId="{B02FAE22-A6B8-4F8D-B03B-7CD6665A28CD}" srcOrd="0" destOrd="0" presId="urn:microsoft.com/office/officeart/2005/8/layout/pyramid1"/>
    <dgm:cxn modelId="{734018A7-EB7D-43F8-97C7-D618A225364E}" type="presParOf" srcId="{566C6C92-933A-4BB0-8022-5BA34496F107}" destId="{19A70356-E0BB-4603-A191-921DBD452A74}" srcOrd="1" destOrd="0" presId="urn:microsoft.com/office/officeart/2005/8/layout/pyramid1"/>
    <dgm:cxn modelId="{05BAEC21-8BF7-485A-B3C2-48B35AAA1181}" type="presParOf" srcId="{566C6C92-933A-4BB0-8022-5BA34496F107}" destId="{020C53C6-3D5B-473E-A38A-95970BB66BC9}" srcOrd="2" destOrd="0" presId="urn:microsoft.com/office/officeart/2005/8/layout/pyramid1"/>
    <dgm:cxn modelId="{D4998A9F-3499-4469-8923-4AC24D3ABBDA}" type="presParOf" srcId="{566C6C92-933A-4BB0-8022-5BA34496F107}" destId="{0607C35A-8CF8-404E-B468-432A614C9474}" srcOrd="3" destOrd="0" presId="urn:microsoft.com/office/officeart/2005/8/layout/pyramid1"/>
    <dgm:cxn modelId="{826F7788-12DD-42FD-91C0-5006C953298C}" type="presParOf" srcId="{155FD12A-354E-41CF-A665-408FC23F85D2}" destId="{F3F64350-F89A-4A92-B04B-0253C521AB77}" srcOrd="3" destOrd="0" presId="urn:microsoft.com/office/officeart/2005/8/layout/pyramid1"/>
    <dgm:cxn modelId="{D56D4D27-D143-43C0-9958-16BC376CAE8A}" type="presParOf" srcId="{F3F64350-F89A-4A92-B04B-0253C521AB77}" destId="{D23FDC8C-4B64-4107-B715-A67F61B143A9}" srcOrd="0" destOrd="0" presId="urn:microsoft.com/office/officeart/2005/8/layout/pyramid1"/>
    <dgm:cxn modelId="{CA9F8A0C-612C-45DE-8209-6BAA4F11CD4D}" type="presParOf" srcId="{F3F64350-F89A-4A92-B04B-0253C521AB77}" destId="{BA68E7AC-567E-42E4-91D9-615C3E0CE65D}" srcOrd="1" destOrd="0" presId="urn:microsoft.com/office/officeart/2005/8/layout/pyramid1"/>
    <dgm:cxn modelId="{AA34574A-E67F-412D-97CD-DC4CECD1343C}" type="presParOf" srcId="{F3F64350-F89A-4A92-B04B-0253C521AB77}" destId="{E05ADC7D-1911-4DF6-BE11-C391CC17C99B}" srcOrd="2" destOrd="0" presId="urn:microsoft.com/office/officeart/2005/8/layout/pyramid1"/>
    <dgm:cxn modelId="{D5EA7FBB-346A-4938-9D5D-B2D050ACABA6}" type="presParOf" srcId="{F3F64350-F89A-4A92-B04B-0253C521AB77}" destId="{1CBDDCAB-A1AA-406D-B174-FB1A8704ED8B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96B4B-4F6C-423B-96F9-C16A592CCDA4}">
      <dsp:nvSpPr>
        <dsp:cNvPr id="0" name=""/>
        <dsp:cNvSpPr/>
      </dsp:nvSpPr>
      <dsp:spPr>
        <a:xfrm>
          <a:off x="384858" y="17287"/>
          <a:ext cx="1305028" cy="9504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/>
            <a:t>PITT </a:t>
          </a:r>
          <a:r>
            <a:rPr lang="es-CO" sz="1200" kern="1200" dirty="0" smtClean="0"/>
            <a:t>Libranzas</a:t>
          </a:r>
          <a:endParaRPr lang="es-CO" sz="12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3 </a:t>
          </a:r>
          <a:r>
            <a:rPr lang="es-CO" sz="1200" kern="1200" dirty="0" err="1" smtClean="0"/>
            <a:t>Automatizadores</a:t>
          </a:r>
          <a:endParaRPr lang="es-CO" sz="1200" kern="1200" dirty="0"/>
        </a:p>
      </dsp:txBody>
      <dsp:txXfrm>
        <a:off x="431254" y="63683"/>
        <a:ext cx="1212236" cy="857636"/>
      </dsp:txXfrm>
    </dsp:sp>
    <dsp:sp modelId="{157674CA-B5C0-497B-9D10-381F27305801}">
      <dsp:nvSpPr>
        <dsp:cNvPr id="0" name=""/>
        <dsp:cNvSpPr/>
      </dsp:nvSpPr>
      <dsp:spPr>
        <a:xfrm>
          <a:off x="384858" y="999925"/>
          <a:ext cx="1305028" cy="9504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/>
            <a:t> PITT </a:t>
          </a:r>
          <a:r>
            <a:rPr lang="es-CO" sz="1200" kern="1200" dirty="0" smtClean="0"/>
            <a:t> Libranzas 3 </a:t>
          </a:r>
          <a:r>
            <a:rPr lang="es-CO" sz="1200" kern="1200" dirty="0" err="1" smtClean="0"/>
            <a:t>Automatizadores</a:t>
          </a:r>
          <a:endParaRPr lang="es-CO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Analistas PE</a:t>
          </a:r>
          <a:endParaRPr lang="es-CO" sz="1200" kern="1200" dirty="0"/>
        </a:p>
      </dsp:txBody>
      <dsp:txXfrm>
        <a:off x="431254" y="1046321"/>
        <a:ext cx="1212236" cy="857636"/>
      </dsp:txXfrm>
    </dsp:sp>
    <dsp:sp modelId="{766F5A67-BB36-43E3-828D-84EE58BAB7C0}">
      <dsp:nvSpPr>
        <dsp:cNvPr id="0" name=""/>
        <dsp:cNvSpPr/>
      </dsp:nvSpPr>
      <dsp:spPr>
        <a:xfrm>
          <a:off x="384858" y="1997875"/>
          <a:ext cx="1305028" cy="9504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Células Transformación</a:t>
          </a:r>
          <a:endParaRPr lang="es-CO" sz="1200" kern="1200" dirty="0"/>
        </a:p>
      </dsp:txBody>
      <dsp:txXfrm>
        <a:off x="431254" y="2044271"/>
        <a:ext cx="1212236" cy="857636"/>
      </dsp:txXfrm>
    </dsp:sp>
    <dsp:sp modelId="{CFFC4DBC-76F6-43D1-962C-C8E2F8C7EA7A}">
      <dsp:nvSpPr>
        <dsp:cNvPr id="0" name=""/>
        <dsp:cNvSpPr/>
      </dsp:nvSpPr>
      <dsp:spPr>
        <a:xfrm>
          <a:off x="384858" y="2995824"/>
          <a:ext cx="1305028" cy="9504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Células Transformación</a:t>
          </a:r>
          <a:endParaRPr lang="es-CO" sz="1200" kern="1200" dirty="0"/>
        </a:p>
      </dsp:txBody>
      <dsp:txXfrm>
        <a:off x="431254" y="3042220"/>
        <a:ext cx="1212236" cy="85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16E50-EA25-4829-97A9-8700DFD5C18C}">
      <dsp:nvSpPr>
        <dsp:cNvPr id="0" name=""/>
        <dsp:cNvSpPr/>
      </dsp:nvSpPr>
      <dsp:spPr>
        <a:xfrm rot="10800000">
          <a:off x="1973842" y="0"/>
          <a:ext cx="3831575" cy="987057"/>
        </a:xfrm>
        <a:prstGeom prst="nonIsoscelesTrapezoid">
          <a:avLst>
            <a:gd name="adj1" fmla="val 0"/>
            <a:gd name="adj2" fmla="val 49993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200" kern="1200" dirty="0"/>
        </a:p>
        <a:p>
          <a:pPr marL="228600" lvl="2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Manuales</a:t>
          </a:r>
        </a:p>
        <a:p>
          <a:pPr marL="228600" lvl="2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Exploratorias</a:t>
          </a:r>
        </a:p>
      </dsp:txBody>
      <dsp:txXfrm rot="10800000">
        <a:off x="2467302" y="0"/>
        <a:ext cx="3338115" cy="987057"/>
      </dsp:txXfrm>
    </dsp:sp>
    <dsp:sp modelId="{462CB0E2-16D8-4E48-9596-C09A28827680}">
      <dsp:nvSpPr>
        <dsp:cNvPr id="0" name=""/>
        <dsp:cNvSpPr/>
      </dsp:nvSpPr>
      <dsp:spPr>
        <a:xfrm>
          <a:off x="1480381" y="0"/>
          <a:ext cx="986921" cy="987057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200" kern="1200" dirty="0"/>
        </a:p>
      </dsp:txBody>
      <dsp:txXfrm>
        <a:off x="1480381" y="0"/>
        <a:ext cx="986921" cy="987057"/>
      </dsp:txXfrm>
    </dsp:sp>
    <dsp:sp modelId="{FB943A4E-9A11-4C19-AA55-7C5DB26D8A7C}">
      <dsp:nvSpPr>
        <dsp:cNvPr id="0" name=""/>
        <dsp:cNvSpPr/>
      </dsp:nvSpPr>
      <dsp:spPr>
        <a:xfrm rot="10800000">
          <a:off x="2467302" y="987057"/>
          <a:ext cx="3338115" cy="987057"/>
        </a:xfrm>
        <a:prstGeom prst="nonIsoscelesTrapezoid">
          <a:avLst>
            <a:gd name="adj1" fmla="val 0"/>
            <a:gd name="adj2" fmla="val 49993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 smtClean="0"/>
            <a:t>Pruebas E2E y de Regresión automatizadas</a:t>
          </a:r>
          <a:endParaRPr lang="es-CO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Pruebas Especializadas</a:t>
          </a:r>
        </a:p>
      </dsp:txBody>
      <dsp:txXfrm rot="10800000">
        <a:off x="2960763" y="987057"/>
        <a:ext cx="2844654" cy="987057"/>
      </dsp:txXfrm>
    </dsp:sp>
    <dsp:sp modelId="{285649A6-384A-4289-A1B6-29266B59F77B}">
      <dsp:nvSpPr>
        <dsp:cNvPr id="0" name=""/>
        <dsp:cNvSpPr/>
      </dsp:nvSpPr>
      <dsp:spPr>
        <a:xfrm>
          <a:off x="986921" y="987057"/>
          <a:ext cx="1973842" cy="987057"/>
        </a:xfrm>
        <a:prstGeom prst="trapezoid">
          <a:avLst>
            <a:gd name="adj" fmla="val 499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>
              <a:solidFill>
                <a:schemeClr val="bg1"/>
              </a:solidFill>
            </a:rPr>
            <a:t>Automatización E2E y Regresión</a:t>
          </a:r>
        </a:p>
      </dsp:txBody>
      <dsp:txXfrm>
        <a:off x="1332343" y="987057"/>
        <a:ext cx="1282997" cy="987057"/>
      </dsp:txXfrm>
    </dsp:sp>
    <dsp:sp modelId="{B02FAE22-A6B8-4F8D-B03B-7CD6665A28CD}">
      <dsp:nvSpPr>
        <dsp:cNvPr id="0" name=""/>
        <dsp:cNvSpPr/>
      </dsp:nvSpPr>
      <dsp:spPr>
        <a:xfrm rot="10800000">
          <a:off x="2960763" y="1974114"/>
          <a:ext cx="2844654" cy="987057"/>
        </a:xfrm>
        <a:prstGeom prst="nonIsoscelesTrapezoid">
          <a:avLst>
            <a:gd name="adj1" fmla="val 0"/>
            <a:gd name="adj2" fmla="val 49993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Integración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Componentes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 smtClean="0"/>
            <a:t>BDD / </a:t>
          </a:r>
          <a:r>
            <a:rPr lang="es-CO" sz="1200" kern="1200" dirty="0"/>
            <a:t>ATDD</a:t>
          </a:r>
        </a:p>
      </dsp:txBody>
      <dsp:txXfrm rot="10800000">
        <a:off x="3454223" y="1974114"/>
        <a:ext cx="2351194" cy="987057"/>
      </dsp:txXfrm>
    </dsp:sp>
    <dsp:sp modelId="{020C53C6-3D5B-473E-A38A-95970BB66BC9}">
      <dsp:nvSpPr>
        <dsp:cNvPr id="0" name=""/>
        <dsp:cNvSpPr/>
      </dsp:nvSpPr>
      <dsp:spPr>
        <a:xfrm>
          <a:off x="493460" y="1974114"/>
          <a:ext cx="2960763" cy="987057"/>
        </a:xfrm>
        <a:prstGeom prst="trapezoid">
          <a:avLst>
            <a:gd name="adj" fmla="val 499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>
              <a:solidFill>
                <a:schemeClr val="bg1"/>
              </a:solidFill>
            </a:rPr>
            <a:t>Automatización Pruebas </a:t>
          </a:r>
          <a:r>
            <a:rPr lang="es-CO" sz="1200" kern="1200" dirty="0" smtClean="0">
              <a:solidFill>
                <a:schemeClr val="bg1"/>
              </a:solidFill>
            </a:rPr>
            <a:t>de </a:t>
          </a:r>
          <a:r>
            <a:rPr lang="es-CO" sz="1200" kern="1200" dirty="0" err="1" smtClean="0">
              <a:solidFill>
                <a:schemeClr val="bg1"/>
              </a:solidFill>
            </a:rPr>
            <a:t>Aceptacióny</a:t>
          </a:r>
          <a:r>
            <a:rPr lang="es-CO" sz="1200" kern="1200" dirty="0" smtClean="0">
              <a:solidFill>
                <a:schemeClr val="bg1"/>
              </a:solidFill>
            </a:rPr>
            <a:t> </a:t>
          </a:r>
          <a:r>
            <a:rPr lang="es-CO" sz="1200" kern="1200" dirty="0">
              <a:solidFill>
                <a:schemeClr val="bg1"/>
              </a:solidFill>
            </a:rPr>
            <a:t>de Integración</a:t>
          </a:r>
        </a:p>
      </dsp:txBody>
      <dsp:txXfrm>
        <a:off x="1011594" y="1974114"/>
        <a:ext cx="1924496" cy="987057"/>
      </dsp:txXfrm>
    </dsp:sp>
    <dsp:sp modelId="{D23FDC8C-4B64-4107-B715-A67F61B143A9}">
      <dsp:nvSpPr>
        <dsp:cNvPr id="0" name=""/>
        <dsp:cNvSpPr/>
      </dsp:nvSpPr>
      <dsp:spPr>
        <a:xfrm rot="10800000">
          <a:off x="3454223" y="2961172"/>
          <a:ext cx="2351194" cy="987057"/>
        </a:xfrm>
        <a:prstGeom prst="nonIsoscelesTrapezoid">
          <a:avLst>
            <a:gd name="adj1" fmla="val 0"/>
            <a:gd name="adj2" fmla="val 49993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TDD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Unitarias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kern="1200" dirty="0"/>
            <a:t>Performance y Seguridad Básicas</a:t>
          </a:r>
        </a:p>
      </dsp:txBody>
      <dsp:txXfrm rot="10800000">
        <a:off x="3947684" y="2961172"/>
        <a:ext cx="1857733" cy="987057"/>
      </dsp:txXfrm>
    </dsp:sp>
    <dsp:sp modelId="{E05ADC7D-1911-4DF6-BE11-C391CC17C99B}">
      <dsp:nvSpPr>
        <dsp:cNvPr id="0" name=""/>
        <dsp:cNvSpPr/>
      </dsp:nvSpPr>
      <dsp:spPr>
        <a:xfrm>
          <a:off x="0" y="2961172"/>
          <a:ext cx="3947684" cy="987057"/>
        </a:xfrm>
        <a:prstGeom prst="trapezoid">
          <a:avLst>
            <a:gd name="adj" fmla="val 499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>
              <a:solidFill>
                <a:schemeClr val="bg1"/>
              </a:solidFill>
            </a:rPr>
            <a:t>Automatización Pruebas Unitarias</a:t>
          </a:r>
        </a:p>
      </dsp:txBody>
      <dsp:txXfrm>
        <a:off x="690844" y="2961172"/>
        <a:ext cx="2565994" cy="98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56148-2297-4C44-BC06-4FC35B75671B}" type="datetimeFigureOut">
              <a:rPr lang="es-CO" smtClean="0"/>
              <a:pPr/>
              <a:t>31/01/2019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18E45-2647-49FB-B426-88334B34A649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5712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261-5FF8-4520-93DB-06156514D85D}" type="datetimeFigureOut">
              <a:rPr lang="es-CO" smtClean="0"/>
              <a:t>31/01/2019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F113B-9FCE-4D5A-9F44-83D2AE0DDB0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17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 err="1" smtClean="0">
                <a:solidFill>
                  <a:srgbClr val="FF0000"/>
                </a:solidFill>
              </a:rPr>
              <a:t>Preaprobados</a:t>
            </a:r>
            <a:r>
              <a:rPr lang="es-ES" sz="1200" b="1" dirty="0" smtClean="0">
                <a:solidFill>
                  <a:srgbClr val="FF0000"/>
                </a:solidFill>
              </a:rPr>
              <a:t> y creación de convenios en “Alicia”</a:t>
            </a:r>
            <a:endParaRPr lang="es-CO" sz="1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1" dirty="0" err="1" smtClean="0">
                <a:solidFill>
                  <a:schemeClr val="accent1">
                    <a:lumMod val="50000"/>
                  </a:schemeClr>
                </a:solidFill>
              </a:rPr>
              <a:t>Release</a:t>
            </a:r>
            <a:r>
              <a:rPr lang="es-CO" sz="1200" b="1" dirty="0" smtClean="0">
                <a:solidFill>
                  <a:schemeClr val="accent1">
                    <a:lumMod val="50000"/>
                  </a:schemeClr>
                </a:solidFill>
              </a:rPr>
              <a:t> 2 </a:t>
            </a:r>
            <a:r>
              <a:rPr lang="es-ES" sz="1200" b="1" dirty="0" err="1" smtClean="0">
                <a:solidFill>
                  <a:srgbClr val="FF0000"/>
                </a:solidFill>
              </a:rPr>
              <a:t>Preaprobado</a:t>
            </a:r>
            <a:r>
              <a:rPr lang="es-ES" sz="1200" b="1" dirty="0" smtClean="0">
                <a:solidFill>
                  <a:srgbClr val="FF0000"/>
                </a:solidFill>
              </a:rPr>
              <a:t> + nuevos créditos</a:t>
            </a:r>
            <a:endParaRPr lang="es-CO" dirty="0" smtClean="0"/>
          </a:p>
          <a:p>
            <a:pPr lvl="0"/>
            <a:r>
              <a:rPr lang="es-CO" sz="1200" b="1" dirty="0" err="1" smtClean="0">
                <a:solidFill>
                  <a:schemeClr val="accent1">
                    <a:lumMod val="50000"/>
                  </a:schemeClr>
                </a:solidFill>
              </a:rPr>
              <a:t>Release</a:t>
            </a:r>
            <a:r>
              <a:rPr lang="es-CO" sz="1200" b="1" dirty="0" smtClean="0">
                <a:solidFill>
                  <a:schemeClr val="accent1">
                    <a:lumMod val="50000"/>
                  </a:schemeClr>
                </a:solidFill>
              </a:rPr>
              <a:t> 3 </a:t>
            </a:r>
            <a:r>
              <a:rPr lang="es-ES" sz="1200" b="1" dirty="0" err="1" smtClean="0">
                <a:solidFill>
                  <a:srgbClr val="FF0000"/>
                </a:solidFill>
              </a:rPr>
              <a:t>Preaprobado</a:t>
            </a:r>
            <a:r>
              <a:rPr lang="es-ES" sz="1200" b="1" dirty="0" smtClean="0">
                <a:solidFill>
                  <a:srgbClr val="FF0000"/>
                </a:solidFill>
              </a:rPr>
              <a:t> + nuevos créditos + compra cartera+ Modulo Inteligente Alicia </a:t>
            </a:r>
            <a:endParaRPr lang="es-CO" sz="1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F113B-9FCE-4D5A-9F44-83D2AE0DDB09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46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F113B-9FCE-4D5A-9F44-83D2AE0DDB09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42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0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EDC0-E992-0149-B856-A2B4A61ACAC6}" type="datetimeFigureOut">
              <a:rPr lang="en-US" smtClean="0"/>
              <a:pPr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4F4C-DF28-AB49-8D00-445D59FBAE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16007" y="1869740"/>
            <a:ext cx="90279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>
                <a:solidFill>
                  <a:schemeClr val="bg1">
                    <a:lumMod val="95000"/>
                  </a:schemeClr>
                </a:solidFill>
              </a:rPr>
              <a:t>ESTRATEGIA DE CALIDAD DE PRUEBAS</a:t>
            </a:r>
          </a:p>
          <a:p>
            <a:pPr algn="ctr"/>
            <a:r>
              <a:rPr lang="es-CO" sz="3600" dirty="0" smtClean="0">
                <a:solidFill>
                  <a:schemeClr val="bg1">
                    <a:lumMod val="95000"/>
                  </a:schemeClr>
                </a:solidFill>
              </a:rPr>
              <a:t>PROYECTO EXPERIENCIA INTEGRAL DE CONSUMOS</a:t>
            </a:r>
          </a:p>
          <a:p>
            <a:pPr algn="ctr"/>
            <a:r>
              <a:rPr lang="es-CO" sz="3600" dirty="0" smtClean="0">
                <a:solidFill>
                  <a:schemeClr val="bg1">
                    <a:lumMod val="95000"/>
                  </a:schemeClr>
                </a:solidFill>
              </a:rPr>
              <a:t>(LIBRANZAS)</a:t>
            </a:r>
            <a:endParaRPr lang="es-CO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85800" y="476250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2000" dirty="0"/>
          </a:p>
          <a:p>
            <a:pPr algn="ctr"/>
            <a:r>
              <a:rPr lang="es-CO" sz="2000" b="1" dirty="0">
                <a:solidFill>
                  <a:schemeClr val="bg1"/>
                </a:solidFill>
              </a:rPr>
              <a:t>DIRECCIÓN DE SERVICIOS DE CERTIFICACIÓN</a:t>
            </a:r>
          </a:p>
          <a:p>
            <a:pPr algn="ctr"/>
            <a:r>
              <a:rPr lang="es-CO" sz="2000" b="1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3289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378725" y="197470"/>
            <a:ext cx="2399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bg1">
                    <a:lumMod val="95000"/>
                  </a:schemeClr>
                </a:solidFill>
              </a:rPr>
              <a:t>CONTINUOS TESTING</a:t>
            </a:r>
          </a:p>
        </p:txBody>
      </p:sp>
      <p:sp>
        <p:nvSpPr>
          <p:cNvPr id="8" name="Llamada de nube 4"/>
          <p:cNvSpPr/>
          <p:nvPr/>
        </p:nvSpPr>
        <p:spPr>
          <a:xfrm>
            <a:off x="1403064" y="898601"/>
            <a:ext cx="1651705" cy="920573"/>
          </a:xfrm>
          <a:prstGeom prst="cloudCallout">
            <a:avLst/>
          </a:prstGeom>
          <a:ln>
            <a:solidFill>
              <a:srgbClr val="446E9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Pruebas Manuales</a:t>
            </a: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2254146839"/>
              </p:ext>
            </p:extLst>
          </p:nvPr>
        </p:nvGraphicFramePr>
        <p:xfrm>
          <a:off x="5595296" y="1921236"/>
          <a:ext cx="2074746" cy="394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lecha arriba y abajo 1"/>
          <p:cNvSpPr/>
          <p:nvPr/>
        </p:nvSpPr>
        <p:spPr>
          <a:xfrm>
            <a:off x="7876381" y="1981069"/>
            <a:ext cx="870857" cy="388839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D</a:t>
            </a:r>
          </a:p>
          <a:p>
            <a:pPr algn="ctr"/>
            <a:r>
              <a:rPr lang="es-CO" b="1" dirty="0"/>
              <a:t>E</a:t>
            </a:r>
          </a:p>
          <a:p>
            <a:pPr algn="ctr"/>
            <a:r>
              <a:rPr lang="es-CO" b="1" dirty="0"/>
              <a:t>V</a:t>
            </a:r>
          </a:p>
          <a:p>
            <a:pPr algn="ctr"/>
            <a:r>
              <a:rPr lang="es-CO" b="1" dirty="0"/>
              <a:t>O</a:t>
            </a:r>
          </a:p>
          <a:p>
            <a:pPr algn="ctr"/>
            <a:r>
              <a:rPr lang="es-CO" b="1" dirty="0"/>
              <a:t>P</a:t>
            </a:r>
          </a:p>
          <a:p>
            <a:pPr algn="ctr"/>
            <a:r>
              <a:rPr lang="es-CO" b="1" dirty="0"/>
              <a:t>S</a:t>
            </a:r>
          </a:p>
          <a:p>
            <a:pPr algn="ctr"/>
            <a:endParaRPr lang="es-CO" b="1" dirty="0"/>
          </a:p>
          <a:p>
            <a:pPr algn="ctr"/>
            <a:endParaRPr lang="es-CO" b="1" dirty="0"/>
          </a:p>
          <a:p>
            <a:pPr algn="ctr"/>
            <a:r>
              <a:rPr lang="es-CO" b="1" dirty="0"/>
              <a:t>R</a:t>
            </a:r>
          </a:p>
          <a:p>
            <a:pPr algn="ctr"/>
            <a:r>
              <a:rPr lang="es-CO" b="1" dirty="0"/>
              <a:t>B</a:t>
            </a:r>
          </a:p>
          <a:p>
            <a:pPr algn="ctr"/>
            <a:r>
              <a:rPr lang="es-CO" b="1" dirty="0"/>
              <a:t>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260868" y="1129033"/>
            <a:ext cx="1029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s-CO" sz="2400" b="1" dirty="0"/>
              <a:t>¿Qué?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824279" y="1128056"/>
            <a:ext cx="1301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s-CO" sz="2400" b="1" dirty="0"/>
              <a:t>¿Quién?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538436" y="1135316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s-CO" sz="2400" b="1" dirty="0"/>
              <a:t>¿Cómo?</a:t>
            </a:r>
          </a:p>
        </p:txBody>
      </p:sp>
      <p:graphicFrame>
        <p:nvGraphicFramePr>
          <p:cNvPr id="15" name="5 Diagram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269610"/>
              </p:ext>
            </p:extLst>
          </p:nvPr>
        </p:nvGraphicFramePr>
        <p:xfrm>
          <a:off x="0" y="1981069"/>
          <a:ext cx="5805418" cy="3948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996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3648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51" t="83151"/>
            <a:stretch>
              <a:fillRect/>
            </a:stretch>
          </p:blipFill>
          <p:spPr>
            <a:xfrm>
              <a:off x="6835254" y="5693392"/>
              <a:ext cx="2308746" cy="1155510"/>
            </a:xfrm>
            <a:prstGeom prst="rect">
              <a:avLst/>
            </a:prstGeom>
          </p:spPr>
        </p:pic>
      </p:grpSp>
      <p:sp>
        <p:nvSpPr>
          <p:cNvPr id="5" name="4 CuadroTexto"/>
          <p:cNvSpPr txBox="1"/>
          <p:nvPr/>
        </p:nvSpPr>
        <p:spPr>
          <a:xfrm>
            <a:off x="3052050" y="1131581"/>
            <a:ext cx="317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PITT LIBRANZAS</a:t>
            </a:r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09433" y="1914435"/>
            <a:ext cx="83387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EQUIPO</a:t>
            </a:r>
          </a:p>
          <a:p>
            <a:endParaRPr lang="es-CO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CO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Automatizadores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Daniel Antonio López Araque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(TCS) –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SELENIUM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(automatización WEB)</a:t>
            </a:r>
          </a:p>
          <a:p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Miguel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Ángel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Gutiérrez Echeverri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(TCS) –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SELENIUM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(automatización  WEB)</a:t>
            </a:r>
          </a:p>
          <a:p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Melissa Rodriguez </a:t>
            </a:r>
            <a:r>
              <a:rPr lang="es-CO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Rodriguez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CO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Accenture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– </a:t>
            </a:r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APPIUM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(automatización MOBILE)</a:t>
            </a:r>
          </a:p>
          <a:p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CO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PO: Paola Sierra (Ingeniera de Calidad)</a:t>
            </a:r>
          </a:p>
          <a:p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SM: Lina Velásquez</a:t>
            </a:r>
          </a:p>
          <a:p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CO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OBJETIVO: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Garantizar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calidad de las soluciones implementadas de forma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eficiente, construyendo la automatización de las pruebas E2E y los set de regresión para el proyecto.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3648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51" t="83151"/>
            <a:stretch>
              <a:fillRect/>
            </a:stretch>
          </p:blipFill>
          <p:spPr>
            <a:xfrm>
              <a:off x="6835254" y="5693392"/>
              <a:ext cx="2308746" cy="1155510"/>
            </a:xfrm>
            <a:prstGeom prst="rect">
              <a:avLst/>
            </a:prstGeom>
          </p:spPr>
        </p:pic>
      </p:grpSp>
      <p:sp>
        <p:nvSpPr>
          <p:cNvPr id="5" name="4 CuadroTexto"/>
          <p:cNvSpPr txBox="1"/>
          <p:nvPr/>
        </p:nvSpPr>
        <p:spPr>
          <a:xfrm>
            <a:off x="3052050" y="1131581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Células</a:t>
            </a:r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70456" y="2088967"/>
            <a:ext cx="87189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Antares – BPM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 desarrollador, 1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tester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funcional, 1 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Valhalla</a:t>
            </a:r>
            <a:r>
              <a:rPr lang="es-C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Canales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 desarrolladores + 2 prestados de ALICIA, 1 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Pinneapple</a:t>
            </a:r>
            <a:r>
              <a:rPr lang="es-C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Cartera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(5 desarrolladores, 2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tester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funcionales, 1 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Sherpas – Cartera (Hasta el Sprint 40) –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 analista banco, 1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tester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funcional, 1 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ScrumMonsterGiga</a:t>
            </a:r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C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Androides </a:t>
            </a:r>
            <a:r>
              <a:rPr lang="es-CO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s-C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Integración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 desarrolladores, 2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tester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Disponibilidad</a:t>
            </a:r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78725" y="279358"/>
            <a:ext cx="244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bg1">
                    <a:lumMod val="95000"/>
                  </a:schemeClr>
                </a:solidFill>
              </a:rPr>
              <a:t>CONTEXTUALIZACIÓN</a:t>
            </a:r>
            <a:endParaRPr lang="es-CO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78725" y="2224291"/>
            <a:ext cx="8396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 smtClean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En la </a:t>
            </a:r>
            <a:r>
              <a:rPr lang="es-CO" sz="2000" dirty="0" smtClean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actualidad, </a:t>
            </a:r>
            <a:r>
              <a:rPr lang="es-CO" sz="2000" dirty="0" smtClean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los clientes Bancolombia que desean realizar créditos de Libranza a través de las empresas que tienen convenio con el banco, deben realizar la gestión de los mismos a través de un </a:t>
            </a:r>
            <a:r>
              <a:rPr lang="es-CO" sz="2000" dirty="0" smtClean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asesor, </a:t>
            </a:r>
            <a:r>
              <a:rPr lang="es-CO" sz="2000" dirty="0" smtClean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y en promedio se demora alrededor de </a:t>
            </a:r>
            <a:r>
              <a:rPr lang="es-CO" sz="2000" dirty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8 a 15 días </a:t>
            </a:r>
            <a:r>
              <a:rPr lang="es-CO" sz="2000" dirty="0" smtClean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todo el proceso, desde que hace la solicitud hasta el desembolso; lo que busca el proyecto de Experiencia integral de consumo, es mejorar </a:t>
            </a:r>
            <a:r>
              <a:rPr lang="es-CO" sz="2000" dirty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la experiencia del cliente  en crédito de libranzas, a través de canales </a:t>
            </a:r>
            <a:r>
              <a:rPr lang="es-CO" sz="2000" dirty="0" smtClean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digitales </a:t>
            </a:r>
            <a:r>
              <a:rPr lang="es-CO" sz="2000" dirty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que le permitan </a:t>
            </a:r>
            <a:r>
              <a:rPr lang="es-CO" sz="2000" dirty="0" err="1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autogestionar</a:t>
            </a:r>
            <a:r>
              <a:rPr lang="es-CO" sz="2000" dirty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 su </a:t>
            </a:r>
            <a:r>
              <a:rPr lang="es-CO" sz="2000" dirty="0" err="1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preaprobado</a:t>
            </a:r>
            <a:r>
              <a:rPr lang="es-CO" sz="2000" dirty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 hasta el </a:t>
            </a:r>
            <a:r>
              <a:rPr lang="es-CO" sz="2000" dirty="0" smtClean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desembolso del mismo. </a:t>
            </a:r>
            <a:r>
              <a:rPr lang="es-CO" sz="2000" dirty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Y a su vez brindar al empleador información de los créditos de sus empleados.</a:t>
            </a:r>
          </a:p>
        </p:txBody>
      </p:sp>
    </p:spTree>
    <p:extLst>
      <p:ext uri="{BB962C8B-B14F-4D97-AF65-F5344CB8AC3E}">
        <p14:creationId xmlns:p14="http://schemas.microsoft.com/office/powerpoint/2010/main" val="13492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78725" y="279358"/>
            <a:ext cx="244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bg1">
                    <a:lumMod val="95000"/>
                  </a:schemeClr>
                </a:solidFill>
              </a:rPr>
              <a:t>CONTEXTUALIZACIÓN</a:t>
            </a:r>
            <a:endParaRPr lang="es-CO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78725" y="1200706"/>
            <a:ext cx="83967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¿Porqué escoger Libranza y no otra opción de crédito?</a:t>
            </a:r>
          </a:p>
          <a:p>
            <a:endParaRPr lang="es-CO" sz="2000" b="1" dirty="0"/>
          </a:p>
          <a:p>
            <a:r>
              <a:rPr lang="es-CO" sz="2000" b="1" dirty="0" smtClean="0"/>
              <a:t>Son </a:t>
            </a:r>
            <a:r>
              <a:rPr lang="es-CO" sz="2000" b="1" dirty="0"/>
              <a:t>las opciones que la </a:t>
            </a:r>
            <a:r>
              <a:rPr lang="es-CO" sz="2000" b="1" dirty="0" smtClean="0"/>
              <a:t>empresa ofrece </a:t>
            </a:r>
            <a:r>
              <a:rPr lang="es-CO" sz="2000" b="1" dirty="0"/>
              <a:t>al empleado</a:t>
            </a:r>
            <a:endParaRPr lang="es-CO" sz="2000" dirty="0"/>
          </a:p>
          <a:p>
            <a:r>
              <a:rPr lang="es-CO" sz="2000" dirty="0"/>
              <a:t>Se asumen como parte del beneficio de ser empleado de una organización.</a:t>
            </a:r>
          </a:p>
          <a:p>
            <a:r>
              <a:rPr lang="es-CO" sz="2000" b="1" dirty="0"/>
              <a:t>No hay que salir de la oficina</a:t>
            </a:r>
            <a:endParaRPr lang="es-CO" sz="2000" dirty="0"/>
          </a:p>
          <a:p>
            <a:r>
              <a:rPr lang="es-CO" sz="2000" dirty="0"/>
              <a:t>En las empresas grandes generalmente cuentan con visitas comerciales de los diferentes bancos.</a:t>
            </a:r>
          </a:p>
          <a:p>
            <a:r>
              <a:rPr lang="es-CO" sz="2000" b="1" dirty="0"/>
              <a:t>Deducción de nómina</a:t>
            </a:r>
            <a:endParaRPr lang="es-CO" sz="2000" dirty="0"/>
          </a:p>
          <a:p>
            <a:r>
              <a:rPr lang="es-CO" sz="2000" dirty="0"/>
              <a:t>Casi “no sienten” el pago, pues se acostumbran a recibir menos dinero de sueldo.</a:t>
            </a:r>
          </a:p>
          <a:p>
            <a:r>
              <a:rPr lang="es-CO" sz="2000" b="1" dirty="0"/>
              <a:t>Requisitos</a:t>
            </a:r>
            <a:endParaRPr lang="es-CO" sz="2000" dirty="0"/>
          </a:p>
          <a:p>
            <a:r>
              <a:rPr lang="es-CO" sz="2000" dirty="0"/>
              <a:t>Según el convenio, el empleado puede acceder al crédito tras un </a:t>
            </a:r>
            <a:r>
              <a:rPr lang="es-CO" sz="2000" dirty="0" smtClean="0"/>
              <a:t>mes de haber sido contratado</a:t>
            </a:r>
          </a:p>
          <a:p>
            <a:r>
              <a:rPr lang="es-CO" sz="2000" b="1" dirty="0"/>
              <a:t>Tasa mas baja</a:t>
            </a:r>
          </a:p>
          <a:p>
            <a:r>
              <a:rPr lang="es-CO" sz="2000" dirty="0" smtClean="0"/>
              <a:t>En </a:t>
            </a:r>
            <a:r>
              <a:rPr lang="es-CO" sz="2000" dirty="0"/>
              <a:t>comparación con tarjetas de crédito, libre consumo y créditos rotativos.</a:t>
            </a:r>
            <a:endParaRPr lang="es-CO" sz="2000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78725" y="279358"/>
            <a:ext cx="244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bg1">
                    <a:lumMod val="95000"/>
                  </a:schemeClr>
                </a:solidFill>
              </a:rPr>
              <a:t>CONTEXTUALIZACIÓN</a:t>
            </a:r>
            <a:endParaRPr lang="es-CO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9125" y="1596494"/>
            <a:ext cx="8396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dirty="0" smtClean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Valor agregado Bancolombia</a:t>
            </a:r>
            <a:endParaRPr lang="es-CO" sz="2000" b="1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5" y="2484183"/>
            <a:ext cx="8880285" cy="32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78725" y="279358"/>
            <a:ext cx="2592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bg1">
                    <a:lumMod val="95000"/>
                  </a:schemeClr>
                </a:solidFill>
              </a:rPr>
              <a:t>OBJETIVOS GENERALES</a:t>
            </a:r>
            <a:endParaRPr lang="es-CO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18615" y="2040805"/>
            <a:ext cx="79839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Fidelización de </a:t>
            </a:r>
            <a:r>
              <a:rPr lang="es-CO" sz="2000" dirty="0" smtClean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clientes.</a:t>
            </a:r>
            <a:endParaRPr lang="es-CO" sz="2000" dirty="0">
              <a:solidFill>
                <a:schemeClr val="bg2">
                  <a:lumMod val="25000"/>
                </a:schemeClr>
              </a:solidFill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Mejorar </a:t>
            </a:r>
            <a:r>
              <a:rPr lang="es-CO" sz="2000" dirty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la experiencia del </a:t>
            </a:r>
            <a:r>
              <a:rPr lang="es-CO" sz="2000" dirty="0" smtClean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cliente.</a:t>
            </a:r>
            <a:endParaRPr lang="es-CO" sz="2000" dirty="0">
              <a:solidFill>
                <a:schemeClr val="bg2">
                  <a:lumMod val="25000"/>
                </a:schemeClr>
              </a:solidFill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Desembolsos automáticos de los créditos de </a:t>
            </a:r>
            <a:r>
              <a:rPr lang="es-CO" sz="2000" dirty="0" smtClean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libranza mediante </a:t>
            </a:r>
            <a:r>
              <a:rPr lang="es-CO" sz="2000" dirty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autogestión, que sea fácil y simple.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Disminución de operatividad en algunas áreas.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2">
                    <a:lumMod val="25000"/>
                  </a:schemeClr>
                </a:solidFill>
                <a:cs typeface="Segoe UI Semilight" panose="020B0402040204020203" pitchFamily="34" charset="0"/>
              </a:rPr>
              <a:t>Aumentar participación en el mercado, triplicando las colocaciones en tres años.</a:t>
            </a:r>
          </a:p>
        </p:txBody>
      </p:sp>
    </p:spTree>
    <p:extLst>
      <p:ext uri="{BB962C8B-B14F-4D97-AF65-F5344CB8AC3E}">
        <p14:creationId xmlns:p14="http://schemas.microsoft.com/office/powerpoint/2010/main" val="35582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78725" y="279358"/>
            <a:ext cx="2714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bg1">
                    <a:lumMod val="95000"/>
                  </a:schemeClr>
                </a:solidFill>
              </a:rPr>
              <a:t>Producto Mínimo Viable</a:t>
            </a:r>
            <a:endParaRPr lang="es-CO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12547" y="1712828"/>
            <a:ext cx="75873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Preaprobados</a:t>
            </a:r>
            <a:r>
              <a:rPr lang="es-CO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Libranza Ventas </a:t>
            </a:r>
            <a:r>
              <a:rPr lang="es-CO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Digitales:</a:t>
            </a:r>
          </a:p>
          <a:p>
            <a:pPr algn="just"/>
            <a:endParaRPr lang="es-CO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O" sz="2000" dirty="0" smtClean="0"/>
              <a:t>Se hará </a:t>
            </a:r>
            <a:r>
              <a:rPr lang="es-CO" sz="2000" dirty="0" err="1" smtClean="0"/>
              <a:t>reuso</a:t>
            </a:r>
            <a:r>
              <a:rPr lang="es-CO" sz="2000" dirty="0" smtClean="0"/>
              <a:t> del flujo actualmente en producción para créditos de libre inversión, con las siguientes modificaciones a nivel general:</a:t>
            </a:r>
          </a:p>
          <a:p>
            <a:pPr algn="just"/>
            <a:endParaRPr lang="es-CO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Adecuación del flujo de </a:t>
            </a:r>
            <a:r>
              <a:rPr lang="es-CO" sz="2000" dirty="0" smtClean="0"/>
              <a:t>Bizagi de Ventas digitales para incluir la validación del convenio y ajustar el proceso de </a:t>
            </a:r>
            <a:r>
              <a:rPr lang="es-CO" sz="2000" dirty="0" smtClean="0"/>
              <a:t>desembolso.</a:t>
            </a:r>
            <a:endParaRPr lang="es-CO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 smtClean="0"/>
              <a:t>Desarrollos en Cartera para administración de los convenios de Libranza y modificación del desarrollo de desembolso de </a:t>
            </a:r>
            <a:r>
              <a:rPr lang="es-CO" sz="2000" dirty="0" smtClean="0"/>
              <a:t>crédito.</a:t>
            </a:r>
            <a:endParaRPr lang="es-CO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 smtClean="0"/>
              <a:t>Desarrollos en el </a:t>
            </a:r>
            <a:r>
              <a:rPr lang="es-CO" sz="2000" dirty="0"/>
              <a:t>Front del portal de ventas </a:t>
            </a:r>
            <a:r>
              <a:rPr lang="es-CO" sz="2000" dirty="0" smtClean="0"/>
              <a:t>digitales</a:t>
            </a:r>
            <a:r>
              <a:rPr lang="es-CO" sz="2000" dirty="0"/>
              <a:t> </a:t>
            </a:r>
            <a:r>
              <a:rPr lang="es-CO" sz="2000" dirty="0" smtClean="0"/>
              <a:t>para adicionar la experiencia de </a:t>
            </a:r>
            <a:r>
              <a:rPr lang="es-CO" sz="2000" dirty="0" smtClean="0"/>
              <a:t>Libranza.</a:t>
            </a:r>
            <a:endParaRPr lang="es-CO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000" dirty="0" smtClean="0"/>
              <a:t>Desarrollos a nivel de bróker para los servicios de Administrar convenio de libranza y Desembolso de </a:t>
            </a:r>
            <a:r>
              <a:rPr lang="es-CO" sz="2000" dirty="0" smtClean="0"/>
              <a:t>crédito.</a:t>
            </a:r>
            <a:endParaRPr lang="es-CO" sz="2000" dirty="0"/>
          </a:p>
          <a:p>
            <a:endParaRPr lang="es-CO" sz="20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187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78725" y="279358"/>
            <a:ext cx="248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bg1">
                    <a:lumMod val="95000"/>
                  </a:schemeClr>
                </a:solidFill>
              </a:rPr>
              <a:t>RELEASES ESTIMADOS</a:t>
            </a:r>
            <a:endParaRPr lang="es-CO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799147"/>
            <a:ext cx="89439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78725" y="197470"/>
            <a:ext cx="3045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bg1">
                    <a:lumMod val="95000"/>
                  </a:schemeClr>
                </a:solidFill>
              </a:rPr>
              <a:t>ARQUITECTURA LIBRANZAS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3" y="0"/>
            <a:ext cx="6637717" cy="677784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574280" y="274320"/>
            <a:ext cx="304800" cy="5262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800" dirty="0" smtClean="0"/>
              <a:t>Arquitectura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2020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78725" y="197470"/>
            <a:ext cx="264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solidFill>
                  <a:schemeClr val="bg1">
                    <a:lumMod val="95000"/>
                  </a:schemeClr>
                </a:solidFill>
              </a:rPr>
              <a:t>PRÁCTICAS DE CALIDAD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2A69A76-3D71-4967-A4DA-A857E6343782}"/>
              </a:ext>
            </a:extLst>
          </p:cNvPr>
          <p:cNvGrpSpPr/>
          <p:nvPr/>
        </p:nvGrpSpPr>
        <p:grpSpPr>
          <a:xfrm>
            <a:off x="749080" y="2680043"/>
            <a:ext cx="7293963" cy="1508525"/>
            <a:chOff x="1412286" y="2352261"/>
            <a:chExt cx="7293963" cy="1508525"/>
          </a:xfrm>
        </p:grpSpPr>
        <p:sp>
          <p:nvSpPr>
            <p:cNvPr id="4" name="CuadroTexto 167">
              <a:extLst>
                <a:ext uri="{FF2B5EF4-FFF2-40B4-BE49-F238E27FC236}">
                  <a16:creationId xmlns:a16="http://schemas.microsoft.com/office/drawing/2014/main" id="{C11B0F73-06D3-4484-A22E-7D34A9767821}"/>
                </a:ext>
              </a:extLst>
            </p:cNvPr>
            <p:cNvSpPr txBox="1"/>
            <p:nvPr/>
          </p:nvSpPr>
          <p:spPr>
            <a:xfrm>
              <a:off x="2881997" y="3093650"/>
              <a:ext cx="16630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 algn="ctr">
                <a:defRPr sz="10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s-CO" b="1" dirty="0">
                  <a:solidFill>
                    <a:schemeClr val="tx1"/>
                  </a:solidFill>
                </a:rPr>
                <a:t> </a:t>
              </a:r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Continuous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Testing CT</a:t>
              </a:r>
            </a:p>
          </p:txBody>
        </p:sp>
        <p:sp>
          <p:nvSpPr>
            <p:cNvPr id="6" name="Rectángulo 169">
              <a:extLst>
                <a:ext uri="{FF2B5EF4-FFF2-40B4-BE49-F238E27FC236}">
                  <a16:creationId xmlns:a16="http://schemas.microsoft.com/office/drawing/2014/main" id="{171FDA33-FF54-4BB5-BF2A-C8612B17E981}"/>
                </a:ext>
              </a:extLst>
            </p:cNvPr>
            <p:cNvSpPr/>
            <p:nvPr/>
          </p:nvSpPr>
          <p:spPr>
            <a:xfrm>
              <a:off x="1412286" y="3201097"/>
              <a:ext cx="1804283" cy="467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r>
                <a:rPr lang="es-CO" sz="1200" b="1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b="1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Management CM</a:t>
              </a:r>
            </a:p>
          </p:txBody>
        </p:sp>
        <p:sp>
          <p:nvSpPr>
            <p:cNvPr id="7" name="CuadroTexto 184">
              <a:extLst>
                <a:ext uri="{FF2B5EF4-FFF2-40B4-BE49-F238E27FC236}">
                  <a16:creationId xmlns:a16="http://schemas.microsoft.com/office/drawing/2014/main" id="{798DA9E9-9F56-4CC6-9C1B-C96A2FE3C9D0}"/>
                </a:ext>
              </a:extLst>
            </p:cNvPr>
            <p:cNvSpPr txBox="1"/>
            <p:nvPr/>
          </p:nvSpPr>
          <p:spPr>
            <a:xfrm>
              <a:off x="5612904" y="3220609"/>
              <a:ext cx="1663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 algn="ctr">
                <a:defRPr sz="10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s-CO" sz="12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Continuous 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Deployment CD</a:t>
              </a:r>
            </a:p>
          </p:txBody>
        </p:sp>
        <p:grpSp>
          <p:nvGrpSpPr>
            <p:cNvPr id="8" name="Grupo 205">
              <a:extLst>
                <a:ext uri="{FF2B5EF4-FFF2-40B4-BE49-F238E27FC236}">
                  <a16:creationId xmlns:a16="http://schemas.microsoft.com/office/drawing/2014/main" id="{D63BAA9A-5F8A-4752-B13E-AF4EA343B4BC}"/>
                </a:ext>
              </a:extLst>
            </p:cNvPr>
            <p:cNvGrpSpPr/>
            <p:nvPr/>
          </p:nvGrpSpPr>
          <p:grpSpPr>
            <a:xfrm>
              <a:off x="7142681" y="2951910"/>
              <a:ext cx="1563568" cy="714072"/>
              <a:chOff x="6756775" y="1944681"/>
              <a:chExt cx="1563568" cy="714072"/>
            </a:xfrm>
          </p:grpSpPr>
          <p:cxnSp>
            <p:nvCxnSpPr>
              <p:cNvPr id="28" name="Conector angular 206">
                <a:extLst>
                  <a:ext uri="{FF2B5EF4-FFF2-40B4-BE49-F238E27FC236}">
                    <a16:creationId xmlns:a16="http://schemas.microsoft.com/office/drawing/2014/main" id="{0E97CD98-6D3E-4D4B-8B97-C5B8BFAB7C2F}"/>
                  </a:ext>
                </a:extLst>
              </p:cNvPr>
              <p:cNvCxnSpPr/>
              <p:nvPr/>
            </p:nvCxnSpPr>
            <p:spPr>
              <a:xfrm rot="5400000" flipH="1" flipV="1">
                <a:off x="7325222" y="2107070"/>
                <a:ext cx="546737" cy="221959"/>
              </a:xfrm>
              <a:prstGeom prst="bentConnector3">
                <a:avLst>
                  <a:gd name="adj1" fmla="val 59422"/>
                </a:avLst>
              </a:prstGeom>
              <a:ln w="28575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07">
                <a:extLst>
                  <a:ext uri="{FF2B5EF4-FFF2-40B4-BE49-F238E27FC236}">
                    <a16:creationId xmlns:a16="http://schemas.microsoft.com/office/drawing/2014/main" id="{D98697BB-9A0E-4A4D-8677-AB85BA410075}"/>
                  </a:ext>
                </a:extLst>
              </p:cNvPr>
              <p:cNvSpPr txBox="1"/>
              <p:nvPr/>
            </p:nvSpPr>
            <p:spPr>
              <a:xfrm>
                <a:off x="6756775" y="2191317"/>
                <a:ext cx="1563568" cy="467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CO"/>
                </a:defPPr>
                <a:lvl1pPr algn="ctr">
                  <a:defRPr sz="10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</a:lstStyle>
              <a:p>
                <a:r>
                  <a:rPr lang="es-CO" sz="1200" b="1" dirty="0">
                    <a:solidFill>
                      <a:schemeClr val="tx1"/>
                    </a:solidFill>
                    <a:latin typeface="+mj-lt"/>
                  </a:rPr>
                  <a:t>Release </a:t>
                </a:r>
              </a:p>
              <a:p>
                <a:r>
                  <a:rPr lang="es-CO" sz="1200" b="1" dirty="0">
                    <a:solidFill>
                      <a:schemeClr val="tx1"/>
                    </a:solidFill>
                    <a:latin typeface="+mj-lt"/>
                  </a:rPr>
                  <a:t>Management RM</a:t>
                </a:r>
              </a:p>
            </p:txBody>
          </p:sp>
        </p:grpSp>
        <p:grpSp>
          <p:nvGrpSpPr>
            <p:cNvPr id="9" name="Grupo 4">
              <a:extLst>
                <a:ext uri="{FF2B5EF4-FFF2-40B4-BE49-F238E27FC236}">
                  <a16:creationId xmlns:a16="http://schemas.microsoft.com/office/drawing/2014/main" id="{5A2DB28B-D850-40F9-ABDB-8C6F5A134BEC}"/>
                </a:ext>
              </a:extLst>
            </p:cNvPr>
            <p:cNvGrpSpPr/>
            <p:nvPr/>
          </p:nvGrpSpPr>
          <p:grpSpPr>
            <a:xfrm>
              <a:off x="2010714" y="2589703"/>
              <a:ext cx="721010" cy="655530"/>
              <a:chOff x="1417126" y="4444377"/>
              <a:chExt cx="721009" cy="655530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DDC7CC99-D37B-460C-918D-4DA0E3B736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7126" y="4444377"/>
                <a:ext cx="721009" cy="655530"/>
              </a:xfrm>
              <a:custGeom>
                <a:avLst/>
                <a:gdLst>
                  <a:gd name="T0" fmla="*/ 6898 w 8327"/>
                  <a:gd name="T1" fmla="*/ 2180 h 8289"/>
                  <a:gd name="T2" fmla="*/ 7066 w 8327"/>
                  <a:gd name="T3" fmla="*/ 2438 h 8289"/>
                  <a:gd name="T4" fmla="*/ 7210 w 8327"/>
                  <a:gd name="T5" fmla="*/ 2710 h 8289"/>
                  <a:gd name="T6" fmla="*/ 7508 w 8327"/>
                  <a:gd name="T7" fmla="*/ 3714 h 8289"/>
                  <a:gd name="T8" fmla="*/ 7534 w 8327"/>
                  <a:gd name="T9" fmla="*/ 4005 h 8289"/>
                  <a:gd name="T10" fmla="*/ 7534 w 8327"/>
                  <a:gd name="T11" fmla="*/ 4300 h 8289"/>
                  <a:gd name="T12" fmla="*/ 7294 w 8327"/>
                  <a:gd name="T13" fmla="*/ 5419 h 8289"/>
                  <a:gd name="T14" fmla="*/ 7170 w 8327"/>
                  <a:gd name="T15" fmla="*/ 5693 h 8289"/>
                  <a:gd name="T16" fmla="*/ 7024 w 8327"/>
                  <a:gd name="T17" fmla="*/ 5951 h 8289"/>
                  <a:gd name="T18" fmla="*/ 6273 w 8327"/>
                  <a:gd name="T19" fmla="*/ 6796 h 8289"/>
                  <a:gd name="T20" fmla="*/ 6048 w 8327"/>
                  <a:gd name="T21" fmla="*/ 6963 h 8289"/>
                  <a:gd name="T22" fmla="*/ 5809 w 8327"/>
                  <a:gd name="T23" fmla="*/ 7111 h 8289"/>
                  <a:gd name="T24" fmla="*/ 5136 w 8327"/>
                  <a:gd name="T25" fmla="*/ 8278 h 8289"/>
                  <a:gd name="T26" fmla="*/ 4440 w 8327"/>
                  <a:gd name="T27" fmla="*/ 7533 h 8289"/>
                  <a:gd name="T28" fmla="*/ 4132 w 8327"/>
                  <a:gd name="T29" fmla="*/ 7545 h 8289"/>
                  <a:gd name="T30" fmla="*/ 3567 w 8327"/>
                  <a:gd name="T31" fmla="*/ 8289 h 8289"/>
                  <a:gd name="T32" fmla="*/ 2758 w 8327"/>
                  <a:gd name="T33" fmla="*/ 7246 h 8289"/>
                  <a:gd name="T34" fmla="*/ 2473 w 8327"/>
                  <a:gd name="T35" fmla="*/ 7102 h 8289"/>
                  <a:gd name="T36" fmla="*/ 2207 w 8327"/>
                  <a:gd name="T37" fmla="*/ 6934 h 8289"/>
                  <a:gd name="T38" fmla="*/ 1403 w 8327"/>
                  <a:gd name="T39" fmla="*/ 6142 h 8289"/>
                  <a:gd name="T40" fmla="*/ 1245 w 8327"/>
                  <a:gd name="T41" fmla="*/ 5902 h 8289"/>
                  <a:gd name="T42" fmla="*/ 1108 w 8327"/>
                  <a:gd name="T43" fmla="*/ 5649 h 8289"/>
                  <a:gd name="T44" fmla="*/ 786 w 8327"/>
                  <a:gd name="T45" fmla="*/ 4567 h 8289"/>
                  <a:gd name="T46" fmla="*/ 763 w 8327"/>
                  <a:gd name="T47" fmla="*/ 4277 h 8289"/>
                  <a:gd name="T48" fmla="*/ 765 w 8327"/>
                  <a:gd name="T49" fmla="*/ 3983 h 8289"/>
                  <a:gd name="T50" fmla="*/ 1013 w 8327"/>
                  <a:gd name="T51" fmla="*/ 2878 h 8289"/>
                  <a:gd name="T52" fmla="*/ 1137 w 8327"/>
                  <a:gd name="T53" fmla="*/ 2609 h 8289"/>
                  <a:gd name="T54" fmla="*/ 1281 w 8327"/>
                  <a:gd name="T55" fmla="*/ 2356 h 8289"/>
                  <a:gd name="T56" fmla="*/ 2028 w 8327"/>
                  <a:gd name="T57" fmla="*/ 1518 h 8289"/>
                  <a:gd name="T58" fmla="*/ 2275 w 8327"/>
                  <a:gd name="T59" fmla="*/ 1339 h 8289"/>
                  <a:gd name="T60" fmla="*/ 2537 w 8327"/>
                  <a:gd name="T61" fmla="*/ 1181 h 8289"/>
                  <a:gd name="T62" fmla="*/ 3248 w 8327"/>
                  <a:gd name="T63" fmla="*/ 35 h 8289"/>
                  <a:gd name="T64" fmla="*/ 3909 w 8327"/>
                  <a:gd name="T65" fmla="*/ 780 h 8289"/>
                  <a:gd name="T66" fmla="*/ 4203 w 8327"/>
                  <a:gd name="T67" fmla="*/ 773 h 8289"/>
                  <a:gd name="T68" fmla="*/ 4829 w 8327"/>
                  <a:gd name="T69" fmla="*/ 0 h 8289"/>
                  <a:gd name="T70" fmla="*/ 5584 w 8327"/>
                  <a:gd name="T71" fmla="*/ 1092 h 8289"/>
                  <a:gd name="T72" fmla="*/ 5826 w 8327"/>
                  <a:gd name="T73" fmla="*/ 1216 h 8289"/>
                  <a:gd name="T74" fmla="*/ 6053 w 8327"/>
                  <a:gd name="T75" fmla="*/ 1357 h 8289"/>
                  <a:gd name="T76" fmla="*/ 5201 w 8327"/>
                  <a:gd name="T77" fmla="*/ 1330 h 8289"/>
                  <a:gd name="T78" fmla="*/ 5984 w 8327"/>
                  <a:gd name="T79" fmla="*/ 1762 h 8289"/>
                  <a:gd name="T80" fmla="*/ 6592 w 8327"/>
                  <a:gd name="T81" fmla="*/ 2386 h 8289"/>
                  <a:gd name="T82" fmla="*/ 6995 w 8327"/>
                  <a:gd name="T83" fmla="*/ 3154 h 8289"/>
                  <a:gd name="T84" fmla="*/ 7165 w 8327"/>
                  <a:gd name="T85" fmla="*/ 4013 h 8289"/>
                  <a:gd name="T86" fmla="*/ 7071 w 8327"/>
                  <a:gd name="T87" fmla="*/ 4915 h 8289"/>
                  <a:gd name="T88" fmla="*/ 6715 w 8327"/>
                  <a:gd name="T89" fmla="*/ 5750 h 8289"/>
                  <a:gd name="T90" fmla="*/ 6149 w 8327"/>
                  <a:gd name="T91" fmla="*/ 6419 h 8289"/>
                  <a:gd name="T92" fmla="*/ 5423 w 8327"/>
                  <a:gd name="T93" fmla="*/ 6894 h 8289"/>
                  <a:gd name="T94" fmla="*/ 4589 w 8327"/>
                  <a:gd name="T95" fmla="*/ 7145 h 8289"/>
                  <a:gd name="T96" fmla="*/ 3695 w 8327"/>
                  <a:gd name="T97" fmla="*/ 7142 h 8289"/>
                  <a:gd name="T98" fmla="*/ 2818 w 8327"/>
                  <a:gd name="T99" fmla="*/ 6868 h 8289"/>
                  <a:gd name="T100" fmla="*/ 2091 w 8327"/>
                  <a:gd name="T101" fmla="*/ 6367 h 8289"/>
                  <a:gd name="T102" fmla="*/ 1548 w 8327"/>
                  <a:gd name="T103" fmla="*/ 5690 h 8289"/>
                  <a:gd name="T104" fmla="*/ 1219 w 8327"/>
                  <a:gd name="T105" fmla="*/ 4886 h 8289"/>
                  <a:gd name="T106" fmla="*/ 1134 w 8327"/>
                  <a:gd name="T107" fmla="*/ 4006 h 8289"/>
                  <a:gd name="T108" fmla="*/ 1320 w 8327"/>
                  <a:gd name="T109" fmla="*/ 3108 h 8289"/>
                  <a:gd name="T110" fmla="*/ 1751 w 8327"/>
                  <a:gd name="T111" fmla="*/ 2325 h 8289"/>
                  <a:gd name="T112" fmla="*/ 2376 w 8327"/>
                  <a:gd name="T113" fmla="*/ 1717 h 8289"/>
                  <a:gd name="T114" fmla="*/ 3143 w 8327"/>
                  <a:gd name="T115" fmla="*/ 1314 h 8289"/>
                  <a:gd name="T116" fmla="*/ 4003 w 8327"/>
                  <a:gd name="T117" fmla="*/ 1145 h 8289"/>
                  <a:gd name="T118" fmla="*/ 4906 w 8327"/>
                  <a:gd name="T119" fmla="*/ 1238 h 8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327" h="8289">
                    <a:moveTo>
                      <a:pt x="6783" y="2026"/>
                    </a:moveTo>
                    <a:lnTo>
                      <a:pt x="6773" y="2018"/>
                    </a:lnTo>
                    <a:lnTo>
                      <a:pt x="6805" y="2058"/>
                    </a:lnTo>
                    <a:lnTo>
                      <a:pt x="6837" y="2098"/>
                    </a:lnTo>
                    <a:lnTo>
                      <a:pt x="6868" y="2140"/>
                    </a:lnTo>
                    <a:lnTo>
                      <a:pt x="6898" y="2180"/>
                    </a:lnTo>
                    <a:lnTo>
                      <a:pt x="6927" y="2222"/>
                    </a:lnTo>
                    <a:lnTo>
                      <a:pt x="6956" y="2265"/>
                    </a:lnTo>
                    <a:lnTo>
                      <a:pt x="6985" y="2308"/>
                    </a:lnTo>
                    <a:lnTo>
                      <a:pt x="7013" y="2350"/>
                    </a:lnTo>
                    <a:lnTo>
                      <a:pt x="7040" y="2394"/>
                    </a:lnTo>
                    <a:lnTo>
                      <a:pt x="7066" y="2438"/>
                    </a:lnTo>
                    <a:lnTo>
                      <a:pt x="7092" y="2483"/>
                    </a:lnTo>
                    <a:lnTo>
                      <a:pt x="7117" y="2527"/>
                    </a:lnTo>
                    <a:lnTo>
                      <a:pt x="7141" y="2572"/>
                    </a:lnTo>
                    <a:lnTo>
                      <a:pt x="7165" y="2618"/>
                    </a:lnTo>
                    <a:lnTo>
                      <a:pt x="7188" y="2663"/>
                    </a:lnTo>
                    <a:lnTo>
                      <a:pt x="7210" y="2710"/>
                    </a:lnTo>
                    <a:lnTo>
                      <a:pt x="7199" y="2670"/>
                    </a:lnTo>
                    <a:lnTo>
                      <a:pt x="8085" y="2624"/>
                    </a:lnTo>
                    <a:lnTo>
                      <a:pt x="8266" y="3220"/>
                    </a:lnTo>
                    <a:lnTo>
                      <a:pt x="7493" y="3618"/>
                    </a:lnTo>
                    <a:lnTo>
                      <a:pt x="7502" y="3666"/>
                    </a:lnTo>
                    <a:lnTo>
                      <a:pt x="7508" y="3714"/>
                    </a:lnTo>
                    <a:lnTo>
                      <a:pt x="7514" y="3762"/>
                    </a:lnTo>
                    <a:lnTo>
                      <a:pt x="7519" y="3811"/>
                    </a:lnTo>
                    <a:lnTo>
                      <a:pt x="7523" y="3859"/>
                    </a:lnTo>
                    <a:lnTo>
                      <a:pt x="7528" y="3908"/>
                    </a:lnTo>
                    <a:lnTo>
                      <a:pt x="7531" y="3956"/>
                    </a:lnTo>
                    <a:lnTo>
                      <a:pt x="7534" y="4005"/>
                    </a:lnTo>
                    <a:lnTo>
                      <a:pt x="7536" y="4054"/>
                    </a:lnTo>
                    <a:lnTo>
                      <a:pt x="7537" y="4103"/>
                    </a:lnTo>
                    <a:lnTo>
                      <a:pt x="7537" y="4152"/>
                    </a:lnTo>
                    <a:lnTo>
                      <a:pt x="7537" y="4201"/>
                    </a:lnTo>
                    <a:lnTo>
                      <a:pt x="7536" y="4251"/>
                    </a:lnTo>
                    <a:lnTo>
                      <a:pt x="7534" y="4300"/>
                    </a:lnTo>
                    <a:lnTo>
                      <a:pt x="7532" y="4349"/>
                    </a:lnTo>
                    <a:lnTo>
                      <a:pt x="7529" y="4399"/>
                    </a:lnTo>
                    <a:lnTo>
                      <a:pt x="8327" y="4783"/>
                    </a:lnTo>
                    <a:lnTo>
                      <a:pt x="8200" y="5393"/>
                    </a:lnTo>
                    <a:lnTo>
                      <a:pt x="7312" y="5372"/>
                    </a:lnTo>
                    <a:lnTo>
                      <a:pt x="7294" y="5419"/>
                    </a:lnTo>
                    <a:lnTo>
                      <a:pt x="7274" y="5466"/>
                    </a:lnTo>
                    <a:lnTo>
                      <a:pt x="7254" y="5511"/>
                    </a:lnTo>
                    <a:lnTo>
                      <a:pt x="7235" y="5557"/>
                    </a:lnTo>
                    <a:lnTo>
                      <a:pt x="7214" y="5603"/>
                    </a:lnTo>
                    <a:lnTo>
                      <a:pt x="7192" y="5648"/>
                    </a:lnTo>
                    <a:lnTo>
                      <a:pt x="7170" y="5693"/>
                    </a:lnTo>
                    <a:lnTo>
                      <a:pt x="7147" y="5736"/>
                    </a:lnTo>
                    <a:lnTo>
                      <a:pt x="7123" y="5780"/>
                    </a:lnTo>
                    <a:lnTo>
                      <a:pt x="7099" y="5824"/>
                    </a:lnTo>
                    <a:lnTo>
                      <a:pt x="7075" y="5867"/>
                    </a:lnTo>
                    <a:lnTo>
                      <a:pt x="7049" y="5909"/>
                    </a:lnTo>
                    <a:lnTo>
                      <a:pt x="7024" y="5951"/>
                    </a:lnTo>
                    <a:lnTo>
                      <a:pt x="6997" y="5993"/>
                    </a:lnTo>
                    <a:lnTo>
                      <a:pt x="6971" y="6033"/>
                    </a:lnTo>
                    <a:lnTo>
                      <a:pt x="6943" y="6074"/>
                    </a:lnTo>
                    <a:lnTo>
                      <a:pt x="7443" y="6738"/>
                    </a:lnTo>
                    <a:lnTo>
                      <a:pt x="7051" y="7221"/>
                    </a:lnTo>
                    <a:lnTo>
                      <a:pt x="6273" y="6796"/>
                    </a:lnTo>
                    <a:lnTo>
                      <a:pt x="6236" y="6825"/>
                    </a:lnTo>
                    <a:lnTo>
                      <a:pt x="6200" y="6854"/>
                    </a:lnTo>
                    <a:lnTo>
                      <a:pt x="6162" y="6882"/>
                    </a:lnTo>
                    <a:lnTo>
                      <a:pt x="6124" y="6910"/>
                    </a:lnTo>
                    <a:lnTo>
                      <a:pt x="6086" y="6937"/>
                    </a:lnTo>
                    <a:lnTo>
                      <a:pt x="6048" y="6963"/>
                    </a:lnTo>
                    <a:lnTo>
                      <a:pt x="6008" y="6989"/>
                    </a:lnTo>
                    <a:lnTo>
                      <a:pt x="5969" y="7015"/>
                    </a:lnTo>
                    <a:lnTo>
                      <a:pt x="5930" y="7039"/>
                    </a:lnTo>
                    <a:lnTo>
                      <a:pt x="5889" y="7064"/>
                    </a:lnTo>
                    <a:lnTo>
                      <a:pt x="5849" y="7087"/>
                    </a:lnTo>
                    <a:lnTo>
                      <a:pt x="5809" y="7111"/>
                    </a:lnTo>
                    <a:lnTo>
                      <a:pt x="5768" y="7133"/>
                    </a:lnTo>
                    <a:lnTo>
                      <a:pt x="5726" y="7155"/>
                    </a:lnTo>
                    <a:lnTo>
                      <a:pt x="5685" y="7176"/>
                    </a:lnTo>
                    <a:lnTo>
                      <a:pt x="5643" y="7197"/>
                    </a:lnTo>
                    <a:lnTo>
                      <a:pt x="5723" y="8073"/>
                    </a:lnTo>
                    <a:lnTo>
                      <a:pt x="5136" y="8278"/>
                    </a:lnTo>
                    <a:lnTo>
                      <a:pt x="4695" y="7501"/>
                    </a:lnTo>
                    <a:lnTo>
                      <a:pt x="4644" y="7509"/>
                    </a:lnTo>
                    <a:lnTo>
                      <a:pt x="4594" y="7516"/>
                    </a:lnTo>
                    <a:lnTo>
                      <a:pt x="4542" y="7522"/>
                    </a:lnTo>
                    <a:lnTo>
                      <a:pt x="4491" y="7528"/>
                    </a:lnTo>
                    <a:lnTo>
                      <a:pt x="4440" y="7533"/>
                    </a:lnTo>
                    <a:lnTo>
                      <a:pt x="4389" y="7537"/>
                    </a:lnTo>
                    <a:lnTo>
                      <a:pt x="4338" y="7540"/>
                    </a:lnTo>
                    <a:lnTo>
                      <a:pt x="4287" y="7543"/>
                    </a:lnTo>
                    <a:lnTo>
                      <a:pt x="4235" y="7544"/>
                    </a:lnTo>
                    <a:lnTo>
                      <a:pt x="4184" y="7545"/>
                    </a:lnTo>
                    <a:lnTo>
                      <a:pt x="4132" y="7545"/>
                    </a:lnTo>
                    <a:lnTo>
                      <a:pt x="4080" y="7545"/>
                    </a:lnTo>
                    <a:lnTo>
                      <a:pt x="4028" y="7543"/>
                    </a:lnTo>
                    <a:lnTo>
                      <a:pt x="3975" y="7541"/>
                    </a:lnTo>
                    <a:lnTo>
                      <a:pt x="3923" y="7538"/>
                    </a:lnTo>
                    <a:lnTo>
                      <a:pt x="3871" y="7534"/>
                    </a:lnTo>
                    <a:lnTo>
                      <a:pt x="3567" y="8289"/>
                    </a:lnTo>
                    <a:lnTo>
                      <a:pt x="2956" y="8162"/>
                    </a:lnTo>
                    <a:lnTo>
                      <a:pt x="2957" y="7328"/>
                    </a:lnTo>
                    <a:lnTo>
                      <a:pt x="2907" y="7309"/>
                    </a:lnTo>
                    <a:lnTo>
                      <a:pt x="2857" y="7289"/>
                    </a:lnTo>
                    <a:lnTo>
                      <a:pt x="2807" y="7268"/>
                    </a:lnTo>
                    <a:lnTo>
                      <a:pt x="2758" y="7246"/>
                    </a:lnTo>
                    <a:lnTo>
                      <a:pt x="2709" y="7224"/>
                    </a:lnTo>
                    <a:lnTo>
                      <a:pt x="2661" y="7201"/>
                    </a:lnTo>
                    <a:lnTo>
                      <a:pt x="2613" y="7177"/>
                    </a:lnTo>
                    <a:lnTo>
                      <a:pt x="2566" y="7153"/>
                    </a:lnTo>
                    <a:lnTo>
                      <a:pt x="2519" y="7128"/>
                    </a:lnTo>
                    <a:lnTo>
                      <a:pt x="2473" y="7102"/>
                    </a:lnTo>
                    <a:lnTo>
                      <a:pt x="2428" y="7076"/>
                    </a:lnTo>
                    <a:lnTo>
                      <a:pt x="2383" y="7048"/>
                    </a:lnTo>
                    <a:lnTo>
                      <a:pt x="2338" y="7021"/>
                    </a:lnTo>
                    <a:lnTo>
                      <a:pt x="2293" y="6993"/>
                    </a:lnTo>
                    <a:lnTo>
                      <a:pt x="2250" y="6964"/>
                    </a:lnTo>
                    <a:lnTo>
                      <a:pt x="2207" y="6934"/>
                    </a:lnTo>
                    <a:lnTo>
                      <a:pt x="1526" y="7424"/>
                    </a:lnTo>
                    <a:lnTo>
                      <a:pt x="1051" y="7023"/>
                    </a:lnTo>
                    <a:lnTo>
                      <a:pt x="1491" y="6256"/>
                    </a:lnTo>
                    <a:lnTo>
                      <a:pt x="1460" y="6219"/>
                    </a:lnTo>
                    <a:lnTo>
                      <a:pt x="1432" y="6180"/>
                    </a:lnTo>
                    <a:lnTo>
                      <a:pt x="1403" y="6142"/>
                    </a:lnTo>
                    <a:lnTo>
                      <a:pt x="1376" y="6102"/>
                    </a:lnTo>
                    <a:lnTo>
                      <a:pt x="1349" y="6064"/>
                    </a:lnTo>
                    <a:lnTo>
                      <a:pt x="1322" y="6023"/>
                    </a:lnTo>
                    <a:lnTo>
                      <a:pt x="1296" y="5983"/>
                    </a:lnTo>
                    <a:lnTo>
                      <a:pt x="1270" y="5943"/>
                    </a:lnTo>
                    <a:lnTo>
                      <a:pt x="1245" y="5902"/>
                    </a:lnTo>
                    <a:lnTo>
                      <a:pt x="1221" y="5860"/>
                    </a:lnTo>
                    <a:lnTo>
                      <a:pt x="1197" y="5819"/>
                    </a:lnTo>
                    <a:lnTo>
                      <a:pt x="1174" y="5777"/>
                    </a:lnTo>
                    <a:lnTo>
                      <a:pt x="1151" y="5734"/>
                    </a:lnTo>
                    <a:lnTo>
                      <a:pt x="1129" y="5692"/>
                    </a:lnTo>
                    <a:lnTo>
                      <a:pt x="1108" y="5649"/>
                    </a:lnTo>
                    <a:lnTo>
                      <a:pt x="1087" y="5606"/>
                    </a:lnTo>
                    <a:lnTo>
                      <a:pt x="251" y="5698"/>
                    </a:lnTo>
                    <a:lnTo>
                      <a:pt x="37" y="5113"/>
                    </a:lnTo>
                    <a:lnTo>
                      <a:pt x="799" y="4662"/>
                    </a:lnTo>
                    <a:lnTo>
                      <a:pt x="792" y="4614"/>
                    </a:lnTo>
                    <a:lnTo>
                      <a:pt x="786" y="4567"/>
                    </a:lnTo>
                    <a:lnTo>
                      <a:pt x="780" y="4518"/>
                    </a:lnTo>
                    <a:lnTo>
                      <a:pt x="776" y="4471"/>
                    </a:lnTo>
                    <a:lnTo>
                      <a:pt x="771" y="4423"/>
                    </a:lnTo>
                    <a:lnTo>
                      <a:pt x="767" y="4374"/>
                    </a:lnTo>
                    <a:lnTo>
                      <a:pt x="765" y="4326"/>
                    </a:lnTo>
                    <a:lnTo>
                      <a:pt x="763" y="4277"/>
                    </a:lnTo>
                    <a:lnTo>
                      <a:pt x="762" y="4228"/>
                    </a:lnTo>
                    <a:lnTo>
                      <a:pt x="761" y="4179"/>
                    </a:lnTo>
                    <a:lnTo>
                      <a:pt x="761" y="4130"/>
                    </a:lnTo>
                    <a:lnTo>
                      <a:pt x="762" y="4081"/>
                    </a:lnTo>
                    <a:lnTo>
                      <a:pt x="763" y="4032"/>
                    </a:lnTo>
                    <a:lnTo>
                      <a:pt x="765" y="3983"/>
                    </a:lnTo>
                    <a:lnTo>
                      <a:pt x="768" y="3933"/>
                    </a:lnTo>
                    <a:lnTo>
                      <a:pt x="772" y="3884"/>
                    </a:lnTo>
                    <a:lnTo>
                      <a:pt x="0" y="3514"/>
                    </a:lnTo>
                    <a:lnTo>
                      <a:pt x="125" y="2905"/>
                    </a:lnTo>
                    <a:lnTo>
                      <a:pt x="996" y="2923"/>
                    </a:lnTo>
                    <a:lnTo>
                      <a:pt x="1013" y="2878"/>
                    </a:lnTo>
                    <a:lnTo>
                      <a:pt x="1033" y="2832"/>
                    </a:lnTo>
                    <a:lnTo>
                      <a:pt x="1052" y="2786"/>
                    </a:lnTo>
                    <a:lnTo>
                      <a:pt x="1073" y="2741"/>
                    </a:lnTo>
                    <a:lnTo>
                      <a:pt x="1093" y="2697"/>
                    </a:lnTo>
                    <a:lnTo>
                      <a:pt x="1114" y="2652"/>
                    </a:lnTo>
                    <a:lnTo>
                      <a:pt x="1137" y="2609"/>
                    </a:lnTo>
                    <a:lnTo>
                      <a:pt x="1159" y="2566"/>
                    </a:lnTo>
                    <a:lnTo>
                      <a:pt x="1182" y="2523"/>
                    </a:lnTo>
                    <a:lnTo>
                      <a:pt x="1206" y="2481"/>
                    </a:lnTo>
                    <a:lnTo>
                      <a:pt x="1231" y="2439"/>
                    </a:lnTo>
                    <a:lnTo>
                      <a:pt x="1256" y="2397"/>
                    </a:lnTo>
                    <a:lnTo>
                      <a:pt x="1281" y="2356"/>
                    </a:lnTo>
                    <a:lnTo>
                      <a:pt x="1307" y="2315"/>
                    </a:lnTo>
                    <a:lnTo>
                      <a:pt x="1333" y="2275"/>
                    </a:lnTo>
                    <a:lnTo>
                      <a:pt x="1360" y="2235"/>
                    </a:lnTo>
                    <a:lnTo>
                      <a:pt x="889" y="1531"/>
                    </a:lnTo>
                    <a:lnTo>
                      <a:pt x="1308" y="1071"/>
                    </a:lnTo>
                    <a:lnTo>
                      <a:pt x="2028" y="1518"/>
                    </a:lnTo>
                    <a:lnTo>
                      <a:pt x="2069" y="1487"/>
                    </a:lnTo>
                    <a:lnTo>
                      <a:pt x="2110" y="1455"/>
                    </a:lnTo>
                    <a:lnTo>
                      <a:pt x="2150" y="1425"/>
                    </a:lnTo>
                    <a:lnTo>
                      <a:pt x="2191" y="1396"/>
                    </a:lnTo>
                    <a:lnTo>
                      <a:pt x="2233" y="1367"/>
                    </a:lnTo>
                    <a:lnTo>
                      <a:pt x="2275" y="1339"/>
                    </a:lnTo>
                    <a:lnTo>
                      <a:pt x="2318" y="1311"/>
                    </a:lnTo>
                    <a:lnTo>
                      <a:pt x="2361" y="1283"/>
                    </a:lnTo>
                    <a:lnTo>
                      <a:pt x="2405" y="1256"/>
                    </a:lnTo>
                    <a:lnTo>
                      <a:pt x="2448" y="1231"/>
                    </a:lnTo>
                    <a:lnTo>
                      <a:pt x="2492" y="1205"/>
                    </a:lnTo>
                    <a:lnTo>
                      <a:pt x="2537" y="1181"/>
                    </a:lnTo>
                    <a:lnTo>
                      <a:pt x="2582" y="1157"/>
                    </a:lnTo>
                    <a:lnTo>
                      <a:pt x="2627" y="1134"/>
                    </a:lnTo>
                    <a:lnTo>
                      <a:pt x="2673" y="1112"/>
                    </a:lnTo>
                    <a:lnTo>
                      <a:pt x="2718" y="1090"/>
                    </a:lnTo>
                    <a:lnTo>
                      <a:pt x="2656" y="229"/>
                    </a:lnTo>
                    <a:lnTo>
                      <a:pt x="3248" y="35"/>
                    </a:lnTo>
                    <a:lnTo>
                      <a:pt x="3667" y="806"/>
                    </a:lnTo>
                    <a:lnTo>
                      <a:pt x="3715" y="800"/>
                    </a:lnTo>
                    <a:lnTo>
                      <a:pt x="3763" y="794"/>
                    </a:lnTo>
                    <a:lnTo>
                      <a:pt x="3811" y="789"/>
                    </a:lnTo>
                    <a:lnTo>
                      <a:pt x="3860" y="784"/>
                    </a:lnTo>
                    <a:lnTo>
                      <a:pt x="3909" y="780"/>
                    </a:lnTo>
                    <a:lnTo>
                      <a:pt x="3957" y="777"/>
                    </a:lnTo>
                    <a:lnTo>
                      <a:pt x="4006" y="775"/>
                    </a:lnTo>
                    <a:lnTo>
                      <a:pt x="4055" y="773"/>
                    </a:lnTo>
                    <a:lnTo>
                      <a:pt x="4104" y="773"/>
                    </a:lnTo>
                    <a:lnTo>
                      <a:pt x="4153" y="772"/>
                    </a:lnTo>
                    <a:lnTo>
                      <a:pt x="4203" y="773"/>
                    </a:lnTo>
                    <a:lnTo>
                      <a:pt x="4252" y="774"/>
                    </a:lnTo>
                    <a:lnTo>
                      <a:pt x="4301" y="776"/>
                    </a:lnTo>
                    <a:lnTo>
                      <a:pt x="4351" y="778"/>
                    </a:lnTo>
                    <a:lnTo>
                      <a:pt x="4400" y="781"/>
                    </a:lnTo>
                    <a:lnTo>
                      <a:pt x="4450" y="785"/>
                    </a:lnTo>
                    <a:lnTo>
                      <a:pt x="4829" y="0"/>
                    </a:lnTo>
                    <a:lnTo>
                      <a:pt x="5438" y="127"/>
                    </a:lnTo>
                    <a:lnTo>
                      <a:pt x="5417" y="1019"/>
                    </a:lnTo>
                    <a:lnTo>
                      <a:pt x="5459" y="1037"/>
                    </a:lnTo>
                    <a:lnTo>
                      <a:pt x="5501" y="1054"/>
                    </a:lnTo>
                    <a:lnTo>
                      <a:pt x="5543" y="1072"/>
                    </a:lnTo>
                    <a:lnTo>
                      <a:pt x="5584" y="1092"/>
                    </a:lnTo>
                    <a:lnTo>
                      <a:pt x="5625" y="1110"/>
                    </a:lnTo>
                    <a:lnTo>
                      <a:pt x="5666" y="1130"/>
                    </a:lnTo>
                    <a:lnTo>
                      <a:pt x="5707" y="1151"/>
                    </a:lnTo>
                    <a:lnTo>
                      <a:pt x="5746" y="1172"/>
                    </a:lnTo>
                    <a:lnTo>
                      <a:pt x="5786" y="1194"/>
                    </a:lnTo>
                    <a:lnTo>
                      <a:pt x="5826" y="1216"/>
                    </a:lnTo>
                    <a:lnTo>
                      <a:pt x="5864" y="1239"/>
                    </a:lnTo>
                    <a:lnTo>
                      <a:pt x="5903" y="1262"/>
                    </a:lnTo>
                    <a:lnTo>
                      <a:pt x="5940" y="1284"/>
                    </a:lnTo>
                    <a:lnTo>
                      <a:pt x="5979" y="1308"/>
                    </a:lnTo>
                    <a:lnTo>
                      <a:pt x="6016" y="1332"/>
                    </a:lnTo>
                    <a:lnTo>
                      <a:pt x="6053" y="1357"/>
                    </a:lnTo>
                    <a:lnTo>
                      <a:pt x="6731" y="849"/>
                    </a:lnTo>
                    <a:lnTo>
                      <a:pt x="7214" y="1242"/>
                    </a:lnTo>
                    <a:lnTo>
                      <a:pt x="6783" y="2026"/>
                    </a:lnTo>
                    <a:close/>
                    <a:moveTo>
                      <a:pt x="4906" y="1238"/>
                    </a:moveTo>
                    <a:lnTo>
                      <a:pt x="5055" y="1280"/>
                    </a:lnTo>
                    <a:lnTo>
                      <a:pt x="5201" y="1330"/>
                    </a:lnTo>
                    <a:lnTo>
                      <a:pt x="5342" y="1387"/>
                    </a:lnTo>
                    <a:lnTo>
                      <a:pt x="5479" y="1450"/>
                    </a:lnTo>
                    <a:lnTo>
                      <a:pt x="5612" y="1519"/>
                    </a:lnTo>
                    <a:lnTo>
                      <a:pt x="5741" y="1594"/>
                    </a:lnTo>
                    <a:lnTo>
                      <a:pt x="5864" y="1675"/>
                    </a:lnTo>
                    <a:lnTo>
                      <a:pt x="5984" y="1762"/>
                    </a:lnTo>
                    <a:lnTo>
                      <a:pt x="6098" y="1854"/>
                    </a:lnTo>
                    <a:lnTo>
                      <a:pt x="6207" y="1951"/>
                    </a:lnTo>
                    <a:lnTo>
                      <a:pt x="6311" y="2053"/>
                    </a:lnTo>
                    <a:lnTo>
                      <a:pt x="6410" y="2160"/>
                    </a:lnTo>
                    <a:lnTo>
                      <a:pt x="6504" y="2271"/>
                    </a:lnTo>
                    <a:lnTo>
                      <a:pt x="6592" y="2386"/>
                    </a:lnTo>
                    <a:lnTo>
                      <a:pt x="6674" y="2506"/>
                    </a:lnTo>
                    <a:lnTo>
                      <a:pt x="6750" y="2628"/>
                    </a:lnTo>
                    <a:lnTo>
                      <a:pt x="6821" y="2755"/>
                    </a:lnTo>
                    <a:lnTo>
                      <a:pt x="6886" y="2885"/>
                    </a:lnTo>
                    <a:lnTo>
                      <a:pt x="6943" y="3017"/>
                    </a:lnTo>
                    <a:lnTo>
                      <a:pt x="6995" y="3154"/>
                    </a:lnTo>
                    <a:lnTo>
                      <a:pt x="7041" y="3291"/>
                    </a:lnTo>
                    <a:lnTo>
                      <a:pt x="7079" y="3432"/>
                    </a:lnTo>
                    <a:lnTo>
                      <a:pt x="7111" y="3575"/>
                    </a:lnTo>
                    <a:lnTo>
                      <a:pt x="7136" y="3719"/>
                    </a:lnTo>
                    <a:lnTo>
                      <a:pt x="7153" y="3865"/>
                    </a:lnTo>
                    <a:lnTo>
                      <a:pt x="7165" y="4013"/>
                    </a:lnTo>
                    <a:lnTo>
                      <a:pt x="7168" y="4161"/>
                    </a:lnTo>
                    <a:lnTo>
                      <a:pt x="7164" y="4311"/>
                    </a:lnTo>
                    <a:lnTo>
                      <a:pt x="7152" y="4462"/>
                    </a:lnTo>
                    <a:lnTo>
                      <a:pt x="7134" y="4613"/>
                    </a:lnTo>
                    <a:lnTo>
                      <a:pt x="7106" y="4764"/>
                    </a:lnTo>
                    <a:lnTo>
                      <a:pt x="7071" y="4915"/>
                    </a:lnTo>
                    <a:lnTo>
                      <a:pt x="7028" y="5064"/>
                    </a:lnTo>
                    <a:lnTo>
                      <a:pt x="6978" y="5210"/>
                    </a:lnTo>
                    <a:lnTo>
                      <a:pt x="6922" y="5351"/>
                    </a:lnTo>
                    <a:lnTo>
                      <a:pt x="6859" y="5488"/>
                    </a:lnTo>
                    <a:lnTo>
                      <a:pt x="6790" y="5622"/>
                    </a:lnTo>
                    <a:lnTo>
                      <a:pt x="6715" y="5750"/>
                    </a:lnTo>
                    <a:lnTo>
                      <a:pt x="6633" y="5874"/>
                    </a:lnTo>
                    <a:lnTo>
                      <a:pt x="6547" y="5993"/>
                    </a:lnTo>
                    <a:lnTo>
                      <a:pt x="6455" y="6107"/>
                    </a:lnTo>
                    <a:lnTo>
                      <a:pt x="6357" y="6217"/>
                    </a:lnTo>
                    <a:lnTo>
                      <a:pt x="6256" y="6320"/>
                    </a:lnTo>
                    <a:lnTo>
                      <a:pt x="6149" y="6419"/>
                    </a:lnTo>
                    <a:lnTo>
                      <a:pt x="6038" y="6513"/>
                    </a:lnTo>
                    <a:lnTo>
                      <a:pt x="5922" y="6600"/>
                    </a:lnTo>
                    <a:lnTo>
                      <a:pt x="5803" y="6682"/>
                    </a:lnTo>
                    <a:lnTo>
                      <a:pt x="5680" y="6760"/>
                    </a:lnTo>
                    <a:lnTo>
                      <a:pt x="5553" y="6829"/>
                    </a:lnTo>
                    <a:lnTo>
                      <a:pt x="5423" y="6894"/>
                    </a:lnTo>
                    <a:lnTo>
                      <a:pt x="5291" y="6952"/>
                    </a:lnTo>
                    <a:lnTo>
                      <a:pt x="5155" y="7003"/>
                    </a:lnTo>
                    <a:lnTo>
                      <a:pt x="5017" y="7049"/>
                    </a:lnTo>
                    <a:lnTo>
                      <a:pt x="4876" y="7088"/>
                    </a:lnTo>
                    <a:lnTo>
                      <a:pt x="4733" y="7120"/>
                    </a:lnTo>
                    <a:lnTo>
                      <a:pt x="4589" y="7145"/>
                    </a:lnTo>
                    <a:lnTo>
                      <a:pt x="4442" y="7163"/>
                    </a:lnTo>
                    <a:lnTo>
                      <a:pt x="4295" y="7173"/>
                    </a:lnTo>
                    <a:lnTo>
                      <a:pt x="4146" y="7176"/>
                    </a:lnTo>
                    <a:lnTo>
                      <a:pt x="3996" y="7173"/>
                    </a:lnTo>
                    <a:lnTo>
                      <a:pt x="3846" y="7161"/>
                    </a:lnTo>
                    <a:lnTo>
                      <a:pt x="3695" y="7142"/>
                    </a:lnTo>
                    <a:lnTo>
                      <a:pt x="3544" y="7115"/>
                    </a:lnTo>
                    <a:lnTo>
                      <a:pt x="3392" y="7079"/>
                    </a:lnTo>
                    <a:lnTo>
                      <a:pt x="3243" y="7037"/>
                    </a:lnTo>
                    <a:lnTo>
                      <a:pt x="3098" y="6987"/>
                    </a:lnTo>
                    <a:lnTo>
                      <a:pt x="2956" y="6930"/>
                    </a:lnTo>
                    <a:lnTo>
                      <a:pt x="2818" y="6868"/>
                    </a:lnTo>
                    <a:lnTo>
                      <a:pt x="2686" y="6798"/>
                    </a:lnTo>
                    <a:lnTo>
                      <a:pt x="2557" y="6723"/>
                    </a:lnTo>
                    <a:lnTo>
                      <a:pt x="2434" y="6642"/>
                    </a:lnTo>
                    <a:lnTo>
                      <a:pt x="2314" y="6555"/>
                    </a:lnTo>
                    <a:lnTo>
                      <a:pt x="2200" y="6464"/>
                    </a:lnTo>
                    <a:lnTo>
                      <a:pt x="2091" y="6367"/>
                    </a:lnTo>
                    <a:lnTo>
                      <a:pt x="1987" y="6265"/>
                    </a:lnTo>
                    <a:lnTo>
                      <a:pt x="1888" y="6157"/>
                    </a:lnTo>
                    <a:lnTo>
                      <a:pt x="1794" y="6047"/>
                    </a:lnTo>
                    <a:lnTo>
                      <a:pt x="1706" y="5931"/>
                    </a:lnTo>
                    <a:lnTo>
                      <a:pt x="1624" y="5812"/>
                    </a:lnTo>
                    <a:lnTo>
                      <a:pt x="1548" y="5690"/>
                    </a:lnTo>
                    <a:lnTo>
                      <a:pt x="1477" y="5562"/>
                    </a:lnTo>
                    <a:lnTo>
                      <a:pt x="1412" y="5433"/>
                    </a:lnTo>
                    <a:lnTo>
                      <a:pt x="1355" y="5300"/>
                    </a:lnTo>
                    <a:lnTo>
                      <a:pt x="1303" y="5164"/>
                    </a:lnTo>
                    <a:lnTo>
                      <a:pt x="1257" y="5026"/>
                    </a:lnTo>
                    <a:lnTo>
                      <a:pt x="1219" y="4886"/>
                    </a:lnTo>
                    <a:lnTo>
                      <a:pt x="1187" y="4743"/>
                    </a:lnTo>
                    <a:lnTo>
                      <a:pt x="1162" y="4599"/>
                    </a:lnTo>
                    <a:lnTo>
                      <a:pt x="1145" y="4453"/>
                    </a:lnTo>
                    <a:lnTo>
                      <a:pt x="1133" y="4305"/>
                    </a:lnTo>
                    <a:lnTo>
                      <a:pt x="1130" y="4156"/>
                    </a:lnTo>
                    <a:lnTo>
                      <a:pt x="1134" y="4006"/>
                    </a:lnTo>
                    <a:lnTo>
                      <a:pt x="1146" y="3856"/>
                    </a:lnTo>
                    <a:lnTo>
                      <a:pt x="1164" y="3705"/>
                    </a:lnTo>
                    <a:lnTo>
                      <a:pt x="1191" y="3554"/>
                    </a:lnTo>
                    <a:lnTo>
                      <a:pt x="1227" y="3403"/>
                    </a:lnTo>
                    <a:lnTo>
                      <a:pt x="1270" y="3253"/>
                    </a:lnTo>
                    <a:lnTo>
                      <a:pt x="1320" y="3108"/>
                    </a:lnTo>
                    <a:lnTo>
                      <a:pt x="1376" y="2966"/>
                    </a:lnTo>
                    <a:lnTo>
                      <a:pt x="1438" y="2829"/>
                    </a:lnTo>
                    <a:lnTo>
                      <a:pt x="1508" y="2696"/>
                    </a:lnTo>
                    <a:lnTo>
                      <a:pt x="1583" y="2568"/>
                    </a:lnTo>
                    <a:lnTo>
                      <a:pt x="1665" y="2444"/>
                    </a:lnTo>
                    <a:lnTo>
                      <a:pt x="1751" y="2325"/>
                    </a:lnTo>
                    <a:lnTo>
                      <a:pt x="1843" y="2211"/>
                    </a:lnTo>
                    <a:lnTo>
                      <a:pt x="1941" y="2101"/>
                    </a:lnTo>
                    <a:lnTo>
                      <a:pt x="2042" y="1997"/>
                    </a:lnTo>
                    <a:lnTo>
                      <a:pt x="2149" y="1898"/>
                    </a:lnTo>
                    <a:lnTo>
                      <a:pt x="2261" y="1805"/>
                    </a:lnTo>
                    <a:lnTo>
                      <a:pt x="2376" y="1717"/>
                    </a:lnTo>
                    <a:lnTo>
                      <a:pt x="2495" y="1635"/>
                    </a:lnTo>
                    <a:lnTo>
                      <a:pt x="2618" y="1558"/>
                    </a:lnTo>
                    <a:lnTo>
                      <a:pt x="2744" y="1489"/>
                    </a:lnTo>
                    <a:lnTo>
                      <a:pt x="2875" y="1424"/>
                    </a:lnTo>
                    <a:lnTo>
                      <a:pt x="3007" y="1366"/>
                    </a:lnTo>
                    <a:lnTo>
                      <a:pt x="3143" y="1314"/>
                    </a:lnTo>
                    <a:lnTo>
                      <a:pt x="3281" y="1269"/>
                    </a:lnTo>
                    <a:lnTo>
                      <a:pt x="3422" y="1230"/>
                    </a:lnTo>
                    <a:lnTo>
                      <a:pt x="3565" y="1198"/>
                    </a:lnTo>
                    <a:lnTo>
                      <a:pt x="3709" y="1173"/>
                    </a:lnTo>
                    <a:lnTo>
                      <a:pt x="3856" y="1155"/>
                    </a:lnTo>
                    <a:lnTo>
                      <a:pt x="4003" y="1145"/>
                    </a:lnTo>
                    <a:lnTo>
                      <a:pt x="4152" y="1141"/>
                    </a:lnTo>
                    <a:lnTo>
                      <a:pt x="4302" y="1145"/>
                    </a:lnTo>
                    <a:lnTo>
                      <a:pt x="4452" y="1156"/>
                    </a:lnTo>
                    <a:lnTo>
                      <a:pt x="4603" y="1176"/>
                    </a:lnTo>
                    <a:lnTo>
                      <a:pt x="4754" y="1203"/>
                    </a:lnTo>
                    <a:lnTo>
                      <a:pt x="4906" y="123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/>
                </a:solidFill>
              </a:ln>
              <a:extLst/>
            </p:spPr>
            <p:txBody>
              <a:bodyPr vert="horz" wrap="square" lIns="68755" tIns="34378" rIns="68755" bIns="34378" numCol="1" anchor="t" anchorCtr="0" compatLnSpc="1">
                <a:prstTxWarp prst="textNoShape">
                  <a:avLst/>
                </a:prstTxWarp>
              </a:bodyPr>
              <a:lstStyle/>
              <a:p>
                <a:pPr defTabSz="45838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s-CO" sz="1053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ea typeface="ＭＳ Ｐゴシック"/>
                </a:endParaRPr>
              </a:p>
            </p:txBody>
          </p:sp>
          <p:pic>
            <p:nvPicPr>
              <p:cNvPr id="27" name="Picture 10" descr="Resultado de imagen para icon app transparent">
                <a:extLst>
                  <a:ext uri="{FF2B5EF4-FFF2-40B4-BE49-F238E27FC236}">
                    <a16:creationId xmlns:a16="http://schemas.microsoft.com/office/drawing/2014/main" id="{7B0AC99C-3ED2-44AC-8EE2-8AB9C464A1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3288" y="4636151"/>
                <a:ext cx="294202" cy="294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upo 2">
              <a:extLst>
                <a:ext uri="{FF2B5EF4-FFF2-40B4-BE49-F238E27FC236}">
                  <a16:creationId xmlns:a16="http://schemas.microsoft.com/office/drawing/2014/main" id="{80594119-8ADD-40CB-8DDF-2BAB07EAB3C3}"/>
                </a:ext>
              </a:extLst>
            </p:cNvPr>
            <p:cNvGrpSpPr/>
            <p:nvPr/>
          </p:nvGrpSpPr>
          <p:grpSpPr>
            <a:xfrm>
              <a:off x="3352016" y="2595586"/>
              <a:ext cx="723028" cy="651896"/>
              <a:chOff x="2665710" y="4527749"/>
              <a:chExt cx="723027" cy="651896"/>
            </a:xfrm>
          </p:grpSpPr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E65A743E-EDAD-4B66-8827-E52CE19DB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5710" y="4527749"/>
                <a:ext cx="723027" cy="651896"/>
              </a:xfrm>
              <a:custGeom>
                <a:avLst/>
                <a:gdLst>
                  <a:gd name="T0" fmla="*/ 6898 w 8327"/>
                  <a:gd name="T1" fmla="*/ 2180 h 8289"/>
                  <a:gd name="T2" fmla="*/ 7066 w 8327"/>
                  <a:gd name="T3" fmla="*/ 2438 h 8289"/>
                  <a:gd name="T4" fmla="*/ 7210 w 8327"/>
                  <a:gd name="T5" fmla="*/ 2710 h 8289"/>
                  <a:gd name="T6" fmla="*/ 7508 w 8327"/>
                  <a:gd name="T7" fmla="*/ 3714 h 8289"/>
                  <a:gd name="T8" fmla="*/ 7534 w 8327"/>
                  <a:gd name="T9" fmla="*/ 4005 h 8289"/>
                  <a:gd name="T10" fmla="*/ 7534 w 8327"/>
                  <a:gd name="T11" fmla="*/ 4300 h 8289"/>
                  <a:gd name="T12" fmla="*/ 7294 w 8327"/>
                  <a:gd name="T13" fmla="*/ 5419 h 8289"/>
                  <a:gd name="T14" fmla="*/ 7170 w 8327"/>
                  <a:gd name="T15" fmla="*/ 5693 h 8289"/>
                  <a:gd name="T16" fmla="*/ 7024 w 8327"/>
                  <a:gd name="T17" fmla="*/ 5951 h 8289"/>
                  <a:gd name="T18" fmla="*/ 6273 w 8327"/>
                  <a:gd name="T19" fmla="*/ 6796 h 8289"/>
                  <a:gd name="T20" fmla="*/ 6048 w 8327"/>
                  <a:gd name="T21" fmla="*/ 6963 h 8289"/>
                  <a:gd name="T22" fmla="*/ 5809 w 8327"/>
                  <a:gd name="T23" fmla="*/ 7111 h 8289"/>
                  <a:gd name="T24" fmla="*/ 5136 w 8327"/>
                  <a:gd name="T25" fmla="*/ 8278 h 8289"/>
                  <a:gd name="T26" fmla="*/ 4440 w 8327"/>
                  <a:gd name="T27" fmla="*/ 7533 h 8289"/>
                  <a:gd name="T28" fmla="*/ 4132 w 8327"/>
                  <a:gd name="T29" fmla="*/ 7545 h 8289"/>
                  <a:gd name="T30" fmla="*/ 3567 w 8327"/>
                  <a:gd name="T31" fmla="*/ 8289 h 8289"/>
                  <a:gd name="T32" fmla="*/ 2758 w 8327"/>
                  <a:gd name="T33" fmla="*/ 7246 h 8289"/>
                  <a:gd name="T34" fmla="*/ 2473 w 8327"/>
                  <a:gd name="T35" fmla="*/ 7102 h 8289"/>
                  <a:gd name="T36" fmla="*/ 2207 w 8327"/>
                  <a:gd name="T37" fmla="*/ 6934 h 8289"/>
                  <a:gd name="T38" fmla="*/ 1403 w 8327"/>
                  <a:gd name="T39" fmla="*/ 6142 h 8289"/>
                  <a:gd name="T40" fmla="*/ 1245 w 8327"/>
                  <a:gd name="T41" fmla="*/ 5902 h 8289"/>
                  <a:gd name="T42" fmla="*/ 1108 w 8327"/>
                  <a:gd name="T43" fmla="*/ 5649 h 8289"/>
                  <a:gd name="T44" fmla="*/ 786 w 8327"/>
                  <a:gd name="T45" fmla="*/ 4567 h 8289"/>
                  <a:gd name="T46" fmla="*/ 763 w 8327"/>
                  <a:gd name="T47" fmla="*/ 4277 h 8289"/>
                  <a:gd name="T48" fmla="*/ 765 w 8327"/>
                  <a:gd name="T49" fmla="*/ 3983 h 8289"/>
                  <a:gd name="T50" fmla="*/ 1013 w 8327"/>
                  <a:gd name="T51" fmla="*/ 2878 h 8289"/>
                  <a:gd name="T52" fmla="*/ 1137 w 8327"/>
                  <a:gd name="T53" fmla="*/ 2609 h 8289"/>
                  <a:gd name="T54" fmla="*/ 1281 w 8327"/>
                  <a:gd name="T55" fmla="*/ 2356 h 8289"/>
                  <a:gd name="T56" fmla="*/ 2028 w 8327"/>
                  <a:gd name="T57" fmla="*/ 1518 h 8289"/>
                  <a:gd name="T58" fmla="*/ 2275 w 8327"/>
                  <a:gd name="T59" fmla="*/ 1339 h 8289"/>
                  <a:gd name="T60" fmla="*/ 2537 w 8327"/>
                  <a:gd name="T61" fmla="*/ 1181 h 8289"/>
                  <a:gd name="T62" fmla="*/ 3248 w 8327"/>
                  <a:gd name="T63" fmla="*/ 35 h 8289"/>
                  <a:gd name="T64" fmla="*/ 3909 w 8327"/>
                  <a:gd name="T65" fmla="*/ 780 h 8289"/>
                  <a:gd name="T66" fmla="*/ 4203 w 8327"/>
                  <a:gd name="T67" fmla="*/ 773 h 8289"/>
                  <a:gd name="T68" fmla="*/ 4829 w 8327"/>
                  <a:gd name="T69" fmla="*/ 0 h 8289"/>
                  <a:gd name="T70" fmla="*/ 5584 w 8327"/>
                  <a:gd name="T71" fmla="*/ 1092 h 8289"/>
                  <a:gd name="T72" fmla="*/ 5826 w 8327"/>
                  <a:gd name="T73" fmla="*/ 1216 h 8289"/>
                  <a:gd name="T74" fmla="*/ 6053 w 8327"/>
                  <a:gd name="T75" fmla="*/ 1357 h 8289"/>
                  <a:gd name="T76" fmla="*/ 5201 w 8327"/>
                  <a:gd name="T77" fmla="*/ 1330 h 8289"/>
                  <a:gd name="T78" fmla="*/ 5984 w 8327"/>
                  <a:gd name="T79" fmla="*/ 1762 h 8289"/>
                  <a:gd name="T80" fmla="*/ 6592 w 8327"/>
                  <a:gd name="T81" fmla="*/ 2386 h 8289"/>
                  <a:gd name="T82" fmla="*/ 6995 w 8327"/>
                  <a:gd name="T83" fmla="*/ 3154 h 8289"/>
                  <a:gd name="T84" fmla="*/ 7165 w 8327"/>
                  <a:gd name="T85" fmla="*/ 4013 h 8289"/>
                  <a:gd name="T86" fmla="*/ 7071 w 8327"/>
                  <a:gd name="T87" fmla="*/ 4915 h 8289"/>
                  <a:gd name="T88" fmla="*/ 6715 w 8327"/>
                  <a:gd name="T89" fmla="*/ 5750 h 8289"/>
                  <a:gd name="T90" fmla="*/ 6149 w 8327"/>
                  <a:gd name="T91" fmla="*/ 6419 h 8289"/>
                  <a:gd name="T92" fmla="*/ 5423 w 8327"/>
                  <a:gd name="T93" fmla="*/ 6894 h 8289"/>
                  <a:gd name="T94" fmla="*/ 4589 w 8327"/>
                  <a:gd name="T95" fmla="*/ 7145 h 8289"/>
                  <a:gd name="T96" fmla="*/ 3695 w 8327"/>
                  <a:gd name="T97" fmla="*/ 7142 h 8289"/>
                  <a:gd name="T98" fmla="*/ 2818 w 8327"/>
                  <a:gd name="T99" fmla="*/ 6868 h 8289"/>
                  <a:gd name="T100" fmla="*/ 2091 w 8327"/>
                  <a:gd name="T101" fmla="*/ 6367 h 8289"/>
                  <a:gd name="T102" fmla="*/ 1548 w 8327"/>
                  <a:gd name="T103" fmla="*/ 5690 h 8289"/>
                  <a:gd name="T104" fmla="*/ 1219 w 8327"/>
                  <a:gd name="T105" fmla="*/ 4886 h 8289"/>
                  <a:gd name="T106" fmla="*/ 1134 w 8327"/>
                  <a:gd name="T107" fmla="*/ 4006 h 8289"/>
                  <a:gd name="T108" fmla="*/ 1320 w 8327"/>
                  <a:gd name="T109" fmla="*/ 3108 h 8289"/>
                  <a:gd name="T110" fmla="*/ 1751 w 8327"/>
                  <a:gd name="T111" fmla="*/ 2325 h 8289"/>
                  <a:gd name="T112" fmla="*/ 2376 w 8327"/>
                  <a:gd name="T113" fmla="*/ 1717 h 8289"/>
                  <a:gd name="T114" fmla="*/ 3143 w 8327"/>
                  <a:gd name="T115" fmla="*/ 1314 h 8289"/>
                  <a:gd name="T116" fmla="*/ 4003 w 8327"/>
                  <a:gd name="T117" fmla="*/ 1145 h 8289"/>
                  <a:gd name="T118" fmla="*/ 4906 w 8327"/>
                  <a:gd name="T119" fmla="*/ 1238 h 8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327" h="8289">
                    <a:moveTo>
                      <a:pt x="6783" y="2026"/>
                    </a:moveTo>
                    <a:lnTo>
                      <a:pt x="6773" y="2018"/>
                    </a:lnTo>
                    <a:lnTo>
                      <a:pt x="6805" y="2058"/>
                    </a:lnTo>
                    <a:lnTo>
                      <a:pt x="6837" y="2098"/>
                    </a:lnTo>
                    <a:lnTo>
                      <a:pt x="6868" y="2140"/>
                    </a:lnTo>
                    <a:lnTo>
                      <a:pt x="6898" y="2180"/>
                    </a:lnTo>
                    <a:lnTo>
                      <a:pt x="6927" y="2222"/>
                    </a:lnTo>
                    <a:lnTo>
                      <a:pt x="6956" y="2265"/>
                    </a:lnTo>
                    <a:lnTo>
                      <a:pt x="6985" y="2308"/>
                    </a:lnTo>
                    <a:lnTo>
                      <a:pt x="7013" y="2350"/>
                    </a:lnTo>
                    <a:lnTo>
                      <a:pt x="7040" y="2394"/>
                    </a:lnTo>
                    <a:lnTo>
                      <a:pt x="7066" y="2438"/>
                    </a:lnTo>
                    <a:lnTo>
                      <a:pt x="7092" y="2483"/>
                    </a:lnTo>
                    <a:lnTo>
                      <a:pt x="7117" y="2527"/>
                    </a:lnTo>
                    <a:lnTo>
                      <a:pt x="7141" y="2572"/>
                    </a:lnTo>
                    <a:lnTo>
                      <a:pt x="7165" y="2618"/>
                    </a:lnTo>
                    <a:lnTo>
                      <a:pt x="7188" y="2663"/>
                    </a:lnTo>
                    <a:lnTo>
                      <a:pt x="7210" y="2710"/>
                    </a:lnTo>
                    <a:lnTo>
                      <a:pt x="7199" y="2670"/>
                    </a:lnTo>
                    <a:lnTo>
                      <a:pt x="8085" y="2624"/>
                    </a:lnTo>
                    <a:lnTo>
                      <a:pt x="8266" y="3220"/>
                    </a:lnTo>
                    <a:lnTo>
                      <a:pt x="7493" y="3618"/>
                    </a:lnTo>
                    <a:lnTo>
                      <a:pt x="7502" y="3666"/>
                    </a:lnTo>
                    <a:lnTo>
                      <a:pt x="7508" y="3714"/>
                    </a:lnTo>
                    <a:lnTo>
                      <a:pt x="7514" y="3762"/>
                    </a:lnTo>
                    <a:lnTo>
                      <a:pt x="7519" y="3811"/>
                    </a:lnTo>
                    <a:lnTo>
                      <a:pt x="7523" y="3859"/>
                    </a:lnTo>
                    <a:lnTo>
                      <a:pt x="7528" y="3908"/>
                    </a:lnTo>
                    <a:lnTo>
                      <a:pt x="7531" y="3956"/>
                    </a:lnTo>
                    <a:lnTo>
                      <a:pt x="7534" y="4005"/>
                    </a:lnTo>
                    <a:lnTo>
                      <a:pt x="7536" y="4054"/>
                    </a:lnTo>
                    <a:lnTo>
                      <a:pt x="7537" y="4103"/>
                    </a:lnTo>
                    <a:lnTo>
                      <a:pt x="7537" y="4152"/>
                    </a:lnTo>
                    <a:lnTo>
                      <a:pt x="7537" y="4201"/>
                    </a:lnTo>
                    <a:lnTo>
                      <a:pt x="7536" y="4251"/>
                    </a:lnTo>
                    <a:lnTo>
                      <a:pt x="7534" y="4300"/>
                    </a:lnTo>
                    <a:lnTo>
                      <a:pt x="7532" y="4349"/>
                    </a:lnTo>
                    <a:lnTo>
                      <a:pt x="7529" y="4399"/>
                    </a:lnTo>
                    <a:lnTo>
                      <a:pt x="8327" y="4783"/>
                    </a:lnTo>
                    <a:lnTo>
                      <a:pt x="8200" y="5393"/>
                    </a:lnTo>
                    <a:lnTo>
                      <a:pt x="7312" y="5372"/>
                    </a:lnTo>
                    <a:lnTo>
                      <a:pt x="7294" y="5419"/>
                    </a:lnTo>
                    <a:lnTo>
                      <a:pt x="7274" y="5466"/>
                    </a:lnTo>
                    <a:lnTo>
                      <a:pt x="7254" y="5511"/>
                    </a:lnTo>
                    <a:lnTo>
                      <a:pt x="7235" y="5557"/>
                    </a:lnTo>
                    <a:lnTo>
                      <a:pt x="7214" y="5603"/>
                    </a:lnTo>
                    <a:lnTo>
                      <a:pt x="7192" y="5648"/>
                    </a:lnTo>
                    <a:lnTo>
                      <a:pt x="7170" y="5693"/>
                    </a:lnTo>
                    <a:lnTo>
                      <a:pt x="7147" y="5736"/>
                    </a:lnTo>
                    <a:lnTo>
                      <a:pt x="7123" y="5780"/>
                    </a:lnTo>
                    <a:lnTo>
                      <a:pt x="7099" y="5824"/>
                    </a:lnTo>
                    <a:lnTo>
                      <a:pt x="7075" y="5867"/>
                    </a:lnTo>
                    <a:lnTo>
                      <a:pt x="7049" y="5909"/>
                    </a:lnTo>
                    <a:lnTo>
                      <a:pt x="7024" y="5951"/>
                    </a:lnTo>
                    <a:lnTo>
                      <a:pt x="6997" y="5993"/>
                    </a:lnTo>
                    <a:lnTo>
                      <a:pt x="6971" y="6033"/>
                    </a:lnTo>
                    <a:lnTo>
                      <a:pt x="6943" y="6074"/>
                    </a:lnTo>
                    <a:lnTo>
                      <a:pt x="7443" y="6738"/>
                    </a:lnTo>
                    <a:lnTo>
                      <a:pt x="7051" y="7221"/>
                    </a:lnTo>
                    <a:lnTo>
                      <a:pt x="6273" y="6796"/>
                    </a:lnTo>
                    <a:lnTo>
                      <a:pt x="6236" y="6825"/>
                    </a:lnTo>
                    <a:lnTo>
                      <a:pt x="6200" y="6854"/>
                    </a:lnTo>
                    <a:lnTo>
                      <a:pt x="6162" y="6882"/>
                    </a:lnTo>
                    <a:lnTo>
                      <a:pt x="6124" y="6910"/>
                    </a:lnTo>
                    <a:lnTo>
                      <a:pt x="6086" y="6937"/>
                    </a:lnTo>
                    <a:lnTo>
                      <a:pt x="6048" y="6963"/>
                    </a:lnTo>
                    <a:lnTo>
                      <a:pt x="6008" y="6989"/>
                    </a:lnTo>
                    <a:lnTo>
                      <a:pt x="5969" y="7015"/>
                    </a:lnTo>
                    <a:lnTo>
                      <a:pt x="5930" y="7039"/>
                    </a:lnTo>
                    <a:lnTo>
                      <a:pt x="5889" y="7064"/>
                    </a:lnTo>
                    <a:lnTo>
                      <a:pt x="5849" y="7087"/>
                    </a:lnTo>
                    <a:lnTo>
                      <a:pt x="5809" y="7111"/>
                    </a:lnTo>
                    <a:lnTo>
                      <a:pt x="5768" y="7133"/>
                    </a:lnTo>
                    <a:lnTo>
                      <a:pt x="5726" y="7155"/>
                    </a:lnTo>
                    <a:lnTo>
                      <a:pt x="5685" y="7176"/>
                    </a:lnTo>
                    <a:lnTo>
                      <a:pt x="5643" y="7197"/>
                    </a:lnTo>
                    <a:lnTo>
                      <a:pt x="5723" y="8073"/>
                    </a:lnTo>
                    <a:lnTo>
                      <a:pt x="5136" y="8278"/>
                    </a:lnTo>
                    <a:lnTo>
                      <a:pt x="4695" y="7501"/>
                    </a:lnTo>
                    <a:lnTo>
                      <a:pt x="4644" y="7509"/>
                    </a:lnTo>
                    <a:lnTo>
                      <a:pt x="4594" y="7516"/>
                    </a:lnTo>
                    <a:lnTo>
                      <a:pt x="4542" y="7522"/>
                    </a:lnTo>
                    <a:lnTo>
                      <a:pt x="4491" y="7528"/>
                    </a:lnTo>
                    <a:lnTo>
                      <a:pt x="4440" y="7533"/>
                    </a:lnTo>
                    <a:lnTo>
                      <a:pt x="4389" y="7537"/>
                    </a:lnTo>
                    <a:lnTo>
                      <a:pt x="4338" y="7540"/>
                    </a:lnTo>
                    <a:lnTo>
                      <a:pt x="4287" y="7543"/>
                    </a:lnTo>
                    <a:lnTo>
                      <a:pt x="4235" y="7544"/>
                    </a:lnTo>
                    <a:lnTo>
                      <a:pt x="4184" y="7545"/>
                    </a:lnTo>
                    <a:lnTo>
                      <a:pt x="4132" y="7545"/>
                    </a:lnTo>
                    <a:lnTo>
                      <a:pt x="4080" y="7545"/>
                    </a:lnTo>
                    <a:lnTo>
                      <a:pt x="4028" y="7543"/>
                    </a:lnTo>
                    <a:lnTo>
                      <a:pt x="3975" y="7541"/>
                    </a:lnTo>
                    <a:lnTo>
                      <a:pt x="3923" y="7538"/>
                    </a:lnTo>
                    <a:lnTo>
                      <a:pt x="3871" y="7534"/>
                    </a:lnTo>
                    <a:lnTo>
                      <a:pt x="3567" y="8289"/>
                    </a:lnTo>
                    <a:lnTo>
                      <a:pt x="2956" y="8162"/>
                    </a:lnTo>
                    <a:lnTo>
                      <a:pt x="2957" y="7328"/>
                    </a:lnTo>
                    <a:lnTo>
                      <a:pt x="2907" y="7309"/>
                    </a:lnTo>
                    <a:lnTo>
                      <a:pt x="2857" y="7289"/>
                    </a:lnTo>
                    <a:lnTo>
                      <a:pt x="2807" y="7268"/>
                    </a:lnTo>
                    <a:lnTo>
                      <a:pt x="2758" y="7246"/>
                    </a:lnTo>
                    <a:lnTo>
                      <a:pt x="2709" y="7224"/>
                    </a:lnTo>
                    <a:lnTo>
                      <a:pt x="2661" y="7201"/>
                    </a:lnTo>
                    <a:lnTo>
                      <a:pt x="2613" y="7177"/>
                    </a:lnTo>
                    <a:lnTo>
                      <a:pt x="2566" y="7153"/>
                    </a:lnTo>
                    <a:lnTo>
                      <a:pt x="2519" y="7128"/>
                    </a:lnTo>
                    <a:lnTo>
                      <a:pt x="2473" y="7102"/>
                    </a:lnTo>
                    <a:lnTo>
                      <a:pt x="2428" y="7076"/>
                    </a:lnTo>
                    <a:lnTo>
                      <a:pt x="2383" y="7048"/>
                    </a:lnTo>
                    <a:lnTo>
                      <a:pt x="2338" y="7021"/>
                    </a:lnTo>
                    <a:lnTo>
                      <a:pt x="2293" y="6993"/>
                    </a:lnTo>
                    <a:lnTo>
                      <a:pt x="2250" y="6964"/>
                    </a:lnTo>
                    <a:lnTo>
                      <a:pt x="2207" y="6934"/>
                    </a:lnTo>
                    <a:lnTo>
                      <a:pt x="1526" y="7424"/>
                    </a:lnTo>
                    <a:lnTo>
                      <a:pt x="1051" y="7023"/>
                    </a:lnTo>
                    <a:lnTo>
                      <a:pt x="1491" y="6256"/>
                    </a:lnTo>
                    <a:lnTo>
                      <a:pt x="1460" y="6219"/>
                    </a:lnTo>
                    <a:lnTo>
                      <a:pt x="1432" y="6180"/>
                    </a:lnTo>
                    <a:lnTo>
                      <a:pt x="1403" y="6142"/>
                    </a:lnTo>
                    <a:lnTo>
                      <a:pt x="1376" y="6102"/>
                    </a:lnTo>
                    <a:lnTo>
                      <a:pt x="1349" y="6064"/>
                    </a:lnTo>
                    <a:lnTo>
                      <a:pt x="1322" y="6023"/>
                    </a:lnTo>
                    <a:lnTo>
                      <a:pt x="1296" y="5983"/>
                    </a:lnTo>
                    <a:lnTo>
                      <a:pt x="1270" y="5943"/>
                    </a:lnTo>
                    <a:lnTo>
                      <a:pt x="1245" y="5902"/>
                    </a:lnTo>
                    <a:lnTo>
                      <a:pt x="1221" y="5860"/>
                    </a:lnTo>
                    <a:lnTo>
                      <a:pt x="1197" y="5819"/>
                    </a:lnTo>
                    <a:lnTo>
                      <a:pt x="1174" y="5777"/>
                    </a:lnTo>
                    <a:lnTo>
                      <a:pt x="1151" y="5734"/>
                    </a:lnTo>
                    <a:lnTo>
                      <a:pt x="1129" y="5692"/>
                    </a:lnTo>
                    <a:lnTo>
                      <a:pt x="1108" y="5649"/>
                    </a:lnTo>
                    <a:lnTo>
                      <a:pt x="1087" y="5606"/>
                    </a:lnTo>
                    <a:lnTo>
                      <a:pt x="251" y="5698"/>
                    </a:lnTo>
                    <a:lnTo>
                      <a:pt x="37" y="5113"/>
                    </a:lnTo>
                    <a:lnTo>
                      <a:pt x="799" y="4662"/>
                    </a:lnTo>
                    <a:lnTo>
                      <a:pt x="792" y="4614"/>
                    </a:lnTo>
                    <a:lnTo>
                      <a:pt x="786" y="4567"/>
                    </a:lnTo>
                    <a:lnTo>
                      <a:pt x="780" y="4518"/>
                    </a:lnTo>
                    <a:lnTo>
                      <a:pt x="776" y="4471"/>
                    </a:lnTo>
                    <a:lnTo>
                      <a:pt x="771" y="4423"/>
                    </a:lnTo>
                    <a:lnTo>
                      <a:pt x="767" y="4374"/>
                    </a:lnTo>
                    <a:lnTo>
                      <a:pt x="765" y="4326"/>
                    </a:lnTo>
                    <a:lnTo>
                      <a:pt x="763" y="4277"/>
                    </a:lnTo>
                    <a:lnTo>
                      <a:pt x="762" y="4228"/>
                    </a:lnTo>
                    <a:lnTo>
                      <a:pt x="761" y="4179"/>
                    </a:lnTo>
                    <a:lnTo>
                      <a:pt x="761" y="4130"/>
                    </a:lnTo>
                    <a:lnTo>
                      <a:pt x="762" y="4081"/>
                    </a:lnTo>
                    <a:lnTo>
                      <a:pt x="763" y="4032"/>
                    </a:lnTo>
                    <a:lnTo>
                      <a:pt x="765" y="3983"/>
                    </a:lnTo>
                    <a:lnTo>
                      <a:pt x="768" y="3933"/>
                    </a:lnTo>
                    <a:lnTo>
                      <a:pt x="772" y="3884"/>
                    </a:lnTo>
                    <a:lnTo>
                      <a:pt x="0" y="3514"/>
                    </a:lnTo>
                    <a:lnTo>
                      <a:pt x="125" y="2905"/>
                    </a:lnTo>
                    <a:lnTo>
                      <a:pt x="996" y="2923"/>
                    </a:lnTo>
                    <a:lnTo>
                      <a:pt x="1013" y="2878"/>
                    </a:lnTo>
                    <a:lnTo>
                      <a:pt x="1033" y="2832"/>
                    </a:lnTo>
                    <a:lnTo>
                      <a:pt x="1052" y="2786"/>
                    </a:lnTo>
                    <a:lnTo>
                      <a:pt x="1073" y="2741"/>
                    </a:lnTo>
                    <a:lnTo>
                      <a:pt x="1093" y="2697"/>
                    </a:lnTo>
                    <a:lnTo>
                      <a:pt x="1114" y="2652"/>
                    </a:lnTo>
                    <a:lnTo>
                      <a:pt x="1137" y="2609"/>
                    </a:lnTo>
                    <a:lnTo>
                      <a:pt x="1159" y="2566"/>
                    </a:lnTo>
                    <a:lnTo>
                      <a:pt x="1182" y="2523"/>
                    </a:lnTo>
                    <a:lnTo>
                      <a:pt x="1206" y="2481"/>
                    </a:lnTo>
                    <a:lnTo>
                      <a:pt x="1231" y="2439"/>
                    </a:lnTo>
                    <a:lnTo>
                      <a:pt x="1256" y="2397"/>
                    </a:lnTo>
                    <a:lnTo>
                      <a:pt x="1281" y="2356"/>
                    </a:lnTo>
                    <a:lnTo>
                      <a:pt x="1307" y="2315"/>
                    </a:lnTo>
                    <a:lnTo>
                      <a:pt x="1333" y="2275"/>
                    </a:lnTo>
                    <a:lnTo>
                      <a:pt x="1360" y="2235"/>
                    </a:lnTo>
                    <a:lnTo>
                      <a:pt x="889" y="1531"/>
                    </a:lnTo>
                    <a:lnTo>
                      <a:pt x="1308" y="1071"/>
                    </a:lnTo>
                    <a:lnTo>
                      <a:pt x="2028" y="1518"/>
                    </a:lnTo>
                    <a:lnTo>
                      <a:pt x="2069" y="1487"/>
                    </a:lnTo>
                    <a:lnTo>
                      <a:pt x="2110" y="1455"/>
                    </a:lnTo>
                    <a:lnTo>
                      <a:pt x="2150" y="1425"/>
                    </a:lnTo>
                    <a:lnTo>
                      <a:pt x="2191" y="1396"/>
                    </a:lnTo>
                    <a:lnTo>
                      <a:pt x="2233" y="1367"/>
                    </a:lnTo>
                    <a:lnTo>
                      <a:pt x="2275" y="1339"/>
                    </a:lnTo>
                    <a:lnTo>
                      <a:pt x="2318" y="1311"/>
                    </a:lnTo>
                    <a:lnTo>
                      <a:pt x="2361" y="1283"/>
                    </a:lnTo>
                    <a:lnTo>
                      <a:pt x="2405" y="1256"/>
                    </a:lnTo>
                    <a:lnTo>
                      <a:pt x="2448" y="1231"/>
                    </a:lnTo>
                    <a:lnTo>
                      <a:pt x="2492" y="1205"/>
                    </a:lnTo>
                    <a:lnTo>
                      <a:pt x="2537" y="1181"/>
                    </a:lnTo>
                    <a:lnTo>
                      <a:pt x="2582" y="1157"/>
                    </a:lnTo>
                    <a:lnTo>
                      <a:pt x="2627" y="1134"/>
                    </a:lnTo>
                    <a:lnTo>
                      <a:pt x="2673" y="1112"/>
                    </a:lnTo>
                    <a:lnTo>
                      <a:pt x="2718" y="1090"/>
                    </a:lnTo>
                    <a:lnTo>
                      <a:pt x="2656" y="229"/>
                    </a:lnTo>
                    <a:lnTo>
                      <a:pt x="3248" y="35"/>
                    </a:lnTo>
                    <a:lnTo>
                      <a:pt x="3667" y="806"/>
                    </a:lnTo>
                    <a:lnTo>
                      <a:pt x="3715" y="800"/>
                    </a:lnTo>
                    <a:lnTo>
                      <a:pt x="3763" y="794"/>
                    </a:lnTo>
                    <a:lnTo>
                      <a:pt x="3811" y="789"/>
                    </a:lnTo>
                    <a:lnTo>
                      <a:pt x="3860" y="784"/>
                    </a:lnTo>
                    <a:lnTo>
                      <a:pt x="3909" y="780"/>
                    </a:lnTo>
                    <a:lnTo>
                      <a:pt x="3957" y="777"/>
                    </a:lnTo>
                    <a:lnTo>
                      <a:pt x="4006" y="775"/>
                    </a:lnTo>
                    <a:lnTo>
                      <a:pt x="4055" y="773"/>
                    </a:lnTo>
                    <a:lnTo>
                      <a:pt x="4104" y="773"/>
                    </a:lnTo>
                    <a:lnTo>
                      <a:pt x="4153" y="772"/>
                    </a:lnTo>
                    <a:lnTo>
                      <a:pt x="4203" y="773"/>
                    </a:lnTo>
                    <a:lnTo>
                      <a:pt x="4252" y="774"/>
                    </a:lnTo>
                    <a:lnTo>
                      <a:pt x="4301" y="776"/>
                    </a:lnTo>
                    <a:lnTo>
                      <a:pt x="4351" y="778"/>
                    </a:lnTo>
                    <a:lnTo>
                      <a:pt x="4400" y="781"/>
                    </a:lnTo>
                    <a:lnTo>
                      <a:pt x="4450" y="785"/>
                    </a:lnTo>
                    <a:lnTo>
                      <a:pt x="4829" y="0"/>
                    </a:lnTo>
                    <a:lnTo>
                      <a:pt x="5438" y="127"/>
                    </a:lnTo>
                    <a:lnTo>
                      <a:pt x="5417" y="1019"/>
                    </a:lnTo>
                    <a:lnTo>
                      <a:pt x="5459" y="1037"/>
                    </a:lnTo>
                    <a:lnTo>
                      <a:pt x="5501" y="1054"/>
                    </a:lnTo>
                    <a:lnTo>
                      <a:pt x="5543" y="1072"/>
                    </a:lnTo>
                    <a:lnTo>
                      <a:pt x="5584" y="1092"/>
                    </a:lnTo>
                    <a:lnTo>
                      <a:pt x="5625" y="1110"/>
                    </a:lnTo>
                    <a:lnTo>
                      <a:pt x="5666" y="1130"/>
                    </a:lnTo>
                    <a:lnTo>
                      <a:pt x="5707" y="1151"/>
                    </a:lnTo>
                    <a:lnTo>
                      <a:pt x="5746" y="1172"/>
                    </a:lnTo>
                    <a:lnTo>
                      <a:pt x="5786" y="1194"/>
                    </a:lnTo>
                    <a:lnTo>
                      <a:pt x="5826" y="1216"/>
                    </a:lnTo>
                    <a:lnTo>
                      <a:pt x="5864" y="1239"/>
                    </a:lnTo>
                    <a:lnTo>
                      <a:pt x="5903" y="1262"/>
                    </a:lnTo>
                    <a:lnTo>
                      <a:pt x="5940" y="1284"/>
                    </a:lnTo>
                    <a:lnTo>
                      <a:pt x="5979" y="1308"/>
                    </a:lnTo>
                    <a:lnTo>
                      <a:pt x="6016" y="1332"/>
                    </a:lnTo>
                    <a:lnTo>
                      <a:pt x="6053" y="1357"/>
                    </a:lnTo>
                    <a:lnTo>
                      <a:pt x="6731" y="849"/>
                    </a:lnTo>
                    <a:lnTo>
                      <a:pt x="7214" y="1242"/>
                    </a:lnTo>
                    <a:lnTo>
                      <a:pt x="6783" y="2026"/>
                    </a:lnTo>
                    <a:close/>
                    <a:moveTo>
                      <a:pt x="4906" y="1238"/>
                    </a:moveTo>
                    <a:lnTo>
                      <a:pt x="5055" y="1280"/>
                    </a:lnTo>
                    <a:lnTo>
                      <a:pt x="5201" y="1330"/>
                    </a:lnTo>
                    <a:lnTo>
                      <a:pt x="5342" y="1387"/>
                    </a:lnTo>
                    <a:lnTo>
                      <a:pt x="5479" y="1450"/>
                    </a:lnTo>
                    <a:lnTo>
                      <a:pt x="5612" y="1519"/>
                    </a:lnTo>
                    <a:lnTo>
                      <a:pt x="5741" y="1594"/>
                    </a:lnTo>
                    <a:lnTo>
                      <a:pt x="5864" y="1675"/>
                    </a:lnTo>
                    <a:lnTo>
                      <a:pt x="5984" y="1762"/>
                    </a:lnTo>
                    <a:lnTo>
                      <a:pt x="6098" y="1854"/>
                    </a:lnTo>
                    <a:lnTo>
                      <a:pt x="6207" y="1951"/>
                    </a:lnTo>
                    <a:lnTo>
                      <a:pt x="6311" y="2053"/>
                    </a:lnTo>
                    <a:lnTo>
                      <a:pt x="6410" y="2160"/>
                    </a:lnTo>
                    <a:lnTo>
                      <a:pt x="6504" y="2271"/>
                    </a:lnTo>
                    <a:lnTo>
                      <a:pt x="6592" y="2386"/>
                    </a:lnTo>
                    <a:lnTo>
                      <a:pt x="6674" y="2506"/>
                    </a:lnTo>
                    <a:lnTo>
                      <a:pt x="6750" y="2628"/>
                    </a:lnTo>
                    <a:lnTo>
                      <a:pt x="6821" y="2755"/>
                    </a:lnTo>
                    <a:lnTo>
                      <a:pt x="6886" y="2885"/>
                    </a:lnTo>
                    <a:lnTo>
                      <a:pt x="6943" y="3017"/>
                    </a:lnTo>
                    <a:lnTo>
                      <a:pt x="6995" y="3154"/>
                    </a:lnTo>
                    <a:lnTo>
                      <a:pt x="7041" y="3291"/>
                    </a:lnTo>
                    <a:lnTo>
                      <a:pt x="7079" y="3432"/>
                    </a:lnTo>
                    <a:lnTo>
                      <a:pt x="7111" y="3575"/>
                    </a:lnTo>
                    <a:lnTo>
                      <a:pt x="7136" y="3719"/>
                    </a:lnTo>
                    <a:lnTo>
                      <a:pt x="7153" y="3865"/>
                    </a:lnTo>
                    <a:lnTo>
                      <a:pt x="7165" y="4013"/>
                    </a:lnTo>
                    <a:lnTo>
                      <a:pt x="7168" y="4161"/>
                    </a:lnTo>
                    <a:lnTo>
                      <a:pt x="7164" y="4311"/>
                    </a:lnTo>
                    <a:lnTo>
                      <a:pt x="7152" y="4462"/>
                    </a:lnTo>
                    <a:lnTo>
                      <a:pt x="7134" y="4613"/>
                    </a:lnTo>
                    <a:lnTo>
                      <a:pt x="7106" y="4764"/>
                    </a:lnTo>
                    <a:lnTo>
                      <a:pt x="7071" y="4915"/>
                    </a:lnTo>
                    <a:lnTo>
                      <a:pt x="7028" y="5064"/>
                    </a:lnTo>
                    <a:lnTo>
                      <a:pt x="6978" y="5210"/>
                    </a:lnTo>
                    <a:lnTo>
                      <a:pt x="6922" y="5351"/>
                    </a:lnTo>
                    <a:lnTo>
                      <a:pt x="6859" y="5488"/>
                    </a:lnTo>
                    <a:lnTo>
                      <a:pt x="6790" y="5622"/>
                    </a:lnTo>
                    <a:lnTo>
                      <a:pt x="6715" y="5750"/>
                    </a:lnTo>
                    <a:lnTo>
                      <a:pt x="6633" y="5874"/>
                    </a:lnTo>
                    <a:lnTo>
                      <a:pt x="6547" y="5993"/>
                    </a:lnTo>
                    <a:lnTo>
                      <a:pt x="6455" y="6107"/>
                    </a:lnTo>
                    <a:lnTo>
                      <a:pt x="6357" y="6217"/>
                    </a:lnTo>
                    <a:lnTo>
                      <a:pt x="6256" y="6320"/>
                    </a:lnTo>
                    <a:lnTo>
                      <a:pt x="6149" y="6419"/>
                    </a:lnTo>
                    <a:lnTo>
                      <a:pt x="6038" y="6513"/>
                    </a:lnTo>
                    <a:lnTo>
                      <a:pt x="5922" y="6600"/>
                    </a:lnTo>
                    <a:lnTo>
                      <a:pt x="5803" y="6682"/>
                    </a:lnTo>
                    <a:lnTo>
                      <a:pt x="5680" y="6760"/>
                    </a:lnTo>
                    <a:lnTo>
                      <a:pt x="5553" y="6829"/>
                    </a:lnTo>
                    <a:lnTo>
                      <a:pt x="5423" y="6894"/>
                    </a:lnTo>
                    <a:lnTo>
                      <a:pt x="5291" y="6952"/>
                    </a:lnTo>
                    <a:lnTo>
                      <a:pt x="5155" y="7003"/>
                    </a:lnTo>
                    <a:lnTo>
                      <a:pt x="5017" y="7049"/>
                    </a:lnTo>
                    <a:lnTo>
                      <a:pt x="4876" y="7088"/>
                    </a:lnTo>
                    <a:lnTo>
                      <a:pt x="4733" y="7120"/>
                    </a:lnTo>
                    <a:lnTo>
                      <a:pt x="4589" y="7145"/>
                    </a:lnTo>
                    <a:lnTo>
                      <a:pt x="4442" y="7163"/>
                    </a:lnTo>
                    <a:lnTo>
                      <a:pt x="4295" y="7173"/>
                    </a:lnTo>
                    <a:lnTo>
                      <a:pt x="4146" y="7176"/>
                    </a:lnTo>
                    <a:lnTo>
                      <a:pt x="3996" y="7173"/>
                    </a:lnTo>
                    <a:lnTo>
                      <a:pt x="3846" y="7161"/>
                    </a:lnTo>
                    <a:lnTo>
                      <a:pt x="3695" y="7142"/>
                    </a:lnTo>
                    <a:lnTo>
                      <a:pt x="3544" y="7115"/>
                    </a:lnTo>
                    <a:lnTo>
                      <a:pt x="3392" y="7079"/>
                    </a:lnTo>
                    <a:lnTo>
                      <a:pt x="3243" y="7037"/>
                    </a:lnTo>
                    <a:lnTo>
                      <a:pt x="3098" y="6987"/>
                    </a:lnTo>
                    <a:lnTo>
                      <a:pt x="2956" y="6930"/>
                    </a:lnTo>
                    <a:lnTo>
                      <a:pt x="2818" y="6868"/>
                    </a:lnTo>
                    <a:lnTo>
                      <a:pt x="2686" y="6798"/>
                    </a:lnTo>
                    <a:lnTo>
                      <a:pt x="2557" y="6723"/>
                    </a:lnTo>
                    <a:lnTo>
                      <a:pt x="2434" y="6642"/>
                    </a:lnTo>
                    <a:lnTo>
                      <a:pt x="2314" y="6555"/>
                    </a:lnTo>
                    <a:lnTo>
                      <a:pt x="2200" y="6464"/>
                    </a:lnTo>
                    <a:lnTo>
                      <a:pt x="2091" y="6367"/>
                    </a:lnTo>
                    <a:lnTo>
                      <a:pt x="1987" y="6265"/>
                    </a:lnTo>
                    <a:lnTo>
                      <a:pt x="1888" y="6157"/>
                    </a:lnTo>
                    <a:lnTo>
                      <a:pt x="1794" y="6047"/>
                    </a:lnTo>
                    <a:lnTo>
                      <a:pt x="1706" y="5931"/>
                    </a:lnTo>
                    <a:lnTo>
                      <a:pt x="1624" y="5812"/>
                    </a:lnTo>
                    <a:lnTo>
                      <a:pt x="1548" y="5690"/>
                    </a:lnTo>
                    <a:lnTo>
                      <a:pt x="1477" y="5562"/>
                    </a:lnTo>
                    <a:lnTo>
                      <a:pt x="1412" y="5433"/>
                    </a:lnTo>
                    <a:lnTo>
                      <a:pt x="1355" y="5300"/>
                    </a:lnTo>
                    <a:lnTo>
                      <a:pt x="1303" y="5164"/>
                    </a:lnTo>
                    <a:lnTo>
                      <a:pt x="1257" y="5026"/>
                    </a:lnTo>
                    <a:lnTo>
                      <a:pt x="1219" y="4886"/>
                    </a:lnTo>
                    <a:lnTo>
                      <a:pt x="1187" y="4743"/>
                    </a:lnTo>
                    <a:lnTo>
                      <a:pt x="1162" y="4599"/>
                    </a:lnTo>
                    <a:lnTo>
                      <a:pt x="1145" y="4453"/>
                    </a:lnTo>
                    <a:lnTo>
                      <a:pt x="1133" y="4305"/>
                    </a:lnTo>
                    <a:lnTo>
                      <a:pt x="1130" y="4156"/>
                    </a:lnTo>
                    <a:lnTo>
                      <a:pt x="1134" y="4006"/>
                    </a:lnTo>
                    <a:lnTo>
                      <a:pt x="1146" y="3856"/>
                    </a:lnTo>
                    <a:lnTo>
                      <a:pt x="1164" y="3705"/>
                    </a:lnTo>
                    <a:lnTo>
                      <a:pt x="1191" y="3554"/>
                    </a:lnTo>
                    <a:lnTo>
                      <a:pt x="1227" y="3403"/>
                    </a:lnTo>
                    <a:lnTo>
                      <a:pt x="1270" y="3253"/>
                    </a:lnTo>
                    <a:lnTo>
                      <a:pt x="1320" y="3108"/>
                    </a:lnTo>
                    <a:lnTo>
                      <a:pt x="1376" y="2966"/>
                    </a:lnTo>
                    <a:lnTo>
                      <a:pt x="1438" y="2829"/>
                    </a:lnTo>
                    <a:lnTo>
                      <a:pt x="1508" y="2696"/>
                    </a:lnTo>
                    <a:lnTo>
                      <a:pt x="1583" y="2568"/>
                    </a:lnTo>
                    <a:lnTo>
                      <a:pt x="1665" y="2444"/>
                    </a:lnTo>
                    <a:lnTo>
                      <a:pt x="1751" y="2325"/>
                    </a:lnTo>
                    <a:lnTo>
                      <a:pt x="1843" y="2211"/>
                    </a:lnTo>
                    <a:lnTo>
                      <a:pt x="1941" y="2101"/>
                    </a:lnTo>
                    <a:lnTo>
                      <a:pt x="2042" y="1997"/>
                    </a:lnTo>
                    <a:lnTo>
                      <a:pt x="2149" y="1898"/>
                    </a:lnTo>
                    <a:lnTo>
                      <a:pt x="2261" y="1805"/>
                    </a:lnTo>
                    <a:lnTo>
                      <a:pt x="2376" y="1717"/>
                    </a:lnTo>
                    <a:lnTo>
                      <a:pt x="2495" y="1635"/>
                    </a:lnTo>
                    <a:lnTo>
                      <a:pt x="2618" y="1558"/>
                    </a:lnTo>
                    <a:lnTo>
                      <a:pt x="2744" y="1489"/>
                    </a:lnTo>
                    <a:lnTo>
                      <a:pt x="2875" y="1424"/>
                    </a:lnTo>
                    <a:lnTo>
                      <a:pt x="3007" y="1366"/>
                    </a:lnTo>
                    <a:lnTo>
                      <a:pt x="3143" y="1314"/>
                    </a:lnTo>
                    <a:lnTo>
                      <a:pt x="3281" y="1269"/>
                    </a:lnTo>
                    <a:lnTo>
                      <a:pt x="3422" y="1230"/>
                    </a:lnTo>
                    <a:lnTo>
                      <a:pt x="3565" y="1198"/>
                    </a:lnTo>
                    <a:lnTo>
                      <a:pt x="3709" y="1173"/>
                    </a:lnTo>
                    <a:lnTo>
                      <a:pt x="3856" y="1155"/>
                    </a:lnTo>
                    <a:lnTo>
                      <a:pt x="4003" y="1145"/>
                    </a:lnTo>
                    <a:lnTo>
                      <a:pt x="4152" y="1141"/>
                    </a:lnTo>
                    <a:lnTo>
                      <a:pt x="4302" y="1145"/>
                    </a:lnTo>
                    <a:lnTo>
                      <a:pt x="4452" y="1156"/>
                    </a:lnTo>
                    <a:lnTo>
                      <a:pt x="4603" y="1176"/>
                    </a:lnTo>
                    <a:lnTo>
                      <a:pt x="4754" y="1203"/>
                    </a:lnTo>
                    <a:lnTo>
                      <a:pt x="4906" y="123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/>
                </a:solidFill>
              </a:ln>
              <a:extLst/>
            </p:spPr>
            <p:txBody>
              <a:bodyPr vert="horz" wrap="square" lIns="68755" tIns="34378" rIns="68755" bIns="34378" numCol="1" anchor="t" anchorCtr="0" compatLnSpc="1">
                <a:prstTxWarp prst="textNoShape">
                  <a:avLst/>
                </a:prstTxWarp>
              </a:bodyPr>
              <a:lstStyle/>
              <a:p>
                <a:pPr defTabSz="45838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s-CO" sz="1053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ea typeface="ＭＳ Ｐゴシック"/>
                </a:endParaRPr>
              </a:p>
            </p:txBody>
          </p:sp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id="{035290EB-4DA9-48CB-B283-2D298260486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893835" y="4721560"/>
                <a:ext cx="278285" cy="283359"/>
              </a:xfrm>
              <a:custGeom>
                <a:avLst/>
                <a:gdLst>
                  <a:gd name="T0" fmla="*/ 2586 w 15743"/>
                  <a:gd name="T1" fmla="*/ 671 h 16030"/>
                  <a:gd name="T2" fmla="*/ 3979 w 15743"/>
                  <a:gd name="T3" fmla="*/ 128 h 16030"/>
                  <a:gd name="T4" fmla="*/ 5447 w 15743"/>
                  <a:gd name="T5" fmla="*/ 9 h 16030"/>
                  <a:gd name="T6" fmla="*/ 6892 w 15743"/>
                  <a:gd name="T7" fmla="*/ 313 h 16030"/>
                  <a:gd name="T8" fmla="*/ 8216 w 15743"/>
                  <a:gd name="T9" fmla="*/ 1036 h 16030"/>
                  <a:gd name="T10" fmla="*/ 9304 w 15743"/>
                  <a:gd name="T11" fmla="*/ 2157 h 16030"/>
                  <a:gd name="T12" fmla="*/ 9988 w 15743"/>
                  <a:gd name="T13" fmla="*/ 3503 h 16030"/>
                  <a:gd name="T14" fmla="*/ 10248 w 15743"/>
                  <a:gd name="T15" fmla="*/ 4958 h 16030"/>
                  <a:gd name="T16" fmla="*/ 10086 w 15743"/>
                  <a:gd name="T17" fmla="*/ 6422 h 16030"/>
                  <a:gd name="T18" fmla="*/ 9502 w 15743"/>
                  <a:gd name="T19" fmla="*/ 7798 h 16030"/>
                  <a:gd name="T20" fmla="*/ 8502 w 15743"/>
                  <a:gd name="T21" fmla="*/ 8986 h 16030"/>
                  <a:gd name="T22" fmla="*/ 7214 w 15743"/>
                  <a:gd name="T23" fmla="*/ 9812 h 16030"/>
                  <a:gd name="T24" fmla="*/ 5786 w 15743"/>
                  <a:gd name="T25" fmla="*/ 10214 h 16030"/>
                  <a:gd name="T26" fmla="*/ 4314 w 15743"/>
                  <a:gd name="T27" fmla="*/ 10192 h 16030"/>
                  <a:gd name="T28" fmla="*/ 2898 w 15743"/>
                  <a:gd name="T29" fmla="*/ 9749 h 16030"/>
                  <a:gd name="T30" fmla="*/ 1635 w 15743"/>
                  <a:gd name="T31" fmla="*/ 8885 h 16030"/>
                  <a:gd name="T32" fmla="*/ 671 w 15743"/>
                  <a:gd name="T33" fmla="*/ 7668 h 16030"/>
                  <a:gd name="T34" fmla="*/ 128 w 15743"/>
                  <a:gd name="T35" fmla="*/ 6275 h 16030"/>
                  <a:gd name="T36" fmla="*/ 9 w 15743"/>
                  <a:gd name="T37" fmla="*/ 4806 h 16030"/>
                  <a:gd name="T38" fmla="*/ 312 w 15743"/>
                  <a:gd name="T39" fmla="*/ 3359 h 16030"/>
                  <a:gd name="T40" fmla="*/ 1035 w 15743"/>
                  <a:gd name="T41" fmla="*/ 2034 h 16030"/>
                  <a:gd name="T42" fmla="*/ 15586 w 15743"/>
                  <a:gd name="T43" fmla="*/ 14312 h 16030"/>
                  <a:gd name="T44" fmla="*/ 15689 w 15743"/>
                  <a:gd name="T45" fmla="*/ 14466 h 16030"/>
                  <a:gd name="T46" fmla="*/ 15738 w 15743"/>
                  <a:gd name="T47" fmla="*/ 14640 h 16030"/>
                  <a:gd name="T48" fmla="*/ 15734 w 15743"/>
                  <a:gd name="T49" fmla="*/ 14822 h 16030"/>
                  <a:gd name="T50" fmla="*/ 15678 w 15743"/>
                  <a:gd name="T51" fmla="*/ 14997 h 16030"/>
                  <a:gd name="T52" fmla="*/ 15572 w 15743"/>
                  <a:gd name="T53" fmla="*/ 15152 h 16030"/>
                  <a:gd name="T54" fmla="*/ 14756 w 15743"/>
                  <a:gd name="T55" fmla="*/ 15929 h 16030"/>
                  <a:gd name="T56" fmla="*/ 14586 w 15743"/>
                  <a:gd name="T57" fmla="*/ 16005 h 16030"/>
                  <a:gd name="T58" fmla="*/ 14405 w 15743"/>
                  <a:gd name="T59" fmla="*/ 16030 h 16030"/>
                  <a:gd name="T60" fmla="*/ 14227 w 15743"/>
                  <a:gd name="T61" fmla="*/ 16002 h 16030"/>
                  <a:gd name="T62" fmla="*/ 14063 w 15743"/>
                  <a:gd name="T63" fmla="*/ 15921 h 16030"/>
                  <a:gd name="T64" fmla="*/ 8589 w 15743"/>
                  <a:gd name="T65" fmla="*/ 9688 h 16030"/>
                  <a:gd name="T66" fmla="*/ 9040 w 15743"/>
                  <a:gd name="T67" fmla="*/ 9306 h 16030"/>
                  <a:gd name="T68" fmla="*/ 9441 w 15743"/>
                  <a:gd name="T69" fmla="*/ 8889 h 16030"/>
                  <a:gd name="T70" fmla="*/ 2831 w 15743"/>
                  <a:gd name="T71" fmla="*/ 2220 h 16030"/>
                  <a:gd name="T72" fmla="*/ 3782 w 15743"/>
                  <a:gd name="T73" fmla="*/ 1674 h 16030"/>
                  <a:gd name="T74" fmla="*/ 4825 w 15743"/>
                  <a:gd name="T75" fmla="*/ 1436 h 16030"/>
                  <a:gd name="T76" fmla="*/ 5885 w 15743"/>
                  <a:gd name="T77" fmla="*/ 1502 h 16030"/>
                  <a:gd name="T78" fmla="*/ 6895 w 15743"/>
                  <a:gd name="T79" fmla="*/ 1873 h 16030"/>
                  <a:gd name="T80" fmla="*/ 7781 w 15743"/>
                  <a:gd name="T81" fmla="*/ 2547 h 16030"/>
                  <a:gd name="T82" fmla="*/ 8429 w 15743"/>
                  <a:gd name="T83" fmla="*/ 3454 h 16030"/>
                  <a:gd name="T84" fmla="*/ 8769 w 15743"/>
                  <a:gd name="T85" fmla="*/ 4474 h 16030"/>
                  <a:gd name="T86" fmla="*/ 8804 w 15743"/>
                  <a:gd name="T87" fmla="*/ 5537 h 16030"/>
                  <a:gd name="T88" fmla="*/ 8535 w 15743"/>
                  <a:gd name="T89" fmla="*/ 6572 h 16030"/>
                  <a:gd name="T90" fmla="*/ 7962 w 15743"/>
                  <a:gd name="T91" fmla="*/ 7508 h 16030"/>
                  <a:gd name="T92" fmla="*/ 7116 w 15743"/>
                  <a:gd name="T93" fmla="*/ 8251 h 16030"/>
                  <a:gd name="T94" fmla="*/ 6127 w 15743"/>
                  <a:gd name="T95" fmla="*/ 8695 h 16030"/>
                  <a:gd name="T96" fmla="*/ 5070 w 15743"/>
                  <a:gd name="T97" fmla="*/ 8831 h 16030"/>
                  <a:gd name="T98" fmla="*/ 4019 w 15743"/>
                  <a:gd name="T99" fmla="*/ 8663 h 16030"/>
                  <a:gd name="T100" fmla="*/ 3042 w 15743"/>
                  <a:gd name="T101" fmla="*/ 8191 h 16030"/>
                  <a:gd name="T102" fmla="*/ 2219 w 15743"/>
                  <a:gd name="T103" fmla="*/ 7422 h 16030"/>
                  <a:gd name="T104" fmla="*/ 1673 w 15743"/>
                  <a:gd name="T105" fmla="*/ 6471 h 16030"/>
                  <a:gd name="T106" fmla="*/ 1435 w 15743"/>
                  <a:gd name="T107" fmla="*/ 5428 h 16030"/>
                  <a:gd name="T108" fmla="*/ 1501 w 15743"/>
                  <a:gd name="T109" fmla="*/ 4366 h 16030"/>
                  <a:gd name="T110" fmla="*/ 1872 w 15743"/>
                  <a:gd name="T111" fmla="*/ 3356 h 16030"/>
                  <a:gd name="T112" fmla="*/ 2547 w 15743"/>
                  <a:gd name="T113" fmla="*/ 2470 h 16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43" h="16030">
                    <a:moveTo>
                      <a:pt x="1554" y="1448"/>
                    </a:moveTo>
                    <a:lnTo>
                      <a:pt x="1748" y="1268"/>
                    </a:lnTo>
                    <a:lnTo>
                      <a:pt x="1949" y="1102"/>
                    </a:lnTo>
                    <a:lnTo>
                      <a:pt x="2156" y="946"/>
                    </a:lnTo>
                    <a:lnTo>
                      <a:pt x="2368" y="803"/>
                    </a:lnTo>
                    <a:lnTo>
                      <a:pt x="2586" y="671"/>
                    </a:lnTo>
                    <a:lnTo>
                      <a:pt x="2809" y="551"/>
                    </a:lnTo>
                    <a:lnTo>
                      <a:pt x="3035" y="443"/>
                    </a:lnTo>
                    <a:lnTo>
                      <a:pt x="3267" y="347"/>
                    </a:lnTo>
                    <a:lnTo>
                      <a:pt x="3501" y="262"/>
                    </a:lnTo>
                    <a:lnTo>
                      <a:pt x="3738" y="189"/>
                    </a:lnTo>
                    <a:lnTo>
                      <a:pt x="3979" y="128"/>
                    </a:lnTo>
                    <a:lnTo>
                      <a:pt x="4221" y="79"/>
                    </a:lnTo>
                    <a:lnTo>
                      <a:pt x="4464" y="41"/>
                    </a:lnTo>
                    <a:lnTo>
                      <a:pt x="4709" y="16"/>
                    </a:lnTo>
                    <a:lnTo>
                      <a:pt x="4955" y="2"/>
                    </a:lnTo>
                    <a:lnTo>
                      <a:pt x="5200" y="0"/>
                    </a:lnTo>
                    <a:lnTo>
                      <a:pt x="5447" y="9"/>
                    </a:lnTo>
                    <a:lnTo>
                      <a:pt x="5692" y="30"/>
                    </a:lnTo>
                    <a:lnTo>
                      <a:pt x="5935" y="63"/>
                    </a:lnTo>
                    <a:lnTo>
                      <a:pt x="6179" y="108"/>
                    </a:lnTo>
                    <a:lnTo>
                      <a:pt x="6419" y="164"/>
                    </a:lnTo>
                    <a:lnTo>
                      <a:pt x="6657" y="232"/>
                    </a:lnTo>
                    <a:lnTo>
                      <a:pt x="6892" y="313"/>
                    </a:lnTo>
                    <a:lnTo>
                      <a:pt x="7124" y="404"/>
                    </a:lnTo>
                    <a:lnTo>
                      <a:pt x="7352" y="507"/>
                    </a:lnTo>
                    <a:lnTo>
                      <a:pt x="7576" y="621"/>
                    </a:lnTo>
                    <a:lnTo>
                      <a:pt x="7795" y="748"/>
                    </a:lnTo>
                    <a:lnTo>
                      <a:pt x="8008" y="886"/>
                    </a:lnTo>
                    <a:lnTo>
                      <a:pt x="8216" y="1036"/>
                    </a:lnTo>
                    <a:lnTo>
                      <a:pt x="8419" y="1197"/>
                    </a:lnTo>
                    <a:lnTo>
                      <a:pt x="8614" y="1371"/>
                    </a:lnTo>
                    <a:lnTo>
                      <a:pt x="8802" y="1555"/>
                    </a:lnTo>
                    <a:lnTo>
                      <a:pt x="8982" y="1749"/>
                    </a:lnTo>
                    <a:lnTo>
                      <a:pt x="9149" y="1950"/>
                    </a:lnTo>
                    <a:lnTo>
                      <a:pt x="9304" y="2157"/>
                    </a:lnTo>
                    <a:lnTo>
                      <a:pt x="9447" y="2370"/>
                    </a:lnTo>
                    <a:lnTo>
                      <a:pt x="9579" y="2587"/>
                    </a:lnTo>
                    <a:lnTo>
                      <a:pt x="9700" y="2810"/>
                    </a:lnTo>
                    <a:lnTo>
                      <a:pt x="9808" y="3037"/>
                    </a:lnTo>
                    <a:lnTo>
                      <a:pt x="9904" y="3268"/>
                    </a:lnTo>
                    <a:lnTo>
                      <a:pt x="9988" y="3503"/>
                    </a:lnTo>
                    <a:lnTo>
                      <a:pt x="10061" y="3740"/>
                    </a:lnTo>
                    <a:lnTo>
                      <a:pt x="10122" y="3981"/>
                    </a:lnTo>
                    <a:lnTo>
                      <a:pt x="10171" y="4222"/>
                    </a:lnTo>
                    <a:lnTo>
                      <a:pt x="10208" y="4467"/>
                    </a:lnTo>
                    <a:lnTo>
                      <a:pt x="10234" y="4711"/>
                    </a:lnTo>
                    <a:lnTo>
                      <a:pt x="10248" y="4958"/>
                    </a:lnTo>
                    <a:lnTo>
                      <a:pt x="10250" y="5203"/>
                    </a:lnTo>
                    <a:lnTo>
                      <a:pt x="10241" y="5450"/>
                    </a:lnTo>
                    <a:lnTo>
                      <a:pt x="10219" y="5695"/>
                    </a:lnTo>
                    <a:lnTo>
                      <a:pt x="10186" y="5938"/>
                    </a:lnTo>
                    <a:lnTo>
                      <a:pt x="10142" y="6181"/>
                    </a:lnTo>
                    <a:lnTo>
                      <a:pt x="10086" y="6422"/>
                    </a:lnTo>
                    <a:lnTo>
                      <a:pt x="10018" y="6660"/>
                    </a:lnTo>
                    <a:lnTo>
                      <a:pt x="9938" y="6895"/>
                    </a:lnTo>
                    <a:lnTo>
                      <a:pt x="9847" y="7128"/>
                    </a:lnTo>
                    <a:lnTo>
                      <a:pt x="9744" y="7355"/>
                    </a:lnTo>
                    <a:lnTo>
                      <a:pt x="9628" y="7580"/>
                    </a:lnTo>
                    <a:lnTo>
                      <a:pt x="9502" y="7798"/>
                    </a:lnTo>
                    <a:lnTo>
                      <a:pt x="9364" y="8012"/>
                    </a:lnTo>
                    <a:lnTo>
                      <a:pt x="9215" y="8221"/>
                    </a:lnTo>
                    <a:lnTo>
                      <a:pt x="9054" y="8423"/>
                    </a:lnTo>
                    <a:lnTo>
                      <a:pt x="8880" y="8619"/>
                    </a:lnTo>
                    <a:lnTo>
                      <a:pt x="8695" y="8807"/>
                    </a:lnTo>
                    <a:lnTo>
                      <a:pt x="8502" y="8986"/>
                    </a:lnTo>
                    <a:lnTo>
                      <a:pt x="8302" y="9154"/>
                    </a:lnTo>
                    <a:lnTo>
                      <a:pt x="8094" y="9309"/>
                    </a:lnTo>
                    <a:lnTo>
                      <a:pt x="7882" y="9452"/>
                    </a:lnTo>
                    <a:lnTo>
                      <a:pt x="7664" y="9585"/>
                    </a:lnTo>
                    <a:lnTo>
                      <a:pt x="7441" y="9704"/>
                    </a:lnTo>
                    <a:lnTo>
                      <a:pt x="7214" y="9812"/>
                    </a:lnTo>
                    <a:lnTo>
                      <a:pt x="6984" y="9908"/>
                    </a:lnTo>
                    <a:lnTo>
                      <a:pt x="6749" y="9993"/>
                    </a:lnTo>
                    <a:lnTo>
                      <a:pt x="6511" y="10065"/>
                    </a:lnTo>
                    <a:lnTo>
                      <a:pt x="6272" y="10127"/>
                    </a:lnTo>
                    <a:lnTo>
                      <a:pt x="6029" y="10176"/>
                    </a:lnTo>
                    <a:lnTo>
                      <a:pt x="5786" y="10214"/>
                    </a:lnTo>
                    <a:lnTo>
                      <a:pt x="5541" y="10240"/>
                    </a:lnTo>
                    <a:lnTo>
                      <a:pt x="5295" y="10254"/>
                    </a:lnTo>
                    <a:lnTo>
                      <a:pt x="5049" y="10256"/>
                    </a:lnTo>
                    <a:lnTo>
                      <a:pt x="4804" y="10246"/>
                    </a:lnTo>
                    <a:lnTo>
                      <a:pt x="4558" y="10225"/>
                    </a:lnTo>
                    <a:lnTo>
                      <a:pt x="4314" y="10192"/>
                    </a:lnTo>
                    <a:lnTo>
                      <a:pt x="4072" y="10148"/>
                    </a:lnTo>
                    <a:lnTo>
                      <a:pt x="3831" y="10091"/>
                    </a:lnTo>
                    <a:lnTo>
                      <a:pt x="3593" y="10022"/>
                    </a:lnTo>
                    <a:lnTo>
                      <a:pt x="3358" y="9943"/>
                    </a:lnTo>
                    <a:lnTo>
                      <a:pt x="3126" y="9852"/>
                    </a:lnTo>
                    <a:lnTo>
                      <a:pt x="2898" y="9749"/>
                    </a:lnTo>
                    <a:lnTo>
                      <a:pt x="2675" y="9634"/>
                    </a:lnTo>
                    <a:lnTo>
                      <a:pt x="2455" y="9507"/>
                    </a:lnTo>
                    <a:lnTo>
                      <a:pt x="2241" y="9369"/>
                    </a:lnTo>
                    <a:lnTo>
                      <a:pt x="2034" y="9219"/>
                    </a:lnTo>
                    <a:lnTo>
                      <a:pt x="1832" y="9058"/>
                    </a:lnTo>
                    <a:lnTo>
                      <a:pt x="1635" y="8885"/>
                    </a:lnTo>
                    <a:lnTo>
                      <a:pt x="1447" y="8700"/>
                    </a:lnTo>
                    <a:lnTo>
                      <a:pt x="1268" y="8506"/>
                    </a:lnTo>
                    <a:lnTo>
                      <a:pt x="1102" y="8305"/>
                    </a:lnTo>
                    <a:lnTo>
                      <a:pt x="946" y="8099"/>
                    </a:lnTo>
                    <a:lnTo>
                      <a:pt x="802" y="7886"/>
                    </a:lnTo>
                    <a:lnTo>
                      <a:pt x="671" y="7668"/>
                    </a:lnTo>
                    <a:lnTo>
                      <a:pt x="551" y="7445"/>
                    </a:lnTo>
                    <a:lnTo>
                      <a:pt x="443" y="7218"/>
                    </a:lnTo>
                    <a:lnTo>
                      <a:pt x="346" y="6987"/>
                    </a:lnTo>
                    <a:lnTo>
                      <a:pt x="261" y="6752"/>
                    </a:lnTo>
                    <a:lnTo>
                      <a:pt x="189" y="6515"/>
                    </a:lnTo>
                    <a:lnTo>
                      <a:pt x="128" y="6275"/>
                    </a:lnTo>
                    <a:lnTo>
                      <a:pt x="79" y="6033"/>
                    </a:lnTo>
                    <a:lnTo>
                      <a:pt x="41" y="5789"/>
                    </a:lnTo>
                    <a:lnTo>
                      <a:pt x="16" y="5544"/>
                    </a:lnTo>
                    <a:lnTo>
                      <a:pt x="2" y="5298"/>
                    </a:lnTo>
                    <a:lnTo>
                      <a:pt x="0" y="5052"/>
                    </a:lnTo>
                    <a:lnTo>
                      <a:pt x="9" y="4806"/>
                    </a:lnTo>
                    <a:lnTo>
                      <a:pt x="30" y="4561"/>
                    </a:lnTo>
                    <a:lnTo>
                      <a:pt x="63" y="4316"/>
                    </a:lnTo>
                    <a:lnTo>
                      <a:pt x="108" y="4074"/>
                    </a:lnTo>
                    <a:lnTo>
                      <a:pt x="164" y="3833"/>
                    </a:lnTo>
                    <a:lnTo>
                      <a:pt x="232" y="3595"/>
                    </a:lnTo>
                    <a:lnTo>
                      <a:pt x="312" y="3359"/>
                    </a:lnTo>
                    <a:lnTo>
                      <a:pt x="404" y="3128"/>
                    </a:lnTo>
                    <a:lnTo>
                      <a:pt x="507" y="2900"/>
                    </a:lnTo>
                    <a:lnTo>
                      <a:pt x="621" y="2676"/>
                    </a:lnTo>
                    <a:lnTo>
                      <a:pt x="748" y="2457"/>
                    </a:lnTo>
                    <a:lnTo>
                      <a:pt x="885" y="2242"/>
                    </a:lnTo>
                    <a:lnTo>
                      <a:pt x="1035" y="2034"/>
                    </a:lnTo>
                    <a:lnTo>
                      <a:pt x="1197" y="1833"/>
                    </a:lnTo>
                    <a:lnTo>
                      <a:pt x="1370" y="1636"/>
                    </a:lnTo>
                    <a:lnTo>
                      <a:pt x="1554" y="1448"/>
                    </a:lnTo>
                    <a:close/>
                    <a:moveTo>
                      <a:pt x="9621" y="8672"/>
                    </a:moveTo>
                    <a:lnTo>
                      <a:pt x="15563" y="14289"/>
                    </a:lnTo>
                    <a:lnTo>
                      <a:pt x="15586" y="14312"/>
                    </a:lnTo>
                    <a:lnTo>
                      <a:pt x="15607" y="14336"/>
                    </a:lnTo>
                    <a:lnTo>
                      <a:pt x="15626" y="14360"/>
                    </a:lnTo>
                    <a:lnTo>
                      <a:pt x="15644" y="14385"/>
                    </a:lnTo>
                    <a:lnTo>
                      <a:pt x="15661" y="14411"/>
                    </a:lnTo>
                    <a:lnTo>
                      <a:pt x="15676" y="14438"/>
                    </a:lnTo>
                    <a:lnTo>
                      <a:pt x="15689" y="14466"/>
                    </a:lnTo>
                    <a:lnTo>
                      <a:pt x="15701" y="14494"/>
                    </a:lnTo>
                    <a:lnTo>
                      <a:pt x="15712" y="14522"/>
                    </a:lnTo>
                    <a:lnTo>
                      <a:pt x="15721" y="14551"/>
                    </a:lnTo>
                    <a:lnTo>
                      <a:pt x="15728" y="14580"/>
                    </a:lnTo>
                    <a:lnTo>
                      <a:pt x="15734" y="14610"/>
                    </a:lnTo>
                    <a:lnTo>
                      <a:pt x="15738" y="14640"/>
                    </a:lnTo>
                    <a:lnTo>
                      <a:pt x="15741" y="14670"/>
                    </a:lnTo>
                    <a:lnTo>
                      <a:pt x="15743" y="14700"/>
                    </a:lnTo>
                    <a:lnTo>
                      <a:pt x="15743" y="14730"/>
                    </a:lnTo>
                    <a:lnTo>
                      <a:pt x="15741" y="14762"/>
                    </a:lnTo>
                    <a:lnTo>
                      <a:pt x="15739" y="14792"/>
                    </a:lnTo>
                    <a:lnTo>
                      <a:pt x="15734" y="14822"/>
                    </a:lnTo>
                    <a:lnTo>
                      <a:pt x="15728" y="14852"/>
                    </a:lnTo>
                    <a:lnTo>
                      <a:pt x="15721" y="14882"/>
                    </a:lnTo>
                    <a:lnTo>
                      <a:pt x="15713" y="14911"/>
                    </a:lnTo>
                    <a:lnTo>
                      <a:pt x="15703" y="14940"/>
                    </a:lnTo>
                    <a:lnTo>
                      <a:pt x="15691" y="14969"/>
                    </a:lnTo>
                    <a:lnTo>
                      <a:pt x="15678" y="14997"/>
                    </a:lnTo>
                    <a:lnTo>
                      <a:pt x="15664" y="15025"/>
                    </a:lnTo>
                    <a:lnTo>
                      <a:pt x="15649" y="15052"/>
                    </a:lnTo>
                    <a:lnTo>
                      <a:pt x="15632" y="15078"/>
                    </a:lnTo>
                    <a:lnTo>
                      <a:pt x="15613" y="15103"/>
                    </a:lnTo>
                    <a:lnTo>
                      <a:pt x="15593" y="15128"/>
                    </a:lnTo>
                    <a:lnTo>
                      <a:pt x="15572" y="15152"/>
                    </a:lnTo>
                    <a:lnTo>
                      <a:pt x="15550" y="15175"/>
                    </a:lnTo>
                    <a:lnTo>
                      <a:pt x="14855" y="15851"/>
                    </a:lnTo>
                    <a:lnTo>
                      <a:pt x="14832" y="15872"/>
                    </a:lnTo>
                    <a:lnTo>
                      <a:pt x="14807" y="15893"/>
                    </a:lnTo>
                    <a:lnTo>
                      <a:pt x="14782" y="15912"/>
                    </a:lnTo>
                    <a:lnTo>
                      <a:pt x="14756" y="15929"/>
                    </a:lnTo>
                    <a:lnTo>
                      <a:pt x="14729" y="15945"/>
                    </a:lnTo>
                    <a:lnTo>
                      <a:pt x="14702" y="15960"/>
                    </a:lnTo>
                    <a:lnTo>
                      <a:pt x="14674" y="15974"/>
                    </a:lnTo>
                    <a:lnTo>
                      <a:pt x="14644" y="15986"/>
                    </a:lnTo>
                    <a:lnTo>
                      <a:pt x="14615" y="15996"/>
                    </a:lnTo>
                    <a:lnTo>
                      <a:pt x="14586" y="16005"/>
                    </a:lnTo>
                    <a:lnTo>
                      <a:pt x="14556" y="16013"/>
                    </a:lnTo>
                    <a:lnTo>
                      <a:pt x="14526" y="16019"/>
                    </a:lnTo>
                    <a:lnTo>
                      <a:pt x="14496" y="16024"/>
                    </a:lnTo>
                    <a:lnTo>
                      <a:pt x="14466" y="16028"/>
                    </a:lnTo>
                    <a:lnTo>
                      <a:pt x="14436" y="16029"/>
                    </a:lnTo>
                    <a:lnTo>
                      <a:pt x="14405" y="16030"/>
                    </a:lnTo>
                    <a:lnTo>
                      <a:pt x="14375" y="16029"/>
                    </a:lnTo>
                    <a:lnTo>
                      <a:pt x="14345" y="16027"/>
                    </a:lnTo>
                    <a:lnTo>
                      <a:pt x="14315" y="16023"/>
                    </a:lnTo>
                    <a:lnTo>
                      <a:pt x="14285" y="16017"/>
                    </a:lnTo>
                    <a:lnTo>
                      <a:pt x="14256" y="16011"/>
                    </a:lnTo>
                    <a:lnTo>
                      <a:pt x="14227" y="16002"/>
                    </a:lnTo>
                    <a:lnTo>
                      <a:pt x="14198" y="15993"/>
                    </a:lnTo>
                    <a:lnTo>
                      <a:pt x="14170" y="15981"/>
                    </a:lnTo>
                    <a:lnTo>
                      <a:pt x="14142" y="15969"/>
                    </a:lnTo>
                    <a:lnTo>
                      <a:pt x="14115" y="15954"/>
                    </a:lnTo>
                    <a:lnTo>
                      <a:pt x="14089" y="15939"/>
                    </a:lnTo>
                    <a:lnTo>
                      <a:pt x="14063" y="15921"/>
                    </a:lnTo>
                    <a:lnTo>
                      <a:pt x="14039" y="15903"/>
                    </a:lnTo>
                    <a:lnTo>
                      <a:pt x="14015" y="15882"/>
                    </a:lnTo>
                    <a:lnTo>
                      <a:pt x="13992" y="15861"/>
                    </a:lnTo>
                    <a:lnTo>
                      <a:pt x="13969" y="15837"/>
                    </a:lnTo>
                    <a:lnTo>
                      <a:pt x="8511" y="9746"/>
                    </a:lnTo>
                    <a:lnTo>
                      <a:pt x="8589" y="9688"/>
                    </a:lnTo>
                    <a:lnTo>
                      <a:pt x="8666" y="9628"/>
                    </a:lnTo>
                    <a:lnTo>
                      <a:pt x="8742" y="9567"/>
                    </a:lnTo>
                    <a:lnTo>
                      <a:pt x="8818" y="9503"/>
                    </a:lnTo>
                    <a:lnTo>
                      <a:pt x="8893" y="9439"/>
                    </a:lnTo>
                    <a:lnTo>
                      <a:pt x="8967" y="9373"/>
                    </a:lnTo>
                    <a:lnTo>
                      <a:pt x="9040" y="9306"/>
                    </a:lnTo>
                    <a:lnTo>
                      <a:pt x="9113" y="9237"/>
                    </a:lnTo>
                    <a:lnTo>
                      <a:pt x="9181" y="9169"/>
                    </a:lnTo>
                    <a:lnTo>
                      <a:pt x="9248" y="9101"/>
                    </a:lnTo>
                    <a:lnTo>
                      <a:pt x="9314" y="9030"/>
                    </a:lnTo>
                    <a:lnTo>
                      <a:pt x="9378" y="8960"/>
                    </a:lnTo>
                    <a:lnTo>
                      <a:pt x="9441" y="8889"/>
                    </a:lnTo>
                    <a:lnTo>
                      <a:pt x="9502" y="8818"/>
                    </a:lnTo>
                    <a:lnTo>
                      <a:pt x="9563" y="8745"/>
                    </a:lnTo>
                    <a:lnTo>
                      <a:pt x="9621" y="8672"/>
                    </a:lnTo>
                    <a:close/>
                    <a:moveTo>
                      <a:pt x="2547" y="2470"/>
                    </a:moveTo>
                    <a:lnTo>
                      <a:pt x="2686" y="2341"/>
                    </a:lnTo>
                    <a:lnTo>
                      <a:pt x="2831" y="2220"/>
                    </a:lnTo>
                    <a:lnTo>
                      <a:pt x="2980" y="2108"/>
                    </a:lnTo>
                    <a:lnTo>
                      <a:pt x="3133" y="2004"/>
                    </a:lnTo>
                    <a:lnTo>
                      <a:pt x="3292" y="1909"/>
                    </a:lnTo>
                    <a:lnTo>
                      <a:pt x="3452" y="1823"/>
                    </a:lnTo>
                    <a:lnTo>
                      <a:pt x="3616" y="1744"/>
                    </a:lnTo>
                    <a:lnTo>
                      <a:pt x="3782" y="1674"/>
                    </a:lnTo>
                    <a:lnTo>
                      <a:pt x="3952" y="1613"/>
                    </a:lnTo>
                    <a:lnTo>
                      <a:pt x="4124" y="1561"/>
                    </a:lnTo>
                    <a:lnTo>
                      <a:pt x="4297" y="1517"/>
                    </a:lnTo>
                    <a:lnTo>
                      <a:pt x="4471" y="1481"/>
                    </a:lnTo>
                    <a:lnTo>
                      <a:pt x="4647" y="1454"/>
                    </a:lnTo>
                    <a:lnTo>
                      <a:pt x="4825" y="1436"/>
                    </a:lnTo>
                    <a:lnTo>
                      <a:pt x="5002" y="1426"/>
                    </a:lnTo>
                    <a:lnTo>
                      <a:pt x="5179" y="1424"/>
                    </a:lnTo>
                    <a:lnTo>
                      <a:pt x="5357" y="1431"/>
                    </a:lnTo>
                    <a:lnTo>
                      <a:pt x="5534" y="1446"/>
                    </a:lnTo>
                    <a:lnTo>
                      <a:pt x="5711" y="1470"/>
                    </a:lnTo>
                    <a:lnTo>
                      <a:pt x="5885" y="1502"/>
                    </a:lnTo>
                    <a:lnTo>
                      <a:pt x="6059" y="1543"/>
                    </a:lnTo>
                    <a:lnTo>
                      <a:pt x="6232" y="1592"/>
                    </a:lnTo>
                    <a:lnTo>
                      <a:pt x="6401" y="1649"/>
                    </a:lnTo>
                    <a:lnTo>
                      <a:pt x="6568" y="1715"/>
                    </a:lnTo>
                    <a:lnTo>
                      <a:pt x="6733" y="1790"/>
                    </a:lnTo>
                    <a:lnTo>
                      <a:pt x="6895" y="1873"/>
                    </a:lnTo>
                    <a:lnTo>
                      <a:pt x="7053" y="1965"/>
                    </a:lnTo>
                    <a:lnTo>
                      <a:pt x="7207" y="2064"/>
                    </a:lnTo>
                    <a:lnTo>
                      <a:pt x="7358" y="2172"/>
                    </a:lnTo>
                    <a:lnTo>
                      <a:pt x="7503" y="2289"/>
                    </a:lnTo>
                    <a:lnTo>
                      <a:pt x="7645" y="2414"/>
                    </a:lnTo>
                    <a:lnTo>
                      <a:pt x="7781" y="2547"/>
                    </a:lnTo>
                    <a:lnTo>
                      <a:pt x="7910" y="2687"/>
                    </a:lnTo>
                    <a:lnTo>
                      <a:pt x="8031" y="2832"/>
                    </a:lnTo>
                    <a:lnTo>
                      <a:pt x="8143" y="2982"/>
                    </a:lnTo>
                    <a:lnTo>
                      <a:pt x="8247" y="3135"/>
                    </a:lnTo>
                    <a:lnTo>
                      <a:pt x="8342" y="3292"/>
                    </a:lnTo>
                    <a:lnTo>
                      <a:pt x="8429" y="3454"/>
                    </a:lnTo>
                    <a:lnTo>
                      <a:pt x="8507" y="3618"/>
                    </a:lnTo>
                    <a:lnTo>
                      <a:pt x="8576" y="3784"/>
                    </a:lnTo>
                    <a:lnTo>
                      <a:pt x="8637" y="3954"/>
                    </a:lnTo>
                    <a:lnTo>
                      <a:pt x="8690" y="4126"/>
                    </a:lnTo>
                    <a:lnTo>
                      <a:pt x="8734" y="4299"/>
                    </a:lnTo>
                    <a:lnTo>
                      <a:pt x="8769" y="4474"/>
                    </a:lnTo>
                    <a:lnTo>
                      <a:pt x="8796" y="4650"/>
                    </a:lnTo>
                    <a:lnTo>
                      <a:pt x="8815" y="4827"/>
                    </a:lnTo>
                    <a:lnTo>
                      <a:pt x="8825" y="5005"/>
                    </a:lnTo>
                    <a:lnTo>
                      <a:pt x="8826" y="5182"/>
                    </a:lnTo>
                    <a:lnTo>
                      <a:pt x="8820" y="5360"/>
                    </a:lnTo>
                    <a:lnTo>
                      <a:pt x="8804" y="5537"/>
                    </a:lnTo>
                    <a:lnTo>
                      <a:pt x="8781" y="5713"/>
                    </a:lnTo>
                    <a:lnTo>
                      <a:pt x="8748" y="5888"/>
                    </a:lnTo>
                    <a:lnTo>
                      <a:pt x="8708" y="6063"/>
                    </a:lnTo>
                    <a:lnTo>
                      <a:pt x="8659" y="6234"/>
                    </a:lnTo>
                    <a:lnTo>
                      <a:pt x="8601" y="6404"/>
                    </a:lnTo>
                    <a:lnTo>
                      <a:pt x="8535" y="6572"/>
                    </a:lnTo>
                    <a:lnTo>
                      <a:pt x="8461" y="6737"/>
                    </a:lnTo>
                    <a:lnTo>
                      <a:pt x="8378" y="6898"/>
                    </a:lnTo>
                    <a:lnTo>
                      <a:pt x="8287" y="7057"/>
                    </a:lnTo>
                    <a:lnTo>
                      <a:pt x="8186" y="7211"/>
                    </a:lnTo>
                    <a:lnTo>
                      <a:pt x="8078" y="7361"/>
                    </a:lnTo>
                    <a:lnTo>
                      <a:pt x="7962" y="7508"/>
                    </a:lnTo>
                    <a:lnTo>
                      <a:pt x="7837" y="7649"/>
                    </a:lnTo>
                    <a:lnTo>
                      <a:pt x="7704" y="7785"/>
                    </a:lnTo>
                    <a:lnTo>
                      <a:pt x="7564" y="7914"/>
                    </a:lnTo>
                    <a:lnTo>
                      <a:pt x="7419" y="8036"/>
                    </a:lnTo>
                    <a:lnTo>
                      <a:pt x="7269" y="8148"/>
                    </a:lnTo>
                    <a:lnTo>
                      <a:pt x="7116" y="8251"/>
                    </a:lnTo>
                    <a:lnTo>
                      <a:pt x="6959" y="8346"/>
                    </a:lnTo>
                    <a:lnTo>
                      <a:pt x="6799" y="8433"/>
                    </a:lnTo>
                    <a:lnTo>
                      <a:pt x="6634" y="8511"/>
                    </a:lnTo>
                    <a:lnTo>
                      <a:pt x="6467" y="8581"/>
                    </a:lnTo>
                    <a:lnTo>
                      <a:pt x="6298" y="8642"/>
                    </a:lnTo>
                    <a:lnTo>
                      <a:pt x="6127" y="8695"/>
                    </a:lnTo>
                    <a:lnTo>
                      <a:pt x="5953" y="8739"/>
                    </a:lnTo>
                    <a:lnTo>
                      <a:pt x="5778" y="8774"/>
                    </a:lnTo>
                    <a:lnTo>
                      <a:pt x="5602" y="8801"/>
                    </a:lnTo>
                    <a:lnTo>
                      <a:pt x="5426" y="8820"/>
                    </a:lnTo>
                    <a:lnTo>
                      <a:pt x="5248" y="8830"/>
                    </a:lnTo>
                    <a:lnTo>
                      <a:pt x="5070" y="8831"/>
                    </a:lnTo>
                    <a:lnTo>
                      <a:pt x="4893" y="8824"/>
                    </a:lnTo>
                    <a:lnTo>
                      <a:pt x="4716" y="8809"/>
                    </a:lnTo>
                    <a:lnTo>
                      <a:pt x="4539" y="8785"/>
                    </a:lnTo>
                    <a:lnTo>
                      <a:pt x="4364" y="8753"/>
                    </a:lnTo>
                    <a:lnTo>
                      <a:pt x="4191" y="8712"/>
                    </a:lnTo>
                    <a:lnTo>
                      <a:pt x="4019" y="8663"/>
                    </a:lnTo>
                    <a:lnTo>
                      <a:pt x="3848" y="8606"/>
                    </a:lnTo>
                    <a:lnTo>
                      <a:pt x="3681" y="8540"/>
                    </a:lnTo>
                    <a:lnTo>
                      <a:pt x="3517" y="8465"/>
                    </a:lnTo>
                    <a:lnTo>
                      <a:pt x="3355" y="8382"/>
                    </a:lnTo>
                    <a:lnTo>
                      <a:pt x="3196" y="8291"/>
                    </a:lnTo>
                    <a:lnTo>
                      <a:pt x="3042" y="8191"/>
                    </a:lnTo>
                    <a:lnTo>
                      <a:pt x="2892" y="8083"/>
                    </a:lnTo>
                    <a:lnTo>
                      <a:pt x="2746" y="7966"/>
                    </a:lnTo>
                    <a:lnTo>
                      <a:pt x="2605" y="7841"/>
                    </a:lnTo>
                    <a:lnTo>
                      <a:pt x="2468" y="7708"/>
                    </a:lnTo>
                    <a:lnTo>
                      <a:pt x="2339" y="7568"/>
                    </a:lnTo>
                    <a:lnTo>
                      <a:pt x="2219" y="7422"/>
                    </a:lnTo>
                    <a:lnTo>
                      <a:pt x="2107" y="7273"/>
                    </a:lnTo>
                    <a:lnTo>
                      <a:pt x="2003" y="7120"/>
                    </a:lnTo>
                    <a:lnTo>
                      <a:pt x="1908" y="6962"/>
                    </a:lnTo>
                    <a:lnTo>
                      <a:pt x="1822" y="6801"/>
                    </a:lnTo>
                    <a:lnTo>
                      <a:pt x="1743" y="6638"/>
                    </a:lnTo>
                    <a:lnTo>
                      <a:pt x="1673" y="6471"/>
                    </a:lnTo>
                    <a:lnTo>
                      <a:pt x="1612" y="6301"/>
                    </a:lnTo>
                    <a:lnTo>
                      <a:pt x="1560" y="6130"/>
                    </a:lnTo>
                    <a:lnTo>
                      <a:pt x="1516" y="5957"/>
                    </a:lnTo>
                    <a:lnTo>
                      <a:pt x="1480" y="5781"/>
                    </a:lnTo>
                    <a:lnTo>
                      <a:pt x="1453" y="5605"/>
                    </a:lnTo>
                    <a:lnTo>
                      <a:pt x="1435" y="5428"/>
                    </a:lnTo>
                    <a:lnTo>
                      <a:pt x="1425" y="5250"/>
                    </a:lnTo>
                    <a:lnTo>
                      <a:pt x="1423" y="5073"/>
                    </a:lnTo>
                    <a:lnTo>
                      <a:pt x="1430" y="4895"/>
                    </a:lnTo>
                    <a:lnTo>
                      <a:pt x="1445" y="4718"/>
                    </a:lnTo>
                    <a:lnTo>
                      <a:pt x="1469" y="4542"/>
                    </a:lnTo>
                    <a:lnTo>
                      <a:pt x="1501" y="4366"/>
                    </a:lnTo>
                    <a:lnTo>
                      <a:pt x="1542" y="4193"/>
                    </a:lnTo>
                    <a:lnTo>
                      <a:pt x="1591" y="4021"/>
                    </a:lnTo>
                    <a:lnTo>
                      <a:pt x="1648" y="3850"/>
                    </a:lnTo>
                    <a:lnTo>
                      <a:pt x="1714" y="3683"/>
                    </a:lnTo>
                    <a:lnTo>
                      <a:pt x="1790" y="3519"/>
                    </a:lnTo>
                    <a:lnTo>
                      <a:pt x="1872" y="3356"/>
                    </a:lnTo>
                    <a:lnTo>
                      <a:pt x="1964" y="3198"/>
                    </a:lnTo>
                    <a:lnTo>
                      <a:pt x="2063" y="3044"/>
                    </a:lnTo>
                    <a:lnTo>
                      <a:pt x="2171" y="2894"/>
                    </a:lnTo>
                    <a:lnTo>
                      <a:pt x="2288" y="2747"/>
                    </a:lnTo>
                    <a:lnTo>
                      <a:pt x="2412" y="2606"/>
                    </a:lnTo>
                    <a:lnTo>
                      <a:pt x="2547" y="2470"/>
                    </a:lnTo>
                    <a:close/>
                  </a:path>
                </a:pathLst>
              </a:custGeom>
              <a:solidFill>
                <a:srgbClr val="015DA7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68755" tIns="34378" rIns="68755" bIns="34378" numCol="1" anchor="t" anchorCtr="0" compatLnSpc="1">
                <a:prstTxWarp prst="textNoShape">
                  <a:avLst/>
                </a:prstTxWarp>
              </a:bodyPr>
              <a:lstStyle/>
              <a:p>
                <a:pPr defTabSz="45838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s-CO" sz="1016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ea typeface="ＭＳ Ｐゴシック"/>
                </a:endParaRPr>
              </a:p>
            </p:txBody>
          </p:sp>
        </p:grpSp>
        <p:grpSp>
          <p:nvGrpSpPr>
            <p:cNvPr id="11" name="Grupo 232">
              <a:extLst>
                <a:ext uri="{FF2B5EF4-FFF2-40B4-BE49-F238E27FC236}">
                  <a16:creationId xmlns:a16="http://schemas.microsoft.com/office/drawing/2014/main" id="{4F7A2617-24EE-421A-A780-D95A344599C0}"/>
                </a:ext>
              </a:extLst>
            </p:cNvPr>
            <p:cNvGrpSpPr/>
            <p:nvPr/>
          </p:nvGrpSpPr>
          <p:grpSpPr>
            <a:xfrm>
              <a:off x="6014774" y="2572180"/>
              <a:ext cx="726037" cy="651981"/>
              <a:chOff x="4082166" y="4745390"/>
              <a:chExt cx="582856" cy="600712"/>
            </a:xfrm>
            <a:solidFill>
              <a:schemeClr val="accent1"/>
            </a:solidFill>
          </p:grpSpPr>
          <p:pic>
            <p:nvPicPr>
              <p:cNvPr id="22" name="Picture 2" descr="Resultado de imagen para urban code png">
                <a:extLst>
                  <a:ext uri="{FF2B5EF4-FFF2-40B4-BE49-F238E27FC236}">
                    <a16:creationId xmlns:a16="http://schemas.microsoft.com/office/drawing/2014/main" id="{CF79022A-071C-4612-A79B-0B4B23EF2C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3436" y="4917535"/>
                <a:ext cx="368625" cy="23340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xtLst/>
            </p:spPr>
          </p:pic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E850CA5A-4622-4B07-B72C-1A618DC23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82166" y="4745390"/>
                <a:ext cx="582856" cy="600712"/>
              </a:xfrm>
              <a:custGeom>
                <a:avLst/>
                <a:gdLst>
                  <a:gd name="T0" fmla="*/ 6898 w 8327"/>
                  <a:gd name="T1" fmla="*/ 2180 h 8289"/>
                  <a:gd name="T2" fmla="*/ 7066 w 8327"/>
                  <a:gd name="T3" fmla="*/ 2438 h 8289"/>
                  <a:gd name="T4" fmla="*/ 7210 w 8327"/>
                  <a:gd name="T5" fmla="*/ 2710 h 8289"/>
                  <a:gd name="T6" fmla="*/ 7508 w 8327"/>
                  <a:gd name="T7" fmla="*/ 3714 h 8289"/>
                  <a:gd name="T8" fmla="*/ 7534 w 8327"/>
                  <a:gd name="T9" fmla="*/ 4005 h 8289"/>
                  <a:gd name="T10" fmla="*/ 7534 w 8327"/>
                  <a:gd name="T11" fmla="*/ 4300 h 8289"/>
                  <a:gd name="T12" fmla="*/ 7294 w 8327"/>
                  <a:gd name="T13" fmla="*/ 5419 h 8289"/>
                  <a:gd name="T14" fmla="*/ 7170 w 8327"/>
                  <a:gd name="T15" fmla="*/ 5693 h 8289"/>
                  <a:gd name="T16" fmla="*/ 7024 w 8327"/>
                  <a:gd name="T17" fmla="*/ 5951 h 8289"/>
                  <a:gd name="T18" fmla="*/ 6273 w 8327"/>
                  <a:gd name="T19" fmla="*/ 6796 h 8289"/>
                  <a:gd name="T20" fmla="*/ 6048 w 8327"/>
                  <a:gd name="T21" fmla="*/ 6963 h 8289"/>
                  <a:gd name="T22" fmla="*/ 5809 w 8327"/>
                  <a:gd name="T23" fmla="*/ 7111 h 8289"/>
                  <a:gd name="T24" fmla="*/ 5136 w 8327"/>
                  <a:gd name="T25" fmla="*/ 8278 h 8289"/>
                  <a:gd name="T26" fmla="*/ 4440 w 8327"/>
                  <a:gd name="T27" fmla="*/ 7533 h 8289"/>
                  <a:gd name="T28" fmla="*/ 4132 w 8327"/>
                  <a:gd name="T29" fmla="*/ 7545 h 8289"/>
                  <a:gd name="T30" fmla="*/ 3567 w 8327"/>
                  <a:gd name="T31" fmla="*/ 8289 h 8289"/>
                  <a:gd name="T32" fmla="*/ 2758 w 8327"/>
                  <a:gd name="T33" fmla="*/ 7246 h 8289"/>
                  <a:gd name="T34" fmla="*/ 2473 w 8327"/>
                  <a:gd name="T35" fmla="*/ 7102 h 8289"/>
                  <a:gd name="T36" fmla="*/ 2207 w 8327"/>
                  <a:gd name="T37" fmla="*/ 6934 h 8289"/>
                  <a:gd name="T38" fmla="*/ 1403 w 8327"/>
                  <a:gd name="T39" fmla="*/ 6142 h 8289"/>
                  <a:gd name="T40" fmla="*/ 1245 w 8327"/>
                  <a:gd name="T41" fmla="*/ 5902 h 8289"/>
                  <a:gd name="T42" fmla="*/ 1108 w 8327"/>
                  <a:gd name="T43" fmla="*/ 5649 h 8289"/>
                  <a:gd name="T44" fmla="*/ 786 w 8327"/>
                  <a:gd name="T45" fmla="*/ 4567 h 8289"/>
                  <a:gd name="T46" fmla="*/ 763 w 8327"/>
                  <a:gd name="T47" fmla="*/ 4277 h 8289"/>
                  <a:gd name="T48" fmla="*/ 765 w 8327"/>
                  <a:gd name="T49" fmla="*/ 3983 h 8289"/>
                  <a:gd name="T50" fmla="*/ 1013 w 8327"/>
                  <a:gd name="T51" fmla="*/ 2878 h 8289"/>
                  <a:gd name="T52" fmla="*/ 1137 w 8327"/>
                  <a:gd name="T53" fmla="*/ 2609 h 8289"/>
                  <a:gd name="T54" fmla="*/ 1281 w 8327"/>
                  <a:gd name="T55" fmla="*/ 2356 h 8289"/>
                  <a:gd name="T56" fmla="*/ 2028 w 8327"/>
                  <a:gd name="T57" fmla="*/ 1518 h 8289"/>
                  <a:gd name="T58" fmla="*/ 2275 w 8327"/>
                  <a:gd name="T59" fmla="*/ 1339 h 8289"/>
                  <a:gd name="T60" fmla="*/ 2537 w 8327"/>
                  <a:gd name="T61" fmla="*/ 1181 h 8289"/>
                  <a:gd name="T62" fmla="*/ 3248 w 8327"/>
                  <a:gd name="T63" fmla="*/ 35 h 8289"/>
                  <a:gd name="T64" fmla="*/ 3909 w 8327"/>
                  <a:gd name="T65" fmla="*/ 780 h 8289"/>
                  <a:gd name="T66" fmla="*/ 4203 w 8327"/>
                  <a:gd name="T67" fmla="*/ 773 h 8289"/>
                  <a:gd name="T68" fmla="*/ 4829 w 8327"/>
                  <a:gd name="T69" fmla="*/ 0 h 8289"/>
                  <a:gd name="T70" fmla="*/ 5584 w 8327"/>
                  <a:gd name="T71" fmla="*/ 1092 h 8289"/>
                  <a:gd name="T72" fmla="*/ 5826 w 8327"/>
                  <a:gd name="T73" fmla="*/ 1216 h 8289"/>
                  <a:gd name="T74" fmla="*/ 6053 w 8327"/>
                  <a:gd name="T75" fmla="*/ 1357 h 8289"/>
                  <a:gd name="T76" fmla="*/ 5201 w 8327"/>
                  <a:gd name="T77" fmla="*/ 1330 h 8289"/>
                  <a:gd name="T78" fmla="*/ 5984 w 8327"/>
                  <a:gd name="T79" fmla="*/ 1762 h 8289"/>
                  <a:gd name="T80" fmla="*/ 6592 w 8327"/>
                  <a:gd name="T81" fmla="*/ 2386 h 8289"/>
                  <a:gd name="T82" fmla="*/ 6995 w 8327"/>
                  <a:gd name="T83" fmla="*/ 3154 h 8289"/>
                  <a:gd name="T84" fmla="*/ 7165 w 8327"/>
                  <a:gd name="T85" fmla="*/ 4013 h 8289"/>
                  <a:gd name="T86" fmla="*/ 7071 w 8327"/>
                  <a:gd name="T87" fmla="*/ 4915 h 8289"/>
                  <a:gd name="T88" fmla="*/ 6715 w 8327"/>
                  <a:gd name="T89" fmla="*/ 5750 h 8289"/>
                  <a:gd name="T90" fmla="*/ 6149 w 8327"/>
                  <a:gd name="T91" fmla="*/ 6419 h 8289"/>
                  <a:gd name="T92" fmla="*/ 5423 w 8327"/>
                  <a:gd name="T93" fmla="*/ 6894 h 8289"/>
                  <a:gd name="T94" fmla="*/ 4589 w 8327"/>
                  <a:gd name="T95" fmla="*/ 7145 h 8289"/>
                  <a:gd name="T96" fmla="*/ 3695 w 8327"/>
                  <a:gd name="T97" fmla="*/ 7142 h 8289"/>
                  <a:gd name="T98" fmla="*/ 2818 w 8327"/>
                  <a:gd name="T99" fmla="*/ 6868 h 8289"/>
                  <a:gd name="T100" fmla="*/ 2091 w 8327"/>
                  <a:gd name="T101" fmla="*/ 6367 h 8289"/>
                  <a:gd name="T102" fmla="*/ 1548 w 8327"/>
                  <a:gd name="T103" fmla="*/ 5690 h 8289"/>
                  <a:gd name="T104" fmla="*/ 1219 w 8327"/>
                  <a:gd name="T105" fmla="*/ 4886 h 8289"/>
                  <a:gd name="T106" fmla="*/ 1134 w 8327"/>
                  <a:gd name="T107" fmla="*/ 4006 h 8289"/>
                  <a:gd name="T108" fmla="*/ 1320 w 8327"/>
                  <a:gd name="T109" fmla="*/ 3108 h 8289"/>
                  <a:gd name="T110" fmla="*/ 1751 w 8327"/>
                  <a:gd name="T111" fmla="*/ 2325 h 8289"/>
                  <a:gd name="T112" fmla="*/ 2376 w 8327"/>
                  <a:gd name="T113" fmla="*/ 1717 h 8289"/>
                  <a:gd name="T114" fmla="*/ 3143 w 8327"/>
                  <a:gd name="T115" fmla="*/ 1314 h 8289"/>
                  <a:gd name="T116" fmla="*/ 4003 w 8327"/>
                  <a:gd name="T117" fmla="*/ 1145 h 8289"/>
                  <a:gd name="T118" fmla="*/ 4906 w 8327"/>
                  <a:gd name="T119" fmla="*/ 1238 h 8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327" h="8289">
                    <a:moveTo>
                      <a:pt x="6783" y="2026"/>
                    </a:moveTo>
                    <a:lnTo>
                      <a:pt x="6773" y="2018"/>
                    </a:lnTo>
                    <a:lnTo>
                      <a:pt x="6805" y="2058"/>
                    </a:lnTo>
                    <a:lnTo>
                      <a:pt x="6837" y="2098"/>
                    </a:lnTo>
                    <a:lnTo>
                      <a:pt x="6868" y="2140"/>
                    </a:lnTo>
                    <a:lnTo>
                      <a:pt x="6898" y="2180"/>
                    </a:lnTo>
                    <a:lnTo>
                      <a:pt x="6927" y="2222"/>
                    </a:lnTo>
                    <a:lnTo>
                      <a:pt x="6956" y="2265"/>
                    </a:lnTo>
                    <a:lnTo>
                      <a:pt x="6985" y="2308"/>
                    </a:lnTo>
                    <a:lnTo>
                      <a:pt x="7013" y="2350"/>
                    </a:lnTo>
                    <a:lnTo>
                      <a:pt x="7040" y="2394"/>
                    </a:lnTo>
                    <a:lnTo>
                      <a:pt x="7066" y="2438"/>
                    </a:lnTo>
                    <a:lnTo>
                      <a:pt x="7092" y="2483"/>
                    </a:lnTo>
                    <a:lnTo>
                      <a:pt x="7117" y="2527"/>
                    </a:lnTo>
                    <a:lnTo>
                      <a:pt x="7141" y="2572"/>
                    </a:lnTo>
                    <a:lnTo>
                      <a:pt x="7165" y="2618"/>
                    </a:lnTo>
                    <a:lnTo>
                      <a:pt x="7188" y="2663"/>
                    </a:lnTo>
                    <a:lnTo>
                      <a:pt x="7210" y="2710"/>
                    </a:lnTo>
                    <a:lnTo>
                      <a:pt x="7199" y="2670"/>
                    </a:lnTo>
                    <a:lnTo>
                      <a:pt x="8085" y="2624"/>
                    </a:lnTo>
                    <a:lnTo>
                      <a:pt x="8266" y="3220"/>
                    </a:lnTo>
                    <a:lnTo>
                      <a:pt x="7493" y="3618"/>
                    </a:lnTo>
                    <a:lnTo>
                      <a:pt x="7502" y="3666"/>
                    </a:lnTo>
                    <a:lnTo>
                      <a:pt x="7508" y="3714"/>
                    </a:lnTo>
                    <a:lnTo>
                      <a:pt x="7514" y="3762"/>
                    </a:lnTo>
                    <a:lnTo>
                      <a:pt x="7519" y="3811"/>
                    </a:lnTo>
                    <a:lnTo>
                      <a:pt x="7523" y="3859"/>
                    </a:lnTo>
                    <a:lnTo>
                      <a:pt x="7528" y="3908"/>
                    </a:lnTo>
                    <a:lnTo>
                      <a:pt x="7531" y="3956"/>
                    </a:lnTo>
                    <a:lnTo>
                      <a:pt x="7534" y="4005"/>
                    </a:lnTo>
                    <a:lnTo>
                      <a:pt x="7536" y="4054"/>
                    </a:lnTo>
                    <a:lnTo>
                      <a:pt x="7537" y="4103"/>
                    </a:lnTo>
                    <a:lnTo>
                      <a:pt x="7537" y="4152"/>
                    </a:lnTo>
                    <a:lnTo>
                      <a:pt x="7537" y="4201"/>
                    </a:lnTo>
                    <a:lnTo>
                      <a:pt x="7536" y="4251"/>
                    </a:lnTo>
                    <a:lnTo>
                      <a:pt x="7534" y="4300"/>
                    </a:lnTo>
                    <a:lnTo>
                      <a:pt x="7532" y="4349"/>
                    </a:lnTo>
                    <a:lnTo>
                      <a:pt x="7529" y="4399"/>
                    </a:lnTo>
                    <a:lnTo>
                      <a:pt x="8327" y="4783"/>
                    </a:lnTo>
                    <a:lnTo>
                      <a:pt x="8200" y="5393"/>
                    </a:lnTo>
                    <a:lnTo>
                      <a:pt x="7312" y="5372"/>
                    </a:lnTo>
                    <a:lnTo>
                      <a:pt x="7294" y="5419"/>
                    </a:lnTo>
                    <a:lnTo>
                      <a:pt x="7274" y="5466"/>
                    </a:lnTo>
                    <a:lnTo>
                      <a:pt x="7254" y="5511"/>
                    </a:lnTo>
                    <a:lnTo>
                      <a:pt x="7235" y="5557"/>
                    </a:lnTo>
                    <a:lnTo>
                      <a:pt x="7214" y="5603"/>
                    </a:lnTo>
                    <a:lnTo>
                      <a:pt x="7192" y="5648"/>
                    </a:lnTo>
                    <a:lnTo>
                      <a:pt x="7170" y="5693"/>
                    </a:lnTo>
                    <a:lnTo>
                      <a:pt x="7147" y="5736"/>
                    </a:lnTo>
                    <a:lnTo>
                      <a:pt x="7123" y="5780"/>
                    </a:lnTo>
                    <a:lnTo>
                      <a:pt x="7099" y="5824"/>
                    </a:lnTo>
                    <a:lnTo>
                      <a:pt x="7075" y="5867"/>
                    </a:lnTo>
                    <a:lnTo>
                      <a:pt x="7049" y="5909"/>
                    </a:lnTo>
                    <a:lnTo>
                      <a:pt x="7024" y="5951"/>
                    </a:lnTo>
                    <a:lnTo>
                      <a:pt x="6997" y="5993"/>
                    </a:lnTo>
                    <a:lnTo>
                      <a:pt x="6971" y="6033"/>
                    </a:lnTo>
                    <a:lnTo>
                      <a:pt x="6943" y="6074"/>
                    </a:lnTo>
                    <a:lnTo>
                      <a:pt x="7443" y="6738"/>
                    </a:lnTo>
                    <a:lnTo>
                      <a:pt x="7051" y="7221"/>
                    </a:lnTo>
                    <a:lnTo>
                      <a:pt x="6273" y="6796"/>
                    </a:lnTo>
                    <a:lnTo>
                      <a:pt x="6236" y="6825"/>
                    </a:lnTo>
                    <a:lnTo>
                      <a:pt x="6200" y="6854"/>
                    </a:lnTo>
                    <a:lnTo>
                      <a:pt x="6162" y="6882"/>
                    </a:lnTo>
                    <a:lnTo>
                      <a:pt x="6124" y="6910"/>
                    </a:lnTo>
                    <a:lnTo>
                      <a:pt x="6086" y="6937"/>
                    </a:lnTo>
                    <a:lnTo>
                      <a:pt x="6048" y="6963"/>
                    </a:lnTo>
                    <a:lnTo>
                      <a:pt x="6008" y="6989"/>
                    </a:lnTo>
                    <a:lnTo>
                      <a:pt x="5969" y="7015"/>
                    </a:lnTo>
                    <a:lnTo>
                      <a:pt x="5930" y="7039"/>
                    </a:lnTo>
                    <a:lnTo>
                      <a:pt x="5889" y="7064"/>
                    </a:lnTo>
                    <a:lnTo>
                      <a:pt x="5849" y="7087"/>
                    </a:lnTo>
                    <a:lnTo>
                      <a:pt x="5809" y="7111"/>
                    </a:lnTo>
                    <a:lnTo>
                      <a:pt x="5768" y="7133"/>
                    </a:lnTo>
                    <a:lnTo>
                      <a:pt x="5726" y="7155"/>
                    </a:lnTo>
                    <a:lnTo>
                      <a:pt x="5685" y="7176"/>
                    </a:lnTo>
                    <a:lnTo>
                      <a:pt x="5643" y="7197"/>
                    </a:lnTo>
                    <a:lnTo>
                      <a:pt x="5723" y="8073"/>
                    </a:lnTo>
                    <a:lnTo>
                      <a:pt x="5136" y="8278"/>
                    </a:lnTo>
                    <a:lnTo>
                      <a:pt x="4695" y="7501"/>
                    </a:lnTo>
                    <a:lnTo>
                      <a:pt x="4644" y="7509"/>
                    </a:lnTo>
                    <a:lnTo>
                      <a:pt x="4594" y="7516"/>
                    </a:lnTo>
                    <a:lnTo>
                      <a:pt x="4542" y="7522"/>
                    </a:lnTo>
                    <a:lnTo>
                      <a:pt x="4491" y="7528"/>
                    </a:lnTo>
                    <a:lnTo>
                      <a:pt x="4440" y="7533"/>
                    </a:lnTo>
                    <a:lnTo>
                      <a:pt x="4389" y="7537"/>
                    </a:lnTo>
                    <a:lnTo>
                      <a:pt x="4338" y="7540"/>
                    </a:lnTo>
                    <a:lnTo>
                      <a:pt x="4287" y="7543"/>
                    </a:lnTo>
                    <a:lnTo>
                      <a:pt x="4235" y="7544"/>
                    </a:lnTo>
                    <a:lnTo>
                      <a:pt x="4184" y="7545"/>
                    </a:lnTo>
                    <a:lnTo>
                      <a:pt x="4132" y="7545"/>
                    </a:lnTo>
                    <a:lnTo>
                      <a:pt x="4080" y="7545"/>
                    </a:lnTo>
                    <a:lnTo>
                      <a:pt x="4028" y="7543"/>
                    </a:lnTo>
                    <a:lnTo>
                      <a:pt x="3975" y="7541"/>
                    </a:lnTo>
                    <a:lnTo>
                      <a:pt x="3923" y="7538"/>
                    </a:lnTo>
                    <a:lnTo>
                      <a:pt x="3871" y="7534"/>
                    </a:lnTo>
                    <a:lnTo>
                      <a:pt x="3567" y="8289"/>
                    </a:lnTo>
                    <a:lnTo>
                      <a:pt x="2956" y="8162"/>
                    </a:lnTo>
                    <a:lnTo>
                      <a:pt x="2957" y="7328"/>
                    </a:lnTo>
                    <a:lnTo>
                      <a:pt x="2907" y="7309"/>
                    </a:lnTo>
                    <a:lnTo>
                      <a:pt x="2857" y="7289"/>
                    </a:lnTo>
                    <a:lnTo>
                      <a:pt x="2807" y="7268"/>
                    </a:lnTo>
                    <a:lnTo>
                      <a:pt x="2758" y="7246"/>
                    </a:lnTo>
                    <a:lnTo>
                      <a:pt x="2709" y="7224"/>
                    </a:lnTo>
                    <a:lnTo>
                      <a:pt x="2661" y="7201"/>
                    </a:lnTo>
                    <a:lnTo>
                      <a:pt x="2613" y="7177"/>
                    </a:lnTo>
                    <a:lnTo>
                      <a:pt x="2566" y="7153"/>
                    </a:lnTo>
                    <a:lnTo>
                      <a:pt x="2519" y="7128"/>
                    </a:lnTo>
                    <a:lnTo>
                      <a:pt x="2473" y="7102"/>
                    </a:lnTo>
                    <a:lnTo>
                      <a:pt x="2428" y="7076"/>
                    </a:lnTo>
                    <a:lnTo>
                      <a:pt x="2383" y="7048"/>
                    </a:lnTo>
                    <a:lnTo>
                      <a:pt x="2338" y="7021"/>
                    </a:lnTo>
                    <a:lnTo>
                      <a:pt x="2293" y="6993"/>
                    </a:lnTo>
                    <a:lnTo>
                      <a:pt x="2250" y="6964"/>
                    </a:lnTo>
                    <a:lnTo>
                      <a:pt x="2207" y="6934"/>
                    </a:lnTo>
                    <a:lnTo>
                      <a:pt x="1526" y="7424"/>
                    </a:lnTo>
                    <a:lnTo>
                      <a:pt x="1051" y="7023"/>
                    </a:lnTo>
                    <a:lnTo>
                      <a:pt x="1491" y="6256"/>
                    </a:lnTo>
                    <a:lnTo>
                      <a:pt x="1460" y="6219"/>
                    </a:lnTo>
                    <a:lnTo>
                      <a:pt x="1432" y="6180"/>
                    </a:lnTo>
                    <a:lnTo>
                      <a:pt x="1403" y="6142"/>
                    </a:lnTo>
                    <a:lnTo>
                      <a:pt x="1376" y="6102"/>
                    </a:lnTo>
                    <a:lnTo>
                      <a:pt x="1349" y="6064"/>
                    </a:lnTo>
                    <a:lnTo>
                      <a:pt x="1322" y="6023"/>
                    </a:lnTo>
                    <a:lnTo>
                      <a:pt x="1296" y="5983"/>
                    </a:lnTo>
                    <a:lnTo>
                      <a:pt x="1270" y="5943"/>
                    </a:lnTo>
                    <a:lnTo>
                      <a:pt x="1245" y="5902"/>
                    </a:lnTo>
                    <a:lnTo>
                      <a:pt x="1221" y="5860"/>
                    </a:lnTo>
                    <a:lnTo>
                      <a:pt x="1197" y="5819"/>
                    </a:lnTo>
                    <a:lnTo>
                      <a:pt x="1174" y="5777"/>
                    </a:lnTo>
                    <a:lnTo>
                      <a:pt x="1151" y="5734"/>
                    </a:lnTo>
                    <a:lnTo>
                      <a:pt x="1129" y="5692"/>
                    </a:lnTo>
                    <a:lnTo>
                      <a:pt x="1108" y="5649"/>
                    </a:lnTo>
                    <a:lnTo>
                      <a:pt x="1087" y="5606"/>
                    </a:lnTo>
                    <a:lnTo>
                      <a:pt x="251" y="5698"/>
                    </a:lnTo>
                    <a:lnTo>
                      <a:pt x="37" y="5113"/>
                    </a:lnTo>
                    <a:lnTo>
                      <a:pt x="799" y="4662"/>
                    </a:lnTo>
                    <a:lnTo>
                      <a:pt x="792" y="4614"/>
                    </a:lnTo>
                    <a:lnTo>
                      <a:pt x="786" y="4567"/>
                    </a:lnTo>
                    <a:lnTo>
                      <a:pt x="780" y="4518"/>
                    </a:lnTo>
                    <a:lnTo>
                      <a:pt x="776" y="4471"/>
                    </a:lnTo>
                    <a:lnTo>
                      <a:pt x="771" y="4423"/>
                    </a:lnTo>
                    <a:lnTo>
                      <a:pt x="767" y="4374"/>
                    </a:lnTo>
                    <a:lnTo>
                      <a:pt x="765" y="4326"/>
                    </a:lnTo>
                    <a:lnTo>
                      <a:pt x="763" y="4277"/>
                    </a:lnTo>
                    <a:lnTo>
                      <a:pt x="762" y="4228"/>
                    </a:lnTo>
                    <a:lnTo>
                      <a:pt x="761" y="4179"/>
                    </a:lnTo>
                    <a:lnTo>
                      <a:pt x="761" y="4130"/>
                    </a:lnTo>
                    <a:lnTo>
                      <a:pt x="762" y="4081"/>
                    </a:lnTo>
                    <a:lnTo>
                      <a:pt x="763" y="4032"/>
                    </a:lnTo>
                    <a:lnTo>
                      <a:pt x="765" y="3983"/>
                    </a:lnTo>
                    <a:lnTo>
                      <a:pt x="768" y="3933"/>
                    </a:lnTo>
                    <a:lnTo>
                      <a:pt x="772" y="3884"/>
                    </a:lnTo>
                    <a:lnTo>
                      <a:pt x="0" y="3514"/>
                    </a:lnTo>
                    <a:lnTo>
                      <a:pt x="125" y="2905"/>
                    </a:lnTo>
                    <a:lnTo>
                      <a:pt x="996" y="2923"/>
                    </a:lnTo>
                    <a:lnTo>
                      <a:pt x="1013" y="2878"/>
                    </a:lnTo>
                    <a:lnTo>
                      <a:pt x="1033" y="2832"/>
                    </a:lnTo>
                    <a:lnTo>
                      <a:pt x="1052" y="2786"/>
                    </a:lnTo>
                    <a:lnTo>
                      <a:pt x="1073" y="2741"/>
                    </a:lnTo>
                    <a:lnTo>
                      <a:pt x="1093" y="2697"/>
                    </a:lnTo>
                    <a:lnTo>
                      <a:pt x="1114" y="2652"/>
                    </a:lnTo>
                    <a:lnTo>
                      <a:pt x="1137" y="2609"/>
                    </a:lnTo>
                    <a:lnTo>
                      <a:pt x="1159" y="2566"/>
                    </a:lnTo>
                    <a:lnTo>
                      <a:pt x="1182" y="2523"/>
                    </a:lnTo>
                    <a:lnTo>
                      <a:pt x="1206" y="2481"/>
                    </a:lnTo>
                    <a:lnTo>
                      <a:pt x="1231" y="2439"/>
                    </a:lnTo>
                    <a:lnTo>
                      <a:pt x="1256" y="2397"/>
                    </a:lnTo>
                    <a:lnTo>
                      <a:pt x="1281" y="2356"/>
                    </a:lnTo>
                    <a:lnTo>
                      <a:pt x="1307" y="2315"/>
                    </a:lnTo>
                    <a:lnTo>
                      <a:pt x="1333" y="2275"/>
                    </a:lnTo>
                    <a:lnTo>
                      <a:pt x="1360" y="2235"/>
                    </a:lnTo>
                    <a:lnTo>
                      <a:pt x="889" y="1531"/>
                    </a:lnTo>
                    <a:lnTo>
                      <a:pt x="1308" y="1071"/>
                    </a:lnTo>
                    <a:lnTo>
                      <a:pt x="2028" y="1518"/>
                    </a:lnTo>
                    <a:lnTo>
                      <a:pt x="2069" y="1487"/>
                    </a:lnTo>
                    <a:lnTo>
                      <a:pt x="2110" y="1455"/>
                    </a:lnTo>
                    <a:lnTo>
                      <a:pt x="2150" y="1425"/>
                    </a:lnTo>
                    <a:lnTo>
                      <a:pt x="2191" y="1396"/>
                    </a:lnTo>
                    <a:lnTo>
                      <a:pt x="2233" y="1367"/>
                    </a:lnTo>
                    <a:lnTo>
                      <a:pt x="2275" y="1339"/>
                    </a:lnTo>
                    <a:lnTo>
                      <a:pt x="2318" y="1311"/>
                    </a:lnTo>
                    <a:lnTo>
                      <a:pt x="2361" y="1283"/>
                    </a:lnTo>
                    <a:lnTo>
                      <a:pt x="2405" y="1256"/>
                    </a:lnTo>
                    <a:lnTo>
                      <a:pt x="2448" y="1231"/>
                    </a:lnTo>
                    <a:lnTo>
                      <a:pt x="2492" y="1205"/>
                    </a:lnTo>
                    <a:lnTo>
                      <a:pt x="2537" y="1181"/>
                    </a:lnTo>
                    <a:lnTo>
                      <a:pt x="2582" y="1157"/>
                    </a:lnTo>
                    <a:lnTo>
                      <a:pt x="2627" y="1134"/>
                    </a:lnTo>
                    <a:lnTo>
                      <a:pt x="2673" y="1112"/>
                    </a:lnTo>
                    <a:lnTo>
                      <a:pt x="2718" y="1090"/>
                    </a:lnTo>
                    <a:lnTo>
                      <a:pt x="2656" y="229"/>
                    </a:lnTo>
                    <a:lnTo>
                      <a:pt x="3248" y="35"/>
                    </a:lnTo>
                    <a:lnTo>
                      <a:pt x="3667" y="806"/>
                    </a:lnTo>
                    <a:lnTo>
                      <a:pt x="3715" y="800"/>
                    </a:lnTo>
                    <a:lnTo>
                      <a:pt x="3763" y="794"/>
                    </a:lnTo>
                    <a:lnTo>
                      <a:pt x="3811" y="789"/>
                    </a:lnTo>
                    <a:lnTo>
                      <a:pt x="3860" y="784"/>
                    </a:lnTo>
                    <a:lnTo>
                      <a:pt x="3909" y="780"/>
                    </a:lnTo>
                    <a:lnTo>
                      <a:pt x="3957" y="777"/>
                    </a:lnTo>
                    <a:lnTo>
                      <a:pt x="4006" y="775"/>
                    </a:lnTo>
                    <a:lnTo>
                      <a:pt x="4055" y="773"/>
                    </a:lnTo>
                    <a:lnTo>
                      <a:pt x="4104" y="773"/>
                    </a:lnTo>
                    <a:lnTo>
                      <a:pt x="4153" y="772"/>
                    </a:lnTo>
                    <a:lnTo>
                      <a:pt x="4203" y="773"/>
                    </a:lnTo>
                    <a:lnTo>
                      <a:pt x="4252" y="774"/>
                    </a:lnTo>
                    <a:lnTo>
                      <a:pt x="4301" y="776"/>
                    </a:lnTo>
                    <a:lnTo>
                      <a:pt x="4351" y="778"/>
                    </a:lnTo>
                    <a:lnTo>
                      <a:pt x="4400" y="781"/>
                    </a:lnTo>
                    <a:lnTo>
                      <a:pt x="4450" y="785"/>
                    </a:lnTo>
                    <a:lnTo>
                      <a:pt x="4829" y="0"/>
                    </a:lnTo>
                    <a:lnTo>
                      <a:pt x="5438" y="127"/>
                    </a:lnTo>
                    <a:lnTo>
                      <a:pt x="5417" y="1019"/>
                    </a:lnTo>
                    <a:lnTo>
                      <a:pt x="5459" y="1037"/>
                    </a:lnTo>
                    <a:lnTo>
                      <a:pt x="5501" y="1054"/>
                    </a:lnTo>
                    <a:lnTo>
                      <a:pt x="5543" y="1072"/>
                    </a:lnTo>
                    <a:lnTo>
                      <a:pt x="5584" y="1092"/>
                    </a:lnTo>
                    <a:lnTo>
                      <a:pt x="5625" y="1110"/>
                    </a:lnTo>
                    <a:lnTo>
                      <a:pt x="5666" y="1130"/>
                    </a:lnTo>
                    <a:lnTo>
                      <a:pt x="5707" y="1151"/>
                    </a:lnTo>
                    <a:lnTo>
                      <a:pt x="5746" y="1172"/>
                    </a:lnTo>
                    <a:lnTo>
                      <a:pt x="5786" y="1194"/>
                    </a:lnTo>
                    <a:lnTo>
                      <a:pt x="5826" y="1216"/>
                    </a:lnTo>
                    <a:lnTo>
                      <a:pt x="5864" y="1239"/>
                    </a:lnTo>
                    <a:lnTo>
                      <a:pt x="5903" y="1262"/>
                    </a:lnTo>
                    <a:lnTo>
                      <a:pt x="5940" y="1284"/>
                    </a:lnTo>
                    <a:lnTo>
                      <a:pt x="5979" y="1308"/>
                    </a:lnTo>
                    <a:lnTo>
                      <a:pt x="6016" y="1332"/>
                    </a:lnTo>
                    <a:lnTo>
                      <a:pt x="6053" y="1357"/>
                    </a:lnTo>
                    <a:lnTo>
                      <a:pt x="6731" y="849"/>
                    </a:lnTo>
                    <a:lnTo>
                      <a:pt x="7214" y="1242"/>
                    </a:lnTo>
                    <a:lnTo>
                      <a:pt x="6783" y="2026"/>
                    </a:lnTo>
                    <a:close/>
                    <a:moveTo>
                      <a:pt x="4906" y="1238"/>
                    </a:moveTo>
                    <a:lnTo>
                      <a:pt x="5055" y="1280"/>
                    </a:lnTo>
                    <a:lnTo>
                      <a:pt x="5201" y="1330"/>
                    </a:lnTo>
                    <a:lnTo>
                      <a:pt x="5342" y="1387"/>
                    </a:lnTo>
                    <a:lnTo>
                      <a:pt x="5479" y="1450"/>
                    </a:lnTo>
                    <a:lnTo>
                      <a:pt x="5612" y="1519"/>
                    </a:lnTo>
                    <a:lnTo>
                      <a:pt x="5741" y="1594"/>
                    </a:lnTo>
                    <a:lnTo>
                      <a:pt x="5864" y="1675"/>
                    </a:lnTo>
                    <a:lnTo>
                      <a:pt x="5984" y="1762"/>
                    </a:lnTo>
                    <a:lnTo>
                      <a:pt x="6098" y="1854"/>
                    </a:lnTo>
                    <a:lnTo>
                      <a:pt x="6207" y="1951"/>
                    </a:lnTo>
                    <a:lnTo>
                      <a:pt x="6311" y="2053"/>
                    </a:lnTo>
                    <a:lnTo>
                      <a:pt x="6410" y="2160"/>
                    </a:lnTo>
                    <a:lnTo>
                      <a:pt x="6504" y="2271"/>
                    </a:lnTo>
                    <a:lnTo>
                      <a:pt x="6592" y="2386"/>
                    </a:lnTo>
                    <a:lnTo>
                      <a:pt x="6674" y="2506"/>
                    </a:lnTo>
                    <a:lnTo>
                      <a:pt x="6750" y="2628"/>
                    </a:lnTo>
                    <a:lnTo>
                      <a:pt x="6821" y="2755"/>
                    </a:lnTo>
                    <a:lnTo>
                      <a:pt x="6886" y="2885"/>
                    </a:lnTo>
                    <a:lnTo>
                      <a:pt x="6943" y="3017"/>
                    </a:lnTo>
                    <a:lnTo>
                      <a:pt x="6995" y="3154"/>
                    </a:lnTo>
                    <a:lnTo>
                      <a:pt x="7041" y="3291"/>
                    </a:lnTo>
                    <a:lnTo>
                      <a:pt x="7079" y="3432"/>
                    </a:lnTo>
                    <a:lnTo>
                      <a:pt x="7111" y="3575"/>
                    </a:lnTo>
                    <a:lnTo>
                      <a:pt x="7136" y="3719"/>
                    </a:lnTo>
                    <a:lnTo>
                      <a:pt x="7153" y="3865"/>
                    </a:lnTo>
                    <a:lnTo>
                      <a:pt x="7165" y="4013"/>
                    </a:lnTo>
                    <a:lnTo>
                      <a:pt x="7168" y="4161"/>
                    </a:lnTo>
                    <a:lnTo>
                      <a:pt x="7164" y="4311"/>
                    </a:lnTo>
                    <a:lnTo>
                      <a:pt x="7152" y="4462"/>
                    </a:lnTo>
                    <a:lnTo>
                      <a:pt x="7134" y="4613"/>
                    </a:lnTo>
                    <a:lnTo>
                      <a:pt x="7106" y="4764"/>
                    </a:lnTo>
                    <a:lnTo>
                      <a:pt x="7071" y="4915"/>
                    </a:lnTo>
                    <a:lnTo>
                      <a:pt x="7028" y="5064"/>
                    </a:lnTo>
                    <a:lnTo>
                      <a:pt x="6978" y="5210"/>
                    </a:lnTo>
                    <a:lnTo>
                      <a:pt x="6922" y="5351"/>
                    </a:lnTo>
                    <a:lnTo>
                      <a:pt x="6859" y="5488"/>
                    </a:lnTo>
                    <a:lnTo>
                      <a:pt x="6790" y="5622"/>
                    </a:lnTo>
                    <a:lnTo>
                      <a:pt x="6715" y="5750"/>
                    </a:lnTo>
                    <a:lnTo>
                      <a:pt x="6633" y="5874"/>
                    </a:lnTo>
                    <a:lnTo>
                      <a:pt x="6547" y="5993"/>
                    </a:lnTo>
                    <a:lnTo>
                      <a:pt x="6455" y="6107"/>
                    </a:lnTo>
                    <a:lnTo>
                      <a:pt x="6357" y="6217"/>
                    </a:lnTo>
                    <a:lnTo>
                      <a:pt x="6256" y="6320"/>
                    </a:lnTo>
                    <a:lnTo>
                      <a:pt x="6149" y="6419"/>
                    </a:lnTo>
                    <a:lnTo>
                      <a:pt x="6038" y="6513"/>
                    </a:lnTo>
                    <a:lnTo>
                      <a:pt x="5922" y="6600"/>
                    </a:lnTo>
                    <a:lnTo>
                      <a:pt x="5803" y="6682"/>
                    </a:lnTo>
                    <a:lnTo>
                      <a:pt x="5680" y="6760"/>
                    </a:lnTo>
                    <a:lnTo>
                      <a:pt x="5553" y="6829"/>
                    </a:lnTo>
                    <a:lnTo>
                      <a:pt x="5423" y="6894"/>
                    </a:lnTo>
                    <a:lnTo>
                      <a:pt x="5291" y="6952"/>
                    </a:lnTo>
                    <a:lnTo>
                      <a:pt x="5155" y="7003"/>
                    </a:lnTo>
                    <a:lnTo>
                      <a:pt x="5017" y="7049"/>
                    </a:lnTo>
                    <a:lnTo>
                      <a:pt x="4876" y="7088"/>
                    </a:lnTo>
                    <a:lnTo>
                      <a:pt x="4733" y="7120"/>
                    </a:lnTo>
                    <a:lnTo>
                      <a:pt x="4589" y="7145"/>
                    </a:lnTo>
                    <a:lnTo>
                      <a:pt x="4442" y="7163"/>
                    </a:lnTo>
                    <a:lnTo>
                      <a:pt x="4295" y="7173"/>
                    </a:lnTo>
                    <a:lnTo>
                      <a:pt x="4146" y="7176"/>
                    </a:lnTo>
                    <a:lnTo>
                      <a:pt x="3996" y="7173"/>
                    </a:lnTo>
                    <a:lnTo>
                      <a:pt x="3846" y="7161"/>
                    </a:lnTo>
                    <a:lnTo>
                      <a:pt x="3695" y="7142"/>
                    </a:lnTo>
                    <a:lnTo>
                      <a:pt x="3544" y="7115"/>
                    </a:lnTo>
                    <a:lnTo>
                      <a:pt x="3392" y="7079"/>
                    </a:lnTo>
                    <a:lnTo>
                      <a:pt x="3243" y="7037"/>
                    </a:lnTo>
                    <a:lnTo>
                      <a:pt x="3098" y="6987"/>
                    </a:lnTo>
                    <a:lnTo>
                      <a:pt x="2956" y="6930"/>
                    </a:lnTo>
                    <a:lnTo>
                      <a:pt x="2818" y="6868"/>
                    </a:lnTo>
                    <a:lnTo>
                      <a:pt x="2686" y="6798"/>
                    </a:lnTo>
                    <a:lnTo>
                      <a:pt x="2557" y="6723"/>
                    </a:lnTo>
                    <a:lnTo>
                      <a:pt x="2434" y="6642"/>
                    </a:lnTo>
                    <a:lnTo>
                      <a:pt x="2314" y="6555"/>
                    </a:lnTo>
                    <a:lnTo>
                      <a:pt x="2200" y="6464"/>
                    </a:lnTo>
                    <a:lnTo>
                      <a:pt x="2091" y="6367"/>
                    </a:lnTo>
                    <a:lnTo>
                      <a:pt x="1987" y="6265"/>
                    </a:lnTo>
                    <a:lnTo>
                      <a:pt x="1888" y="6157"/>
                    </a:lnTo>
                    <a:lnTo>
                      <a:pt x="1794" y="6047"/>
                    </a:lnTo>
                    <a:lnTo>
                      <a:pt x="1706" y="5931"/>
                    </a:lnTo>
                    <a:lnTo>
                      <a:pt x="1624" y="5812"/>
                    </a:lnTo>
                    <a:lnTo>
                      <a:pt x="1548" y="5690"/>
                    </a:lnTo>
                    <a:lnTo>
                      <a:pt x="1477" y="5562"/>
                    </a:lnTo>
                    <a:lnTo>
                      <a:pt x="1412" y="5433"/>
                    </a:lnTo>
                    <a:lnTo>
                      <a:pt x="1355" y="5300"/>
                    </a:lnTo>
                    <a:lnTo>
                      <a:pt x="1303" y="5164"/>
                    </a:lnTo>
                    <a:lnTo>
                      <a:pt x="1257" y="5026"/>
                    </a:lnTo>
                    <a:lnTo>
                      <a:pt x="1219" y="4886"/>
                    </a:lnTo>
                    <a:lnTo>
                      <a:pt x="1187" y="4743"/>
                    </a:lnTo>
                    <a:lnTo>
                      <a:pt x="1162" y="4599"/>
                    </a:lnTo>
                    <a:lnTo>
                      <a:pt x="1145" y="4453"/>
                    </a:lnTo>
                    <a:lnTo>
                      <a:pt x="1133" y="4305"/>
                    </a:lnTo>
                    <a:lnTo>
                      <a:pt x="1130" y="4156"/>
                    </a:lnTo>
                    <a:lnTo>
                      <a:pt x="1134" y="4006"/>
                    </a:lnTo>
                    <a:lnTo>
                      <a:pt x="1146" y="3856"/>
                    </a:lnTo>
                    <a:lnTo>
                      <a:pt x="1164" y="3705"/>
                    </a:lnTo>
                    <a:lnTo>
                      <a:pt x="1191" y="3554"/>
                    </a:lnTo>
                    <a:lnTo>
                      <a:pt x="1227" y="3403"/>
                    </a:lnTo>
                    <a:lnTo>
                      <a:pt x="1270" y="3253"/>
                    </a:lnTo>
                    <a:lnTo>
                      <a:pt x="1320" y="3108"/>
                    </a:lnTo>
                    <a:lnTo>
                      <a:pt x="1376" y="2966"/>
                    </a:lnTo>
                    <a:lnTo>
                      <a:pt x="1438" y="2829"/>
                    </a:lnTo>
                    <a:lnTo>
                      <a:pt x="1508" y="2696"/>
                    </a:lnTo>
                    <a:lnTo>
                      <a:pt x="1583" y="2568"/>
                    </a:lnTo>
                    <a:lnTo>
                      <a:pt x="1665" y="2444"/>
                    </a:lnTo>
                    <a:lnTo>
                      <a:pt x="1751" y="2325"/>
                    </a:lnTo>
                    <a:lnTo>
                      <a:pt x="1843" y="2211"/>
                    </a:lnTo>
                    <a:lnTo>
                      <a:pt x="1941" y="2101"/>
                    </a:lnTo>
                    <a:lnTo>
                      <a:pt x="2042" y="1997"/>
                    </a:lnTo>
                    <a:lnTo>
                      <a:pt x="2149" y="1898"/>
                    </a:lnTo>
                    <a:lnTo>
                      <a:pt x="2261" y="1805"/>
                    </a:lnTo>
                    <a:lnTo>
                      <a:pt x="2376" y="1717"/>
                    </a:lnTo>
                    <a:lnTo>
                      <a:pt x="2495" y="1635"/>
                    </a:lnTo>
                    <a:lnTo>
                      <a:pt x="2618" y="1558"/>
                    </a:lnTo>
                    <a:lnTo>
                      <a:pt x="2744" y="1489"/>
                    </a:lnTo>
                    <a:lnTo>
                      <a:pt x="2875" y="1424"/>
                    </a:lnTo>
                    <a:lnTo>
                      <a:pt x="3007" y="1366"/>
                    </a:lnTo>
                    <a:lnTo>
                      <a:pt x="3143" y="1314"/>
                    </a:lnTo>
                    <a:lnTo>
                      <a:pt x="3281" y="1269"/>
                    </a:lnTo>
                    <a:lnTo>
                      <a:pt x="3422" y="1230"/>
                    </a:lnTo>
                    <a:lnTo>
                      <a:pt x="3565" y="1198"/>
                    </a:lnTo>
                    <a:lnTo>
                      <a:pt x="3709" y="1173"/>
                    </a:lnTo>
                    <a:lnTo>
                      <a:pt x="3856" y="1155"/>
                    </a:lnTo>
                    <a:lnTo>
                      <a:pt x="4003" y="1145"/>
                    </a:lnTo>
                    <a:lnTo>
                      <a:pt x="4152" y="1141"/>
                    </a:lnTo>
                    <a:lnTo>
                      <a:pt x="4302" y="1145"/>
                    </a:lnTo>
                    <a:lnTo>
                      <a:pt x="4452" y="1156"/>
                    </a:lnTo>
                    <a:lnTo>
                      <a:pt x="4603" y="1176"/>
                    </a:lnTo>
                    <a:lnTo>
                      <a:pt x="4754" y="1203"/>
                    </a:lnTo>
                    <a:lnTo>
                      <a:pt x="4906" y="123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68755" tIns="34378" rIns="68755" bIns="34378" numCol="1" anchor="t" anchorCtr="0" compatLnSpc="1">
                <a:prstTxWarp prst="textNoShape">
                  <a:avLst/>
                </a:prstTxWarp>
              </a:bodyPr>
              <a:lstStyle/>
              <a:p>
                <a:pPr defTabSz="45838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s-CO" sz="1053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ea typeface="ＭＳ Ｐゴシック"/>
                </a:endParaRPr>
              </a:p>
            </p:txBody>
          </p:sp>
        </p:grpSp>
        <p:pic>
          <p:nvPicPr>
            <p:cNvPr id="12" name="Imagen 244">
              <a:extLst>
                <a:ext uri="{FF2B5EF4-FFF2-40B4-BE49-F238E27FC236}">
                  <a16:creationId xmlns:a16="http://schemas.microsoft.com/office/drawing/2014/main" id="{E040DF46-A20C-461F-93FF-C5C9AAAAB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9074" y="2352261"/>
              <a:ext cx="918146" cy="922244"/>
            </a:xfrm>
            <a:prstGeom prst="rect">
              <a:avLst/>
            </a:prstGeom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029C59C3-6563-4C51-AEAE-D6F278DD6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438" y="2803377"/>
              <a:ext cx="26670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42777E6-2A0A-4457-A6C2-65EA80392344}"/>
                </a:ext>
              </a:extLst>
            </p:cNvPr>
            <p:cNvCxnSpPr>
              <a:stCxn id="26" idx="4"/>
              <a:endCxn id="24" idx="53"/>
            </p:cNvCxnSpPr>
            <p:nvPr/>
          </p:nvCxnSpPr>
          <p:spPr>
            <a:xfrm>
              <a:off x="2663061" y="2906436"/>
              <a:ext cx="787419" cy="420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1BCAC353-A4BA-45EA-96F6-4CB162D75BCD}"/>
                </a:ext>
              </a:extLst>
            </p:cNvPr>
            <p:cNvCxnSpPr/>
            <p:nvPr/>
          </p:nvCxnSpPr>
          <p:spPr>
            <a:xfrm flipV="1">
              <a:off x="4010242" y="2898171"/>
              <a:ext cx="665571" cy="589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C7AC5AD-52FA-4E31-9187-85ACB46DDAA8}"/>
                </a:ext>
              </a:extLst>
            </p:cNvPr>
            <p:cNvCxnSpPr>
              <a:endCxn id="23" idx="24"/>
            </p:cNvCxnSpPr>
            <p:nvPr/>
          </p:nvCxnSpPr>
          <p:spPr>
            <a:xfrm flipV="1">
              <a:off x="5263313" y="2885468"/>
              <a:ext cx="818162" cy="1457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200">
              <a:extLst>
                <a:ext uri="{FF2B5EF4-FFF2-40B4-BE49-F238E27FC236}">
                  <a16:creationId xmlns:a16="http://schemas.microsoft.com/office/drawing/2014/main" id="{3DBA077B-296C-40AE-804F-A3C39CB56767}"/>
                </a:ext>
              </a:extLst>
            </p:cNvPr>
            <p:cNvSpPr txBox="1"/>
            <p:nvPr/>
          </p:nvSpPr>
          <p:spPr>
            <a:xfrm>
              <a:off x="4221726" y="3245233"/>
              <a:ext cx="16630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O"/>
              </a:defPPr>
              <a:lvl1pPr algn="ctr">
                <a:defRPr sz="10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s-CO" sz="12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Continuous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+mj-lt"/>
                </a:rPr>
                <a:t> Integration CI</a:t>
              </a:r>
            </a:p>
            <a:p>
              <a:endParaRPr lang="es-CO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AD369B5-00D5-4F28-9C04-13884B9C3D3B}"/>
                </a:ext>
              </a:extLst>
            </p:cNvPr>
            <p:cNvCxnSpPr/>
            <p:nvPr/>
          </p:nvCxnSpPr>
          <p:spPr>
            <a:xfrm flipV="1">
              <a:off x="6878116" y="2917468"/>
              <a:ext cx="1003903" cy="280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o 1">
              <a:extLst>
                <a:ext uri="{FF2B5EF4-FFF2-40B4-BE49-F238E27FC236}">
                  <a16:creationId xmlns:a16="http://schemas.microsoft.com/office/drawing/2014/main" id="{2C99FF03-5142-4294-8805-8059020201C9}"/>
                </a:ext>
              </a:extLst>
            </p:cNvPr>
            <p:cNvGrpSpPr/>
            <p:nvPr/>
          </p:nvGrpSpPr>
          <p:grpSpPr>
            <a:xfrm>
              <a:off x="4672590" y="2576492"/>
              <a:ext cx="722724" cy="706814"/>
              <a:chOff x="4017912" y="4514799"/>
              <a:chExt cx="722723" cy="706814"/>
            </a:xfrm>
          </p:grpSpPr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CB743007-3B24-4BDC-AA11-9BF5A9AF32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17912" y="4514799"/>
                <a:ext cx="722723" cy="706814"/>
              </a:xfrm>
              <a:custGeom>
                <a:avLst/>
                <a:gdLst>
                  <a:gd name="T0" fmla="*/ 6898 w 8327"/>
                  <a:gd name="T1" fmla="*/ 2180 h 8289"/>
                  <a:gd name="T2" fmla="*/ 7066 w 8327"/>
                  <a:gd name="T3" fmla="*/ 2438 h 8289"/>
                  <a:gd name="T4" fmla="*/ 7210 w 8327"/>
                  <a:gd name="T5" fmla="*/ 2710 h 8289"/>
                  <a:gd name="T6" fmla="*/ 7508 w 8327"/>
                  <a:gd name="T7" fmla="*/ 3714 h 8289"/>
                  <a:gd name="T8" fmla="*/ 7534 w 8327"/>
                  <a:gd name="T9" fmla="*/ 4005 h 8289"/>
                  <a:gd name="T10" fmla="*/ 7534 w 8327"/>
                  <a:gd name="T11" fmla="*/ 4300 h 8289"/>
                  <a:gd name="T12" fmla="*/ 7294 w 8327"/>
                  <a:gd name="T13" fmla="*/ 5419 h 8289"/>
                  <a:gd name="T14" fmla="*/ 7170 w 8327"/>
                  <a:gd name="T15" fmla="*/ 5693 h 8289"/>
                  <a:gd name="T16" fmla="*/ 7024 w 8327"/>
                  <a:gd name="T17" fmla="*/ 5951 h 8289"/>
                  <a:gd name="T18" fmla="*/ 6273 w 8327"/>
                  <a:gd name="T19" fmla="*/ 6796 h 8289"/>
                  <a:gd name="T20" fmla="*/ 6048 w 8327"/>
                  <a:gd name="T21" fmla="*/ 6963 h 8289"/>
                  <a:gd name="T22" fmla="*/ 5809 w 8327"/>
                  <a:gd name="T23" fmla="*/ 7111 h 8289"/>
                  <a:gd name="T24" fmla="*/ 5136 w 8327"/>
                  <a:gd name="T25" fmla="*/ 8278 h 8289"/>
                  <a:gd name="T26" fmla="*/ 4440 w 8327"/>
                  <a:gd name="T27" fmla="*/ 7533 h 8289"/>
                  <a:gd name="T28" fmla="*/ 4132 w 8327"/>
                  <a:gd name="T29" fmla="*/ 7545 h 8289"/>
                  <a:gd name="T30" fmla="*/ 3567 w 8327"/>
                  <a:gd name="T31" fmla="*/ 8289 h 8289"/>
                  <a:gd name="T32" fmla="*/ 2758 w 8327"/>
                  <a:gd name="T33" fmla="*/ 7246 h 8289"/>
                  <a:gd name="T34" fmla="*/ 2473 w 8327"/>
                  <a:gd name="T35" fmla="*/ 7102 h 8289"/>
                  <a:gd name="T36" fmla="*/ 2207 w 8327"/>
                  <a:gd name="T37" fmla="*/ 6934 h 8289"/>
                  <a:gd name="T38" fmla="*/ 1403 w 8327"/>
                  <a:gd name="T39" fmla="*/ 6142 h 8289"/>
                  <a:gd name="T40" fmla="*/ 1245 w 8327"/>
                  <a:gd name="T41" fmla="*/ 5902 h 8289"/>
                  <a:gd name="T42" fmla="*/ 1108 w 8327"/>
                  <a:gd name="T43" fmla="*/ 5649 h 8289"/>
                  <a:gd name="T44" fmla="*/ 786 w 8327"/>
                  <a:gd name="T45" fmla="*/ 4567 h 8289"/>
                  <a:gd name="T46" fmla="*/ 763 w 8327"/>
                  <a:gd name="T47" fmla="*/ 4277 h 8289"/>
                  <a:gd name="T48" fmla="*/ 765 w 8327"/>
                  <a:gd name="T49" fmla="*/ 3983 h 8289"/>
                  <a:gd name="T50" fmla="*/ 1013 w 8327"/>
                  <a:gd name="T51" fmla="*/ 2878 h 8289"/>
                  <a:gd name="T52" fmla="*/ 1137 w 8327"/>
                  <a:gd name="T53" fmla="*/ 2609 h 8289"/>
                  <a:gd name="T54" fmla="*/ 1281 w 8327"/>
                  <a:gd name="T55" fmla="*/ 2356 h 8289"/>
                  <a:gd name="T56" fmla="*/ 2028 w 8327"/>
                  <a:gd name="T57" fmla="*/ 1518 h 8289"/>
                  <a:gd name="T58" fmla="*/ 2275 w 8327"/>
                  <a:gd name="T59" fmla="*/ 1339 h 8289"/>
                  <a:gd name="T60" fmla="*/ 2537 w 8327"/>
                  <a:gd name="T61" fmla="*/ 1181 h 8289"/>
                  <a:gd name="T62" fmla="*/ 3248 w 8327"/>
                  <a:gd name="T63" fmla="*/ 35 h 8289"/>
                  <a:gd name="T64" fmla="*/ 3909 w 8327"/>
                  <a:gd name="T65" fmla="*/ 780 h 8289"/>
                  <a:gd name="T66" fmla="*/ 4203 w 8327"/>
                  <a:gd name="T67" fmla="*/ 773 h 8289"/>
                  <a:gd name="T68" fmla="*/ 4829 w 8327"/>
                  <a:gd name="T69" fmla="*/ 0 h 8289"/>
                  <a:gd name="T70" fmla="*/ 5584 w 8327"/>
                  <a:gd name="T71" fmla="*/ 1092 h 8289"/>
                  <a:gd name="T72" fmla="*/ 5826 w 8327"/>
                  <a:gd name="T73" fmla="*/ 1216 h 8289"/>
                  <a:gd name="T74" fmla="*/ 6053 w 8327"/>
                  <a:gd name="T75" fmla="*/ 1357 h 8289"/>
                  <a:gd name="T76" fmla="*/ 5201 w 8327"/>
                  <a:gd name="T77" fmla="*/ 1330 h 8289"/>
                  <a:gd name="T78" fmla="*/ 5984 w 8327"/>
                  <a:gd name="T79" fmla="*/ 1762 h 8289"/>
                  <a:gd name="T80" fmla="*/ 6592 w 8327"/>
                  <a:gd name="T81" fmla="*/ 2386 h 8289"/>
                  <a:gd name="T82" fmla="*/ 6995 w 8327"/>
                  <a:gd name="T83" fmla="*/ 3154 h 8289"/>
                  <a:gd name="T84" fmla="*/ 7165 w 8327"/>
                  <a:gd name="T85" fmla="*/ 4013 h 8289"/>
                  <a:gd name="T86" fmla="*/ 7071 w 8327"/>
                  <a:gd name="T87" fmla="*/ 4915 h 8289"/>
                  <a:gd name="T88" fmla="*/ 6715 w 8327"/>
                  <a:gd name="T89" fmla="*/ 5750 h 8289"/>
                  <a:gd name="T90" fmla="*/ 6149 w 8327"/>
                  <a:gd name="T91" fmla="*/ 6419 h 8289"/>
                  <a:gd name="T92" fmla="*/ 5423 w 8327"/>
                  <a:gd name="T93" fmla="*/ 6894 h 8289"/>
                  <a:gd name="T94" fmla="*/ 4589 w 8327"/>
                  <a:gd name="T95" fmla="*/ 7145 h 8289"/>
                  <a:gd name="T96" fmla="*/ 3695 w 8327"/>
                  <a:gd name="T97" fmla="*/ 7142 h 8289"/>
                  <a:gd name="T98" fmla="*/ 2818 w 8327"/>
                  <a:gd name="T99" fmla="*/ 6868 h 8289"/>
                  <a:gd name="T100" fmla="*/ 2091 w 8327"/>
                  <a:gd name="T101" fmla="*/ 6367 h 8289"/>
                  <a:gd name="T102" fmla="*/ 1548 w 8327"/>
                  <a:gd name="T103" fmla="*/ 5690 h 8289"/>
                  <a:gd name="T104" fmla="*/ 1219 w 8327"/>
                  <a:gd name="T105" fmla="*/ 4886 h 8289"/>
                  <a:gd name="T106" fmla="*/ 1134 w 8327"/>
                  <a:gd name="T107" fmla="*/ 4006 h 8289"/>
                  <a:gd name="T108" fmla="*/ 1320 w 8327"/>
                  <a:gd name="T109" fmla="*/ 3108 h 8289"/>
                  <a:gd name="T110" fmla="*/ 1751 w 8327"/>
                  <a:gd name="T111" fmla="*/ 2325 h 8289"/>
                  <a:gd name="T112" fmla="*/ 2376 w 8327"/>
                  <a:gd name="T113" fmla="*/ 1717 h 8289"/>
                  <a:gd name="T114" fmla="*/ 3143 w 8327"/>
                  <a:gd name="T115" fmla="*/ 1314 h 8289"/>
                  <a:gd name="T116" fmla="*/ 4003 w 8327"/>
                  <a:gd name="T117" fmla="*/ 1145 h 8289"/>
                  <a:gd name="T118" fmla="*/ 4906 w 8327"/>
                  <a:gd name="T119" fmla="*/ 1238 h 8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327" h="8289">
                    <a:moveTo>
                      <a:pt x="6783" y="2026"/>
                    </a:moveTo>
                    <a:lnTo>
                      <a:pt x="6773" y="2018"/>
                    </a:lnTo>
                    <a:lnTo>
                      <a:pt x="6805" y="2058"/>
                    </a:lnTo>
                    <a:lnTo>
                      <a:pt x="6837" y="2098"/>
                    </a:lnTo>
                    <a:lnTo>
                      <a:pt x="6868" y="2140"/>
                    </a:lnTo>
                    <a:lnTo>
                      <a:pt x="6898" y="2180"/>
                    </a:lnTo>
                    <a:lnTo>
                      <a:pt x="6927" y="2222"/>
                    </a:lnTo>
                    <a:lnTo>
                      <a:pt x="6956" y="2265"/>
                    </a:lnTo>
                    <a:lnTo>
                      <a:pt x="6985" y="2308"/>
                    </a:lnTo>
                    <a:lnTo>
                      <a:pt x="7013" y="2350"/>
                    </a:lnTo>
                    <a:lnTo>
                      <a:pt x="7040" y="2394"/>
                    </a:lnTo>
                    <a:lnTo>
                      <a:pt x="7066" y="2438"/>
                    </a:lnTo>
                    <a:lnTo>
                      <a:pt x="7092" y="2483"/>
                    </a:lnTo>
                    <a:lnTo>
                      <a:pt x="7117" y="2527"/>
                    </a:lnTo>
                    <a:lnTo>
                      <a:pt x="7141" y="2572"/>
                    </a:lnTo>
                    <a:lnTo>
                      <a:pt x="7165" y="2618"/>
                    </a:lnTo>
                    <a:lnTo>
                      <a:pt x="7188" y="2663"/>
                    </a:lnTo>
                    <a:lnTo>
                      <a:pt x="7210" y="2710"/>
                    </a:lnTo>
                    <a:lnTo>
                      <a:pt x="7199" y="2670"/>
                    </a:lnTo>
                    <a:lnTo>
                      <a:pt x="8085" y="2624"/>
                    </a:lnTo>
                    <a:lnTo>
                      <a:pt x="8266" y="3220"/>
                    </a:lnTo>
                    <a:lnTo>
                      <a:pt x="7493" y="3618"/>
                    </a:lnTo>
                    <a:lnTo>
                      <a:pt x="7502" y="3666"/>
                    </a:lnTo>
                    <a:lnTo>
                      <a:pt x="7508" y="3714"/>
                    </a:lnTo>
                    <a:lnTo>
                      <a:pt x="7514" y="3762"/>
                    </a:lnTo>
                    <a:lnTo>
                      <a:pt x="7519" y="3811"/>
                    </a:lnTo>
                    <a:lnTo>
                      <a:pt x="7523" y="3859"/>
                    </a:lnTo>
                    <a:lnTo>
                      <a:pt x="7528" y="3908"/>
                    </a:lnTo>
                    <a:lnTo>
                      <a:pt x="7531" y="3956"/>
                    </a:lnTo>
                    <a:lnTo>
                      <a:pt x="7534" y="4005"/>
                    </a:lnTo>
                    <a:lnTo>
                      <a:pt x="7536" y="4054"/>
                    </a:lnTo>
                    <a:lnTo>
                      <a:pt x="7537" y="4103"/>
                    </a:lnTo>
                    <a:lnTo>
                      <a:pt x="7537" y="4152"/>
                    </a:lnTo>
                    <a:lnTo>
                      <a:pt x="7537" y="4201"/>
                    </a:lnTo>
                    <a:lnTo>
                      <a:pt x="7536" y="4251"/>
                    </a:lnTo>
                    <a:lnTo>
                      <a:pt x="7534" y="4300"/>
                    </a:lnTo>
                    <a:lnTo>
                      <a:pt x="7532" y="4349"/>
                    </a:lnTo>
                    <a:lnTo>
                      <a:pt x="7529" y="4399"/>
                    </a:lnTo>
                    <a:lnTo>
                      <a:pt x="8327" y="4783"/>
                    </a:lnTo>
                    <a:lnTo>
                      <a:pt x="8200" y="5393"/>
                    </a:lnTo>
                    <a:lnTo>
                      <a:pt x="7312" y="5372"/>
                    </a:lnTo>
                    <a:lnTo>
                      <a:pt x="7294" y="5419"/>
                    </a:lnTo>
                    <a:lnTo>
                      <a:pt x="7274" y="5466"/>
                    </a:lnTo>
                    <a:lnTo>
                      <a:pt x="7254" y="5511"/>
                    </a:lnTo>
                    <a:lnTo>
                      <a:pt x="7235" y="5557"/>
                    </a:lnTo>
                    <a:lnTo>
                      <a:pt x="7214" y="5603"/>
                    </a:lnTo>
                    <a:lnTo>
                      <a:pt x="7192" y="5648"/>
                    </a:lnTo>
                    <a:lnTo>
                      <a:pt x="7170" y="5693"/>
                    </a:lnTo>
                    <a:lnTo>
                      <a:pt x="7147" y="5736"/>
                    </a:lnTo>
                    <a:lnTo>
                      <a:pt x="7123" y="5780"/>
                    </a:lnTo>
                    <a:lnTo>
                      <a:pt x="7099" y="5824"/>
                    </a:lnTo>
                    <a:lnTo>
                      <a:pt x="7075" y="5867"/>
                    </a:lnTo>
                    <a:lnTo>
                      <a:pt x="7049" y="5909"/>
                    </a:lnTo>
                    <a:lnTo>
                      <a:pt x="7024" y="5951"/>
                    </a:lnTo>
                    <a:lnTo>
                      <a:pt x="6997" y="5993"/>
                    </a:lnTo>
                    <a:lnTo>
                      <a:pt x="6971" y="6033"/>
                    </a:lnTo>
                    <a:lnTo>
                      <a:pt x="6943" y="6074"/>
                    </a:lnTo>
                    <a:lnTo>
                      <a:pt x="7443" y="6738"/>
                    </a:lnTo>
                    <a:lnTo>
                      <a:pt x="7051" y="7221"/>
                    </a:lnTo>
                    <a:lnTo>
                      <a:pt x="6273" y="6796"/>
                    </a:lnTo>
                    <a:lnTo>
                      <a:pt x="6236" y="6825"/>
                    </a:lnTo>
                    <a:lnTo>
                      <a:pt x="6200" y="6854"/>
                    </a:lnTo>
                    <a:lnTo>
                      <a:pt x="6162" y="6882"/>
                    </a:lnTo>
                    <a:lnTo>
                      <a:pt x="6124" y="6910"/>
                    </a:lnTo>
                    <a:lnTo>
                      <a:pt x="6086" y="6937"/>
                    </a:lnTo>
                    <a:lnTo>
                      <a:pt x="6048" y="6963"/>
                    </a:lnTo>
                    <a:lnTo>
                      <a:pt x="6008" y="6989"/>
                    </a:lnTo>
                    <a:lnTo>
                      <a:pt x="5969" y="7015"/>
                    </a:lnTo>
                    <a:lnTo>
                      <a:pt x="5930" y="7039"/>
                    </a:lnTo>
                    <a:lnTo>
                      <a:pt x="5889" y="7064"/>
                    </a:lnTo>
                    <a:lnTo>
                      <a:pt x="5849" y="7087"/>
                    </a:lnTo>
                    <a:lnTo>
                      <a:pt x="5809" y="7111"/>
                    </a:lnTo>
                    <a:lnTo>
                      <a:pt x="5768" y="7133"/>
                    </a:lnTo>
                    <a:lnTo>
                      <a:pt x="5726" y="7155"/>
                    </a:lnTo>
                    <a:lnTo>
                      <a:pt x="5685" y="7176"/>
                    </a:lnTo>
                    <a:lnTo>
                      <a:pt x="5643" y="7197"/>
                    </a:lnTo>
                    <a:lnTo>
                      <a:pt x="5723" y="8073"/>
                    </a:lnTo>
                    <a:lnTo>
                      <a:pt x="5136" y="8278"/>
                    </a:lnTo>
                    <a:lnTo>
                      <a:pt x="4695" y="7501"/>
                    </a:lnTo>
                    <a:lnTo>
                      <a:pt x="4644" y="7509"/>
                    </a:lnTo>
                    <a:lnTo>
                      <a:pt x="4594" y="7516"/>
                    </a:lnTo>
                    <a:lnTo>
                      <a:pt x="4542" y="7522"/>
                    </a:lnTo>
                    <a:lnTo>
                      <a:pt x="4491" y="7528"/>
                    </a:lnTo>
                    <a:lnTo>
                      <a:pt x="4440" y="7533"/>
                    </a:lnTo>
                    <a:lnTo>
                      <a:pt x="4389" y="7537"/>
                    </a:lnTo>
                    <a:lnTo>
                      <a:pt x="4338" y="7540"/>
                    </a:lnTo>
                    <a:lnTo>
                      <a:pt x="4287" y="7543"/>
                    </a:lnTo>
                    <a:lnTo>
                      <a:pt x="4235" y="7544"/>
                    </a:lnTo>
                    <a:lnTo>
                      <a:pt x="4184" y="7545"/>
                    </a:lnTo>
                    <a:lnTo>
                      <a:pt x="4132" y="7545"/>
                    </a:lnTo>
                    <a:lnTo>
                      <a:pt x="4080" y="7545"/>
                    </a:lnTo>
                    <a:lnTo>
                      <a:pt x="4028" y="7543"/>
                    </a:lnTo>
                    <a:lnTo>
                      <a:pt x="3975" y="7541"/>
                    </a:lnTo>
                    <a:lnTo>
                      <a:pt x="3923" y="7538"/>
                    </a:lnTo>
                    <a:lnTo>
                      <a:pt x="3871" y="7534"/>
                    </a:lnTo>
                    <a:lnTo>
                      <a:pt x="3567" y="8289"/>
                    </a:lnTo>
                    <a:lnTo>
                      <a:pt x="2956" y="8162"/>
                    </a:lnTo>
                    <a:lnTo>
                      <a:pt x="2957" y="7328"/>
                    </a:lnTo>
                    <a:lnTo>
                      <a:pt x="2907" y="7309"/>
                    </a:lnTo>
                    <a:lnTo>
                      <a:pt x="2857" y="7289"/>
                    </a:lnTo>
                    <a:lnTo>
                      <a:pt x="2807" y="7268"/>
                    </a:lnTo>
                    <a:lnTo>
                      <a:pt x="2758" y="7246"/>
                    </a:lnTo>
                    <a:lnTo>
                      <a:pt x="2709" y="7224"/>
                    </a:lnTo>
                    <a:lnTo>
                      <a:pt x="2661" y="7201"/>
                    </a:lnTo>
                    <a:lnTo>
                      <a:pt x="2613" y="7177"/>
                    </a:lnTo>
                    <a:lnTo>
                      <a:pt x="2566" y="7153"/>
                    </a:lnTo>
                    <a:lnTo>
                      <a:pt x="2519" y="7128"/>
                    </a:lnTo>
                    <a:lnTo>
                      <a:pt x="2473" y="7102"/>
                    </a:lnTo>
                    <a:lnTo>
                      <a:pt x="2428" y="7076"/>
                    </a:lnTo>
                    <a:lnTo>
                      <a:pt x="2383" y="7048"/>
                    </a:lnTo>
                    <a:lnTo>
                      <a:pt x="2338" y="7021"/>
                    </a:lnTo>
                    <a:lnTo>
                      <a:pt x="2293" y="6993"/>
                    </a:lnTo>
                    <a:lnTo>
                      <a:pt x="2250" y="6964"/>
                    </a:lnTo>
                    <a:lnTo>
                      <a:pt x="2207" y="6934"/>
                    </a:lnTo>
                    <a:lnTo>
                      <a:pt x="1526" y="7424"/>
                    </a:lnTo>
                    <a:lnTo>
                      <a:pt x="1051" y="7023"/>
                    </a:lnTo>
                    <a:lnTo>
                      <a:pt x="1491" y="6256"/>
                    </a:lnTo>
                    <a:lnTo>
                      <a:pt x="1460" y="6219"/>
                    </a:lnTo>
                    <a:lnTo>
                      <a:pt x="1432" y="6180"/>
                    </a:lnTo>
                    <a:lnTo>
                      <a:pt x="1403" y="6142"/>
                    </a:lnTo>
                    <a:lnTo>
                      <a:pt x="1376" y="6102"/>
                    </a:lnTo>
                    <a:lnTo>
                      <a:pt x="1349" y="6064"/>
                    </a:lnTo>
                    <a:lnTo>
                      <a:pt x="1322" y="6023"/>
                    </a:lnTo>
                    <a:lnTo>
                      <a:pt x="1296" y="5983"/>
                    </a:lnTo>
                    <a:lnTo>
                      <a:pt x="1270" y="5943"/>
                    </a:lnTo>
                    <a:lnTo>
                      <a:pt x="1245" y="5902"/>
                    </a:lnTo>
                    <a:lnTo>
                      <a:pt x="1221" y="5860"/>
                    </a:lnTo>
                    <a:lnTo>
                      <a:pt x="1197" y="5819"/>
                    </a:lnTo>
                    <a:lnTo>
                      <a:pt x="1174" y="5777"/>
                    </a:lnTo>
                    <a:lnTo>
                      <a:pt x="1151" y="5734"/>
                    </a:lnTo>
                    <a:lnTo>
                      <a:pt x="1129" y="5692"/>
                    </a:lnTo>
                    <a:lnTo>
                      <a:pt x="1108" y="5649"/>
                    </a:lnTo>
                    <a:lnTo>
                      <a:pt x="1087" y="5606"/>
                    </a:lnTo>
                    <a:lnTo>
                      <a:pt x="251" y="5698"/>
                    </a:lnTo>
                    <a:lnTo>
                      <a:pt x="37" y="5113"/>
                    </a:lnTo>
                    <a:lnTo>
                      <a:pt x="799" y="4662"/>
                    </a:lnTo>
                    <a:lnTo>
                      <a:pt x="792" y="4614"/>
                    </a:lnTo>
                    <a:lnTo>
                      <a:pt x="786" y="4567"/>
                    </a:lnTo>
                    <a:lnTo>
                      <a:pt x="780" y="4518"/>
                    </a:lnTo>
                    <a:lnTo>
                      <a:pt x="776" y="4471"/>
                    </a:lnTo>
                    <a:lnTo>
                      <a:pt x="771" y="4423"/>
                    </a:lnTo>
                    <a:lnTo>
                      <a:pt x="767" y="4374"/>
                    </a:lnTo>
                    <a:lnTo>
                      <a:pt x="765" y="4326"/>
                    </a:lnTo>
                    <a:lnTo>
                      <a:pt x="763" y="4277"/>
                    </a:lnTo>
                    <a:lnTo>
                      <a:pt x="762" y="4228"/>
                    </a:lnTo>
                    <a:lnTo>
                      <a:pt x="761" y="4179"/>
                    </a:lnTo>
                    <a:lnTo>
                      <a:pt x="761" y="4130"/>
                    </a:lnTo>
                    <a:lnTo>
                      <a:pt x="762" y="4081"/>
                    </a:lnTo>
                    <a:lnTo>
                      <a:pt x="763" y="4032"/>
                    </a:lnTo>
                    <a:lnTo>
                      <a:pt x="765" y="3983"/>
                    </a:lnTo>
                    <a:lnTo>
                      <a:pt x="768" y="3933"/>
                    </a:lnTo>
                    <a:lnTo>
                      <a:pt x="772" y="3884"/>
                    </a:lnTo>
                    <a:lnTo>
                      <a:pt x="0" y="3514"/>
                    </a:lnTo>
                    <a:lnTo>
                      <a:pt x="125" y="2905"/>
                    </a:lnTo>
                    <a:lnTo>
                      <a:pt x="996" y="2923"/>
                    </a:lnTo>
                    <a:lnTo>
                      <a:pt x="1013" y="2878"/>
                    </a:lnTo>
                    <a:lnTo>
                      <a:pt x="1033" y="2832"/>
                    </a:lnTo>
                    <a:lnTo>
                      <a:pt x="1052" y="2786"/>
                    </a:lnTo>
                    <a:lnTo>
                      <a:pt x="1073" y="2741"/>
                    </a:lnTo>
                    <a:lnTo>
                      <a:pt x="1093" y="2697"/>
                    </a:lnTo>
                    <a:lnTo>
                      <a:pt x="1114" y="2652"/>
                    </a:lnTo>
                    <a:lnTo>
                      <a:pt x="1137" y="2609"/>
                    </a:lnTo>
                    <a:lnTo>
                      <a:pt x="1159" y="2566"/>
                    </a:lnTo>
                    <a:lnTo>
                      <a:pt x="1182" y="2523"/>
                    </a:lnTo>
                    <a:lnTo>
                      <a:pt x="1206" y="2481"/>
                    </a:lnTo>
                    <a:lnTo>
                      <a:pt x="1231" y="2439"/>
                    </a:lnTo>
                    <a:lnTo>
                      <a:pt x="1256" y="2397"/>
                    </a:lnTo>
                    <a:lnTo>
                      <a:pt x="1281" y="2356"/>
                    </a:lnTo>
                    <a:lnTo>
                      <a:pt x="1307" y="2315"/>
                    </a:lnTo>
                    <a:lnTo>
                      <a:pt x="1333" y="2275"/>
                    </a:lnTo>
                    <a:lnTo>
                      <a:pt x="1360" y="2235"/>
                    </a:lnTo>
                    <a:lnTo>
                      <a:pt x="889" y="1531"/>
                    </a:lnTo>
                    <a:lnTo>
                      <a:pt x="1308" y="1071"/>
                    </a:lnTo>
                    <a:lnTo>
                      <a:pt x="2028" y="1518"/>
                    </a:lnTo>
                    <a:lnTo>
                      <a:pt x="2069" y="1487"/>
                    </a:lnTo>
                    <a:lnTo>
                      <a:pt x="2110" y="1455"/>
                    </a:lnTo>
                    <a:lnTo>
                      <a:pt x="2150" y="1425"/>
                    </a:lnTo>
                    <a:lnTo>
                      <a:pt x="2191" y="1396"/>
                    </a:lnTo>
                    <a:lnTo>
                      <a:pt x="2233" y="1367"/>
                    </a:lnTo>
                    <a:lnTo>
                      <a:pt x="2275" y="1339"/>
                    </a:lnTo>
                    <a:lnTo>
                      <a:pt x="2318" y="1311"/>
                    </a:lnTo>
                    <a:lnTo>
                      <a:pt x="2361" y="1283"/>
                    </a:lnTo>
                    <a:lnTo>
                      <a:pt x="2405" y="1256"/>
                    </a:lnTo>
                    <a:lnTo>
                      <a:pt x="2448" y="1231"/>
                    </a:lnTo>
                    <a:lnTo>
                      <a:pt x="2492" y="1205"/>
                    </a:lnTo>
                    <a:lnTo>
                      <a:pt x="2537" y="1181"/>
                    </a:lnTo>
                    <a:lnTo>
                      <a:pt x="2582" y="1157"/>
                    </a:lnTo>
                    <a:lnTo>
                      <a:pt x="2627" y="1134"/>
                    </a:lnTo>
                    <a:lnTo>
                      <a:pt x="2673" y="1112"/>
                    </a:lnTo>
                    <a:lnTo>
                      <a:pt x="2718" y="1090"/>
                    </a:lnTo>
                    <a:lnTo>
                      <a:pt x="2656" y="229"/>
                    </a:lnTo>
                    <a:lnTo>
                      <a:pt x="3248" y="35"/>
                    </a:lnTo>
                    <a:lnTo>
                      <a:pt x="3667" y="806"/>
                    </a:lnTo>
                    <a:lnTo>
                      <a:pt x="3715" y="800"/>
                    </a:lnTo>
                    <a:lnTo>
                      <a:pt x="3763" y="794"/>
                    </a:lnTo>
                    <a:lnTo>
                      <a:pt x="3811" y="789"/>
                    </a:lnTo>
                    <a:lnTo>
                      <a:pt x="3860" y="784"/>
                    </a:lnTo>
                    <a:lnTo>
                      <a:pt x="3909" y="780"/>
                    </a:lnTo>
                    <a:lnTo>
                      <a:pt x="3957" y="777"/>
                    </a:lnTo>
                    <a:lnTo>
                      <a:pt x="4006" y="775"/>
                    </a:lnTo>
                    <a:lnTo>
                      <a:pt x="4055" y="773"/>
                    </a:lnTo>
                    <a:lnTo>
                      <a:pt x="4104" y="773"/>
                    </a:lnTo>
                    <a:lnTo>
                      <a:pt x="4153" y="772"/>
                    </a:lnTo>
                    <a:lnTo>
                      <a:pt x="4203" y="773"/>
                    </a:lnTo>
                    <a:lnTo>
                      <a:pt x="4252" y="774"/>
                    </a:lnTo>
                    <a:lnTo>
                      <a:pt x="4301" y="776"/>
                    </a:lnTo>
                    <a:lnTo>
                      <a:pt x="4351" y="778"/>
                    </a:lnTo>
                    <a:lnTo>
                      <a:pt x="4400" y="781"/>
                    </a:lnTo>
                    <a:lnTo>
                      <a:pt x="4450" y="785"/>
                    </a:lnTo>
                    <a:lnTo>
                      <a:pt x="4829" y="0"/>
                    </a:lnTo>
                    <a:lnTo>
                      <a:pt x="5438" y="127"/>
                    </a:lnTo>
                    <a:lnTo>
                      <a:pt x="5417" y="1019"/>
                    </a:lnTo>
                    <a:lnTo>
                      <a:pt x="5459" y="1037"/>
                    </a:lnTo>
                    <a:lnTo>
                      <a:pt x="5501" y="1054"/>
                    </a:lnTo>
                    <a:lnTo>
                      <a:pt x="5543" y="1072"/>
                    </a:lnTo>
                    <a:lnTo>
                      <a:pt x="5584" y="1092"/>
                    </a:lnTo>
                    <a:lnTo>
                      <a:pt x="5625" y="1110"/>
                    </a:lnTo>
                    <a:lnTo>
                      <a:pt x="5666" y="1130"/>
                    </a:lnTo>
                    <a:lnTo>
                      <a:pt x="5707" y="1151"/>
                    </a:lnTo>
                    <a:lnTo>
                      <a:pt x="5746" y="1172"/>
                    </a:lnTo>
                    <a:lnTo>
                      <a:pt x="5786" y="1194"/>
                    </a:lnTo>
                    <a:lnTo>
                      <a:pt x="5826" y="1216"/>
                    </a:lnTo>
                    <a:lnTo>
                      <a:pt x="5864" y="1239"/>
                    </a:lnTo>
                    <a:lnTo>
                      <a:pt x="5903" y="1262"/>
                    </a:lnTo>
                    <a:lnTo>
                      <a:pt x="5940" y="1284"/>
                    </a:lnTo>
                    <a:lnTo>
                      <a:pt x="5979" y="1308"/>
                    </a:lnTo>
                    <a:lnTo>
                      <a:pt x="6016" y="1332"/>
                    </a:lnTo>
                    <a:lnTo>
                      <a:pt x="6053" y="1357"/>
                    </a:lnTo>
                    <a:lnTo>
                      <a:pt x="6731" y="849"/>
                    </a:lnTo>
                    <a:lnTo>
                      <a:pt x="7214" y="1242"/>
                    </a:lnTo>
                    <a:lnTo>
                      <a:pt x="6783" y="2026"/>
                    </a:lnTo>
                    <a:close/>
                    <a:moveTo>
                      <a:pt x="4906" y="1238"/>
                    </a:moveTo>
                    <a:lnTo>
                      <a:pt x="5055" y="1280"/>
                    </a:lnTo>
                    <a:lnTo>
                      <a:pt x="5201" y="1330"/>
                    </a:lnTo>
                    <a:lnTo>
                      <a:pt x="5342" y="1387"/>
                    </a:lnTo>
                    <a:lnTo>
                      <a:pt x="5479" y="1450"/>
                    </a:lnTo>
                    <a:lnTo>
                      <a:pt x="5612" y="1519"/>
                    </a:lnTo>
                    <a:lnTo>
                      <a:pt x="5741" y="1594"/>
                    </a:lnTo>
                    <a:lnTo>
                      <a:pt x="5864" y="1675"/>
                    </a:lnTo>
                    <a:lnTo>
                      <a:pt x="5984" y="1762"/>
                    </a:lnTo>
                    <a:lnTo>
                      <a:pt x="6098" y="1854"/>
                    </a:lnTo>
                    <a:lnTo>
                      <a:pt x="6207" y="1951"/>
                    </a:lnTo>
                    <a:lnTo>
                      <a:pt x="6311" y="2053"/>
                    </a:lnTo>
                    <a:lnTo>
                      <a:pt x="6410" y="2160"/>
                    </a:lnTo>
                    <a:lnTo>
                      <a:pt x="6504" y="2271"/>
                    </a:lnTo>
                    <a:lnTo>
                      <a:pt x="6592" y="2386"/>
                    </a:lnTo>
                    <a:lnTo>
                      <a:pt x="6674" y="2506"/>
                    </a:lnTo>
                    <a:lnTo>
                      <a:pt x="6750" y="2628"/>
                    </a:lnTo>
                    <a:lnTo>
                      <a:pt x="6821" y="2755"/>
                    </a:lnTo>
                    <a:lnTo>
                      <a:pt x="6886" y="2885"/>
                    </a:lnTo>
                    <a:lnTo>
                      <a:pt x="6943" y="3017"/>
                    </a:lnTo>
                    <a:lnTo>
                      <a:pt x="6995" y="3154"/>
                    </a:lnTo>
                    <a:lnTo>
                      <a:pt x="7041" y="3291"/>
                    </a:lnTo>
                    <a:lnTo>
                      <a:pt x="7079" y="3432"/>
                    </a:lnTo>
                    <a:lnTo>
                      <a:pt x="7111" y="3575"/>
                    </a:lnTo>
                    <a:lnTo>
                      <a:pt x="7136" y="3719"/>
                    </a:lnTo>
                    <a:lnTo>
                      <a:pt x="7153" y="3865"/>
                    </a:lnTo>
                    <a:lnTo>
                      <a:pt x="7165" y="4013"/>
                    </a:lnTo>
                    <a:lnTo>
                      <a:pt x="7168" y="4161"/>
                    </a:lnTo>
                    <a:lnTo>
                      <a:pt x="7164" y="4311"/>
                    </a:lnTo>
                    <a:lnTo>
                      <a:pt x="7152" y="4462"/>
                    </a:lnTo>
                    <a:lnTo>
                      <a:pt x="7134" y="4613"/>
                    </a:lnTo>
                    <a:lnTo>
                      <a:pt x="7106" y="4764"/>
                    </a:lnTo>
                    <a:lnTo>
                      <a:pt x="7071" y="4915"/>
                    </a:lnTo>
                    <a:lnTo>
                      <a:pt x="7028" y="5064"/>
                    </a:lnTo>
                    <a:lnTo>
                      <a:pt x="6978" y="5210"/>
                    </a:lnTo>
                    <a:lnTo>
                      <a:pt x="6922" y="5351"/>
                    </a:lnTo>
                    <a:lnTo>
                      <a:pt x="6859" y="5488"/>
                    </a:lnTo>
                    <a:lnTo>
                      <a:pt x="6790" y="5622"/>
                    </a:lnTo>
                    <a:lnTo>
                      <a:pt x="6715" y="5750"/>
                    </a:lnTo>
                    <a:lnTo>
                      <a:pt x="6633" y="5874"/>
                    </a:lnTo>
                    <a:lnTo>
                      <a:pt x="6547" y="5993"/>
                    </a:lnTo>
                    <a:lnTo>
                      <a:pt x="6455" y="6107"/>
                    </a:lnTo>
                    <a:lnTo>
                      <a:pt x="6357" y="6217"/>
                    </a:lnTo>
                    <a:lnTo>
                      <a:pt x="6256" y="6320"/>
                    </a:lnTo>
                    <a:lnTo>
                      <a:pt x="6149" y="6419"/>
                    </a:lnTo>
                    <a:lnTo>
                      <a:pt x="6038" y="6513"/>
                    </a:lnTo>
                    <a:lnTo>
                      <a:pt x="5922" y="6600"/>
                    </a:lnTo>
                    <a:lnTo>
                      <a:pt x="5803" y="6682"/>
                    </a:lnTo>
                    <a:lnTo>
                      <a:pt x="5680" y="6760"/>
                    </a:lnTo>
                    <a:lnTo>
                      <a:pt x="5553" y="6829"/>
                    </a:lnTo>
                    <a:lnTo>
                      <a:pt x="5423" y="6894"/>
                    </a:lnTo>
                    <a:lnTo>
                      <a:pt x="5291" y="6952"/>
                    </a:lnTo>
                    <a:lnTo>
                      <a:pt x="5155" y="7003"/>
                    </a:lnTo>
                    <a:lnTo>
                      <a:pt x="5017" y="7049"/>
                    </a:lnTo>
                    <a:lnTo>
                      <a:pt x="4876" y="7088"/>
                    </a:lnTo>
                    <a:lnTo>
                      <a:pt x="4733" y="7120"/>
                    </a:lnTo>
                    <a:lnTo>
                      <a:pt x="4589" y="7145"/>
                    </a:lnTo>
                    <a:lnTo>
                      <a:pt x="4442" y="7163"/>
                    </a:lnTo>
                    <a:lnTo>
                      <a:pt x="4295" y="7173"/>
                    </a:lnTo>
                    <a:lnTo>
                      <a:pt x="4146" y="7176"/>
                    </a:lnTo>
                    <a:lnTo>
                      <a:pt x="3996" y="7173"/>
                    </a:lnTo>
                    <a:lnTo>
                      <a:pt x="3846" y="7161"/>
                    </a:lnTo>
                    <a:lnTo>
                      <a:pt x="3695" y="7142"/>
                    </a:lnTo>
                    <a:lnTo>
                      <a:pt x="3544" y="7115"/>
                    </a:lnTo>
                    <a:lnTo>
                      <a:pt x="3392" y="7079"/>
                    </a:lnTo>
                    <a:lnTo>
                      <a:pt x="3243" y="7037"/>
                    </a:lnTo>
                    <a:lnTo>
                      <a:pt x="3098" y="6987"/>
                    </a:lnTo>
                    <a:lnTo>
                      <a:pt x="2956" y="6930"/>
                    </a:lnTo>
                    <a:lnTo>
                      <a:pt x="2818" y="6868"/>
                    </a:lnTo>
                    <a:lnTo>
                      <a:pt x="2686" y="6798"/>
                    </a:lnTo>
                    <a:lnTo>
                      <a:pt x="2557" y="6723"/>
                    </a:lnTo>
                    <a:lnTo>
                      <a:pt x="2434" y="6642"/>
                    </a:lnTo>
                    <a:lnTo>
                      <a:pt x="2314" y="6555"/>
                    </a:lnTo>
                    <a:lnTo>
                      <a:pt x="2200" y="6464"/>
                    </a:lnTo>
                    <a:lnTo>
                      <a:pt x="2091" y="6367"/>
                    </a:lnTo>
                    <a:lnTo>
                      <a:pt x="1987" y="6265"/>
                    </a:lnTo>
                    <a:lnTo>
                      <a:pt x="1888" y="6157"/>
                    </a:lnTo>
                    <a:lnTo>
                      <a:pt x="1794" y="6047"/>
                    </a:lnTo>
                    <a:lnTo>
                      <a:pt x="1706" y="5931"/>
                    </a:lnTo>
                    <a:lnTo>
                      <a:pt x="1624" y="5812"/>
                    </a:lnTo>
                    <a:lnTo>
                      <a:pt x="1548" y="5690"/>
                    </a:lnTo>
                    <a:lnTo>
                      <a:pt x="1477" y="5562"/>
                    </a:lnTo>
                    <a:lnTo>
                      <a:pt x="1412" y="5433"/>
                    </a:lnTo>
                    <a:lnTo>
                      <a:pt x="1355" y="5300"/>
                    </a:lnTo>
                    <a:lnTo>
                      <a:pt x="1303" y="5164"/>
                    </a:lnTo>
                    <a:lnTo>
                      <a:pt x="1257" y="5026"/>
                    </a:lnTo>
                    <a:lnTo>
                      <a:pt x="1219" y="4886"/>
                    </a:lnTo>
                    <a:lnTo>
                      <a:pt x="1187" y="4743"/>
                    </a:lnTo>
                    <a:lnTo>
                      <a:pt x="1162" y="4599"/>
                    </a:lnTo>
                    <a:lnTo>
                      <a:pt x="1145" y="4453"/>
                    </a:lnTo>
                    <a:lnTo>
                      <a:pt x="1133" y="4305"/>
                    </a:lnTo>
                    <a:lnTo>
                      <a:pt x="1130" y="4156"/>
                    </a:lnTo>
                    <a:lnTo>
                      <a:pt x="1134" y="4006"/>
                    </a:lnTo>
                    <a:lnTo>
                      <a:pt x="1146" y="3856"/>
                    </a:lnTo>
                    <a:lnTo>
                      <a:pt x="1164" y="3705"/>
                    </a:lnTo>
                    <a:lnTo>
                      <a:pt x="1191" y="3554"/>
                    </a:lnTo>
                    <a:lnTo>
                      <a:pt x="1227" y="3403"/>
                    </a:lnTo>
                    <a:lnTo>
                      <a:pt x="1270" y="3253"/>
                    </a:lnTo>
                    <a:lnTo>
                      <a:pt x="1320" y="3108"/>
                    </a:lnTo>
                    <a:lnTo>
                      <a:pt x="1376" y="2966"/>
                    </a:lnTo>
                    <a:lnTo>
                      <a:pt x="1438" y="2829"/>
                    </a:lnTo>
                    <a:lnTo>
                      <a:pt x="1508" y="2696"/>
                    </a:lnTo>
                    <a:lnTo>
                      <a:pt x="1583" y="2568"/>
                    </a:lnTo>
                    <a:lnTo>
                      <a:pt x="1665" y="2444"/>
                    </a:lnTo>
                    <a:lnTo>
                      <a:pt x="1751" y="2325"/>
                    </a:lnTo>
                    <a:lnTo>
                      <a:pt x="1843" y="2211"/>
                    </a:lnTo>
                    <a:lnTo>
                      <a:pt x="1941" y="2101"/>
                    </a:lnTo>
                    <a:lnTo>
                      <a:pt x="2042" y="1997"/>
                    </a:lnTo>
                    <a:lnTo>
                      <a:pt x="2149" y="1898"/>
                    </a:lnTo>
                    <a:lnTo>
                      <a:pt x="2261" y="1805"/>
                    </a:lnTo>
                    <a:lnTo>
                      <a:pt x="2376" y="1717"/>
                    </a:lnTo>
                    <a:lnTo>
                      <a:pt x="2495" y="1635"/>
                    </a:lnTo>
                    <a:lnTo>
                      <a:pt x="2618" y="1558"/>
                    </a:lnTo>
                    <a:lnTo>
                      <a:pt x="2744" y="1489"/>
                    </a:lnTo>
                    <a:lnTo>
                      <a:pt x="2875" y="1424"/>
                    </a:lnTo>
                    <a:lnTo>
                      <a:pt x="3007" y="1366"/>
                    </a:lnTo>
                    <a:lnTo>
                      <a:pt x="3143" y="1314"/>
                    </a:lnTo>
                    <a:lnTo>
                      <a:pt x="3281" y="1269"/>
                    </a:lnTo>
                    <a:lnTo>
                      <a:pt x="3422" y="1230"/>
                    </a:lnTo>
                    <a:lnTo>
                      <a:pt x="3565" y="1198"/>
                    </a:lnTo>
                    <a:lnTo>
                      <a:pt x="3709" y="1173"/>
                    </a:lnTo>
                    <a:lnTo>
                      <a:pt x="3856" y="1155"/>
                    </a:lnTo>
                    <a:lnTo>
                      <a:pt x="4003" y="1145"/>
                    </a:lnTo>
                    <a:lnTo>
                      <a:pt x="4152" y="1141"/>
                    </a:lnTo>
                    <a:lnTo>
                      <a:pt x="4302" y="1145"/>
                    </a:lnTo>
                    <a:lnTo>
                      <a:pt x="4452" y="1156"/>
                    </a:lnTo>
                    <a:lnTo>
                      <a:pt x="4603" y="1176"/>
                    </a:lnTo>
                    <a:lnTo>
                      <a:pt x="4754" y="1203"/>
                    </a:lnTo>
                    <a:lnTo>
                      <a:pt x="4906" y="123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/>
                </a:solidFill>
              </a:ln>
              <a:extLst/>
            </p:spPr>
            <p:txBody>
              <a:bodyPr vert="horz" wrap="square" lIns="68755" tIns="34378" rIns="68755" bIns="34378" numCol="1" anchor="t" anchorCtr="0" compatLnSpc="1">
                <a:prstTxWarp prst="textNoShape">
                  <a:avLst/>
                </a:prstTxWarp>
              </a:bodyPr>
              <a:lstStyle/>
              <a:p>
                <a:pPr defTabSz="45838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s-CO" sz="1053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ea typeface="ＭＳ Ｐゴシック"/>
                </a:endParaRPr>
              </a:p>
            </p:txBody>
          </p:sp>
          <p:sp>
            <p:nvSpPr>
              <p:cNvPr id="21" name="Freeform 62">
                <a:extLst>
                  <a:ext uri="{FF2B5EF4-FFF2-40B4-BE49-F238E27FC236}">
                    <a16:creationId xmlns:a16="http://schemas.microsoft.com/office/drawing/2014/main" id="{0EC5B407-C568-4254-986C-E8A6F9316B5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34187" y="4720158"/>
                <a:ext cx="406347" cy="325233"/>
              </a:xfrm>
              <a:custGeom>
                <a:avLst/>
                <a:gdLst>
                  <a:gd name="T0" fmla="*/ 10810 w 16151"/>
                  <a:gd name="T1" fmla="*/ 12319 h 12927"/>
                  <a:gd name="T2" fmla="*/ 605 w 16151"/>
                  <a:gd name="T3" fmla="*/ 12319 h 12927"/>
                  <a:gd name="T4" fmla="*/ 1996 w 16151"/>
                  <a:gd name="T5" fmla="*/ 11572 h 12927"/>
                  <a:gd name="T6" fmla="*/ 1924 w 16151"/>
                  <a:gd name="T7" fmla="*/ 10594 h 12927"/>
                  <a:gd name="T8" fmla="*/ 1457 w 16151"/>
                  <a:gd name="T9" fmla="*/ 10010 h 12927"/>
                  <a:gd name="T10" fmla="*/ 2254 w 16151"/>
                  <a:gd name="T11" fmla="*/ 9437 h 12927"/>
                  <a:gd name="T12" fmla="*/ 1306 w 16151"/>
                  <a:gd name="T13" fmla="*/ 9148 h 12927"/>
                  <a:gd name="T14" fmla="*/ 2060 w 16151"/>
                  <a:gd name="T15" fmla="*/ 8366 h 12927"/>
                  <a:gd name="T16" fmla="*/ 1847 w 16151"/>
                  <a:gd name="T17" fmla="*/ 7408 h 12927"/>
                  <a:gd name="T18" fmla="*/ 1546 w 16151"/>
                  <a:gd name="T19" fmla="*/ 6888 h 12927"/>
                  <a:gd name="T20" fmla="*/ 2236 w 16151"/>
                  <a:gd name="T21" fmla="*/ 6198 h 12927"/>
                  <a:gd name="T22" fmla="*/ 1258 w 16151"/>
                  <a:gd name="T23" fmla="*/ 6037 h 12927"/>
                  <a:gd name="T24" fmla="*/ 2118 w 16151"/>
                  <a:gd name="T25" fmla="*/ 5152 h 12927"/>
                  <a:gd name="T26" fmla="*/ 1767 w 16151"/>
                  <a:gd name="T27" fmla="*/ 4234 h 12927"/>
                  <a:gd name="T28" fmla="*/ 1642 w 16151"/>
                  <a:gd name="T29" fmla="*/ 3749 h 12927"/>
                  <a:gd name="T30" fmla="*/ 2207 w 16151"/>
                  <a:gd name="T31" fmla="*/ 2964 h 12927"/>
                  <a:gd name="T32" fmla="*/ 1233 w 16151"/>
                  <a:gd name="T33" fmla="*/ 2877 h 12927"/>
                  <a:gd name="T34" fmla="*/ 2166 w 16151"/>
                  <a:gd name="T35" fmla="*/ 1931 h 12927"/>
                  <a:gd name="T36" fmla="*/ 1693 w 16151"/>
                  <a:gd name="T37" fmla="*/ 1073 h 12927"/>
                  <a:gd name="T38" fmla="*/ 1072 w 16151"/>
                  <a:gd name="T39" fmla="*/ 140 h 12927"/>
                  <a:gd name="T40" fmla="*/ 9984 w 16151"/>
                  <a:gd name="T41" fmla="*/ 2081 h 12927"/>
                  <a:gd name="T42" fmla="*/ 10100 w 16151"/>
                  <a:gd name="T43" fmla="*/ 11234 h 12927"/>
                  <a:gd name="T44" fmla="*/ 3080 w 16151"/>
                  <a:gd name="T45" fmla="*/ 11293 h 12927"/>
                  <a:gd name="T46" fmla="*/ 10029 w 16151"/>
                  <a:gd name="T47" fmla="*/ 10170 h 12927"/>
                  <a:gd name="T48" fmla="*/ 10068 w 16151"/>
                  <a:gd name="T49" fmla="*/ 8519 h 12927"/>
                  <a:gd name="T50" fmla="*/ 3074 w 16151"/>
                  <a:gd name="T51" fmla="*/ 8663 h 12927"/>
                  <a:gd name="T52" fmla="*/ 10068 w 16151"/>
                  <a:gd name="T53" fmla="*/ 7467 h 12927"/>
                  <a:gd name="T54" fmla="*/ 10029 w 16151"/>
                  <a:gd name="T55" fmla="*/ 5815 h 12927"/>
                  <a:gd name="T56" fmla="*/ 3077 w 16151"/>
                  <a:gd name="T57" fmla="*/ 6017 h 12927"/>
                  <a:gd name="T58" fmla="*/ 10100 w 16151"/>
                  <a:gd name="T59" fmla="*/ 4751 h 12927"/>
                  <a:gd name="T60" fmla="*/ 9984 w 16151"/>
                  <a:gd name="T61" fmla="*/ 3126 h 12927"/>
                  <a:gd name="T62" fmla="*/ 3092 w 16151"/>
                  <a:gd name="T63" fmla="*/ 3384 h 12927"/>
                  <a:gd name="T64" fmla="*/ 2055 w 16151"/>
                  <a:gd name="T65" fmla="*/ 10915 h 12927"/>
                  <a:gd name="T66" fmla="*/ 1640 w 16151"/>
                  <a:gd name="T67" fmla="*/ 11486 h 12927"/>
                  <a:gd name="T68" fmla="*/ 3 w 16151"/>
                  <a:gd name="T69" fmla="*/ 11136 h 12927"/>
                  <a:gd name="T70" fmla="*/ 1512 w 16151"/>
                  <a:gd name="T71" fmla="*/ 10765 h 12927"/>
                  <a:gd name="T72" fmla="*/ 2098 w 16151"/>
                  <a:gd name="T73" fmla="*/ 9581 h 12927"/>
                  <a:gd name="T74" fmla="*/ 1396 w 16151"/>
                  <a:gd name="T75" fmla="*/ 9751 h 12927"/>
                  <a:gd name="T76" fmla="*/ 28 w 16151"/>
                  <a:gd name="T77" fmla="*/ 9411 h 12927"/>
                  <a:gd name="T78" fmla="*/ 1772 w 16151"/>
                  <a:gd name="T79" fmla="*/ 7555 h 12927"/>
                  <a:gd name="T80" fmla="*/ 1988 w 16151"/>
                  <a:gd name="T81" fmla="*/ 8218 h 12927"/>
                  <a:gd name="T82" fmla="*/ 121 w 16151"/>
                  <a:gd name="T83" fmla="*/ 8145 h 12927"/>
                  <a:gd name="T84" fmla="*/ 131 w 16151"/>
                  <a:gd name="T85" fmla="*/ 7733 h 12927"/>
                  <a:gd name="T86" fmla="*/ 1988 w 16151"/>
                  <a:gd name="T87" fmla="*/ 6086 h 12927"/>
                  <a:gd name="T88" fmla="*/ 1772 w 16151"/>
                  <a:gd name="T89" fmla="*/ 6748 h 12927"/>
                  <a:gd name="T90" fmla="*/ 23 w 16151"/>
                  <a:gd name="T91" fmla="*/ 6462 h 12927"/>
                  <a:gd name="T92" fmla="*/ 1410 w 16151"/>
                  <a:gd name="T93" fmla="*/ 6114 h 12927"/>
                  <a:gd name="T94" fmla="*/ 2098 w 16151"/>
                  <a:gd name="T95" fmla="*/ 4723 h 12927"/>
                  <a:gd name="T96" fmla="*/ 1493 w 16151"/>
                  <a:gd name="T97" fmla="*/ 5106 h 12927"/>
                  <a:gd name="T98" fmla="*/ 5 w 16151"/>
                  <a:gd name="T99" fmla="*/ 4736 h 12927"/>
                  <a:gd name="T100" fmla="*/ 1664 w 16151"/>
                  <a:gd name="T101" fmla="*/ 4395 h 12927"/>
                  <a:gd name="T102" fmla="*/ 2055 w 16151"/>
                  <a:gd name="T103" fmla="*/ 3389 h 12927"/>
                  <a:gd name="T104" fmla="*/ 185 w 16151"/>
                  <a:gd name="T105" fmla="*/ 3429 h 12927"/>
                  <a:gd name="T106" fmla="*/ 76 w 16151"/>
                  <a:gd name="T107" fmla="*/ 3031 h 12927"/>
                  <a:gd name="T108" fmla="*/ 1898 w 16151"/>
                  <a:gd name="T109" fmla="*/ 1280 h 12927"/>
                  <a:gd name="T110" fmla="*/ 1882 w 16151"/>
                  <a:gd name="T111" fmla="*/ 1976 h 12927"/>
                  <a:gd name="T112" fmla="*/ 61 w 16151"/>
                  <a:gd name="T113" fmla="*/ 1779 h 12927"/>
                  <a:gd name="T114" fmla="*/ 208 w 16151"/>
                  <a:gd name="T115" fmla="*/ 1393 h 12927"/>
                  <a:gd name="T116" fmla="*/ 16149 w 16151"/>
                  <a:gd name="T117" fmla="*/ 3719 h 12927"/>
                  <a:gd name="T118" fmla="*/ 11937 w 16151"/>
                  <a:gd name="T119" fmla="*/ 10177 h 12927"/>
                  <a:gd name="T120" fmla="*/ 11707 w 16151"/>
                  <a:gd name="T121" fmla="*/ 10058 h 12927"/>
                  <a:gd name="T122" fmla="*/ 12055 w 16151"/>
                  <a:gd name="T123" fmla="*/ 10097 h 12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151" h="12927">
                    <a:moveTo>
                      <a:pt x="1623" y="0"/>
                    </a:moveTo>
                    <a:lnTo>
                      <a:pt x="9792" y="0"/>
                    </a:lnTo>
                    <a:lnTo>
                      <a:pt x="9851" y="1"/>
                    </a:lnTo>
                    <a:lnTo>
                      <a:pt x="9910" y="6"/>
                    </a:lnTo>
                    <a:lnTo>
                      <a:pt x="9967" y="13"/>
                    </a:lnTo>
                    <a:lnTo>
                      <a:pt x="10025" y="23"/>
                    </a:lnTo>
                    <a:lnTo>
                      <a:pt x="10080" y="36"/>
                    </a:lnTo>
                    <a:lnTo>
                      <a:pt x="10135" y="53"/>
                    </a:lnTo>
                    <a:lnTo>
                      <a:pt x="10189" y="71"/>
                    </a:lnTo>
                    <a:lnTo>
                      <a:pt x="10242" y="92"/>
                    </a:lnTo>
                    <a:lnTo>
                      <a:pt x="10293" y="115"/>
                    </a:lnTo>
                    <a:lnTo>
                      <a:pt x="10343" y="140"/>
                    </a:lnTo>
                    <a:lnTo>
                      <a:pt x="10391" y="169"/>
                    </a:lnTo>
                    <a:lnTo>
                      <a:pt x="10439" y="199"/>
                    </a:lnTo>
                    <a:lnTo>
                      <a:pt x="10484" y="231"/>
                    </a:lnTo>
                    <a:lnTo>
                      <a:pt x="10527" y="266"/>
                    </a:lnTo>
                    <a:lnTo>
                      <a:pt x="10570" y="302"/>
                    </a:lnTo>
                    <a:lnTo>
                      <a:pt x="10610" y="340"/>
                    </a:lnTo>
                    <a:lnTo>
                      <a:pt x="10649" y="381"/>
                    </a:lnTo>
                    <a:lnTo>
                      <a:pt x="10685" y="423"/>
                    </a:lnTo>
                    <a:lnTo>
                      <a:pt x="10719" y="467"/>
                    </a:lnTo>
                    <a:lnTo>
                      <a:pt x="10752" y="512"/>
                    </a:lnTo>
                    <a:lnTo>
                      <a:pt x="10782" y="560"/>
                    </a:lnTo>
                    <a:lnTo>
                      <a:pt x="10810" y="608"/>
                    </a:lnTo>
                    <a:lnTo>
                      <a:pt x="10835" y="658"/>
                    </a:lnTo>
                    <a:lnTo>
                      <a:pt x="10859" y="709"/>
                    </a:lnTo>
                    <a:lnTo>
                      <a:pt x="10880" y="762"/>
                    </a:lnTo>
                    <a:lnTo>
                      <a:pt x="10898" y="815"/>
                    </a:lnTo>
                    <a:lnTo>
                      <a:pt x="10914" y="871"/>
                    </a:lnTo>
                    <a:lnTo>
                      <a:pt x="10926" y="926"/>
                    </a:lnTo>
                    <a:lnTo>
                      <a:pt x="10937" y="984"/>
                    </a:lnTo>
                    <a:lnTo>
                      <a:pt x="10944" y="1041"/>
                    </a:lnTo>
                    <a:lnTo>
                      <a:pt x="10948" y="1100"/>
                    </a:lnTo>
                    <a:lnTo>
                      <a:pt x="10950" y="1160"/>
                    </a:lnTo>
                    <a:lnTo>
                      <a:pt x="10950" y="11767"/>
                    </a:lnTo>
                    <a:lnTo>
                      <a:pt x="10948" y="11827"/>
                    </a:lnTo>
                    <a:lnTo>
                      <a:pt x="10944" y="11886"/>
                    </a:lnTo>
                    <a:lnTo>
                      <a:pt x="10937" y="11943"/>
                    </a:lnTo>
                    <a:lnTo>
                      <a:pt x="10926" y="12001"/>
                    </a:lnTo>
                    <a:lnTo>
                      <a:pt x="10914" y="12056"/>
                    </a:lnTo>
                    <a:lnTo>
                      <a:pt x="10898" y="12112"/>
                    </a:lnTo>
                    <a:lnTo>
                      <a:pt x="10880" y="12165"/>
                    </a:lnTo>
                    <a:lnTo>
                      <a:pt x="10859" y="12218"/>
                    </a:lnTo>
                    <a:lnTo>
                      <a:pt x="10835" y="12269"/>
                    </a:lnTo>
                    <a:lnTo>
                      <a:pt x="10810" y="12319"/>
                    </a:lnTo>
                    <a:lnTo>
                      <a:pt x="10782" y="12367"/>
                    </a:lnTo>
                    <a:lnTo>
                      <a:pt x="10752" y="12415"/>
                    </a:lnTo>
                    <a:lnTo>
                      <a:pt x="10719" y="12460"/>
                    </a:lnTo>
                    <a:lnTo>
                      <a:pt x="10685" y="12504"/>
                    </a:lnTo>
                    <a:lnTo>
                      <a:pt x="10649" y="12546"/>
                    </a:lnTo>
                    <a:lnTo>
                      <a:pt x="10610" y="12587"/>
                    </a:lnTo>
                    <a:lnTo>
                      <a:pt x="10570" y="12625"/>
                    </a:lnTo>
                    <a:lnTo>
                      <a:pt x="10527" y="12661"/>
                    </a:lnTo>
                    <a:lnTo>
                      <a:pt x="10484" y="12696"/>
                    </a:lnTo>
                    <a:lnTo>
                      <a:pt x="10439" y="12728"/>
                    </a:lnTo>
                    <a:lnTo>
                      <a:pt x="10391" y="12758"/>
                    </a:lnTo>
                    <a:lnTo>
                      <a:pt x="10343" y="12787"/>
                    </a:lnTo>
                    <a:lnTo>
                      <a:pt x="10293" y="12812"/>
                    </a:lnTo>
                    <a:lnTo>
                      <a:pt x="10242" y="12835"/>
                    </a:lnTo>
                    <a:lnTo>
                      <a:pt x="10189" y="12856"/>
                    </a:lnTo>
                    <a:lnTo>
                      <a:pt x="10135" y="12874"/>
                    </a:lnTo>
                    <a:lnTo>
                      <a:pt x="10080" y="12891"/>
                    </a:lnTo>
                    <a:lnTo>
                      <a:pt x="10025" y="12904"/>
                    </a:lnTo>
                    <a:lnTo>
                      <a:pt x="9967" y="12914"/>
                    </a:lnTo>
                    <a:lnTo>
                      <a:pt x="9910" y="12921"/>
                    </a:lnTo>
                    <a:lnTo>
                      <a:pt x="9851" y="12926"/>
                    </a:lnTo>
                    <a:lnTo>
                      <a:pt x="9792" y="12927"/>
                    </a:lnTo>
                    <a:lnTo>
                      <a:pt x="1623" y="12927"/>
                    </a:lnTo>
                    <a:lnTo>
                      <a:pt x="1564" y="12926"/>
                    </a:lnTo>
                    <a:lnTo>
                      <a:pt x="1505" y="12921"/>
                    </a:lnTo>
                    <a:lnTo>
                      <a:pt x="1448" y="12914"/>
                    </a:lnTo>
                    <a:lnTo>
                      <a:pt x="1391" y="12904"/>
                    </a:lnTo>
                    <a:lnTo>
                      <a:pt x="1334" y="12891"/>
                    </a:lnTo>
                    <a:lnTo>
                      <a:pt x="1280" y="12874"/>
                    </a:lnTo>
                    <a:lnTo>
                      <a:pt x="1226" y="12856"/>
                    </a:lnTo>
                    <a:lnTo>
                      <a:pt x="1173" y="12835"/>
                    </a:lnTo>
                    <a:lnTo>
                      <a:pt x="1122" y="12812"/>
                    </a:lnTo>
                    <a:lnTo>
                      <a:pt x="1072" y="12787"/>
                    </a:lnTo>
                    <a:lnTo>
                      <a:pt x="1024" y="12758"/>
                    </a:lnTo>
                    <a:lnTo>
                      <a:pt x="977" y="12728"/>
                    </a:lnTo>
                    <a:lnTo>
                      <a:pt x="932" y="12696"/>
                    </a:lnTo>
                    <a:lnTo>
                      <a:pt x="887" y="12661"/>
                    </a:lnTo>
                    <a:lnTo>
                      <a:pt x="845" y="12625"/>
                    </a:lnTo>
                    <a:lnTo>
                      <a:pt x="806" y="12587"/>
                    </a:lnTo>
                    <a:lnTo>
                      <a:pt x="766" y="12546"/>
                    </a:lnTo>
                    <a:lnTo>
                      <a:pt x="730" y="12504"/>
                    </a:lnTo>
                    <a:lnTo>
                      <a:pt x="696" y="12460"/>
                    </a:lnTo>
                    <a:lnTo>
                      <a:pt x="663" y="12415"/>
                    </a:lnTo>
                    <a:lnTo>
                      <a:pt x="633" y="12367"/>
                    </a:lnTo>
                    <a:lnTo>
                      <a:pt x="605" y="12319"/>
                    </a:lnTo>
                    <a:lnTo>
                      <a:pt x="579" y="12269"/>
                    </a:lnTo>
                    <a:lnTo>
                      <a:pt x="556" y="12218"/>
                    </a:lnTo>
                    <a:lnTo>
                      <a:pt x="535" y="12165"/>
                    </a:lnTo>
                    <a:lnTo>
                      <a:pt x="517" y="12112"/>
                    </a:lnTo>
                    <a:lnTo>
                      <a:pt x="502" y="12056"/>
                    </a:lnTo>
                    <a:lnTo>
                      <a:pt x="489" y="12001"/>
                    </a:lnTo>
                    <a:lnTo>
                      <a:pt x="478" y="11943"/>
                    </a:lnTo>
                    <a:lnTo>
                      <a:pt x="470" y="11886"/>
                    </a:lnTo>
                    <a:lnTo>
                      <a:pt x="466" y="11827"/>
                    </a:lnTo>
                    <a:lnTo>
                      <a:pt x="464" y="11767"/>
                    </a:lnTo>
                    <a:lnTo>
                      <a:pt x="464" y="11427"/>
                    </a:lnTo>
                    <a:lnTo>
                      <a:pt x="1233" y="11427"/>
                    </a:lnTo>
                    <a:lnTo>
                      <a:pt x="1241" y="11427"/>
                    </a:lnTo>
                    <a:lnTo>
                      <a:pt x="1249" y="11427"/>
                    </a:lnTo>
                    <a:lnTo>
                      <a:pt x="1258" y="11426"/>
                    </a:lnTo>
                    <a:lnTo>
                      <a:pt x="1266" y="11425"/>
                    </a:lnTo>
                    <a:lnTo>
                      <a:pt x="1285" y="11450"/>
                    </a:lnTo>
                    <a:lnTo>
                      <a:pt x="1306" y="11475"/>
                    </a:lnTo>
                    <a:lnTo>
                      <a:pt x="1328" y="11497"/>
                    </a:lnTo>
                    <a:lnTo>
                      <a:pt x="1352" y="11519"/>
                    </a:lnTo>
                    <a:lnTo>
                      <a:pt x="1376" y="11539"/>
                    </a:lnTo>
                    <a:lnTo>
                      <a:pt x="1402" y="11557"/>
                    </a:lnTo>
                    <a:lnTo>
                      <a:pt x="1429" y="11575"/>
                    </a:lnTo>
                    <a:lnTo>
                      <a:pt x="1457" y="11590"/>
                    </a:lnTo>
                    <a:lnTo>
                      <a:pt x="1486" y="11604"/>
                    </a:lnTo>
                    <a:lnTo>
                      <a:pt x="1515" y="11616"/>
                    </a:lnTo>
                    <a:lnTo>
                      <a:pt x="1546" y="11627"/>
                    </a:lnTo>
                    <a:lnTo>
                      <a:pt x="1578" y="11636"/>
                    </a:lnTo>
                    <a:lnTo>
                      <a:pt x="1610" y="11642"/>
                    </a:lnTo>
                    <a:lnTo>
                      <a:pt x="1642" y="11647"/>
                    </a:lnTo>
                    <a:lnTo>
                      <a:pt x="1660" y="11649"/>
                    </a:lnTo>
                    <a:lnTo>
                      <a:pt x="1677" y="11650"/>
                    </a:lnTo>
                    <a:lnTo>
                      <a:pt x="1693" y="11651"/>
                    </a:lnTo>
                    <a:lnTo>
                      <a:pt x="1710" y="11651"/>
                    </a:lnTo>
                    <a:lnTo>
                      <a:pt x="1738" y="11651"/>
                    </a:lnTo>
                    <a:lnTo>
                      <a:pt x="1767" y="11649"/>
                    </a:lnTo>
                    <a:lnTo>
                      <a:pt x="1794" y="11645"/>
                    </a:lnTo>
                    <a:lnTo>
                      <a:pt x="1821" y="11640"/>
                    </a:lnTo>
                    <a:lnTo>
                      <a:pt x="1847" y="11634"/>
                    </a:lnTo>
                    <a:lnTo>
                      <a:pt x="1874" y="11627"/>
                    </a:lnTo>
                    <a:lnTo>
                      <a:pt x="1900" y="11618"/>
                    </a:lnTo>
                    <a:lnTo>
                      <a:pt x="1924" y="11609"/>
                    </a:lnTo>
                    <a:lnTo>
                      <a:pt x="1949" y="11598"/>
                    </a:lnTo>
                    <a:lnTo>
                      <a:pt x="1972" y="11586"/>
                    </a:lnTo>
                    <a:lnTo>
                      <a:pt x="1996" y="11572"/>
                    </a:lnTo>
                    <a:lnTo>
                      <a:pt x="2018" y="11557"/>
                    </a:lnTo>
                    <a:lnTo>
                      <a:pt x="2039" y="11542"/>
                    </a:lnTo>
                    <a:lnTo>
                      <a:pt x="2060" y="11526"/>
                    </a:lnTo>
                    <a:lnTo>
                      <a:pt x="2080" y="11509"/>
                    </a:lnTo>
                    <a:lnTo>
                      <a:pt x="2100" y="11491"/>
                    </a:lnTo>
                    <a:lnTo>
                      <a:pt x="2118" y="11471"/>
                    </a:lnTo>
                    <a:lnTo>
                      <a:pt x="2135" y="11451"/>
                    </a:lnTo>
                    <a:lnTo>
                      <a:pt x="2151" y="11431"/>
                    </a:lnTo>
                    <a:lnTo>
                      <a:pt x="2166" y="11409"/>
                    </a:lnTo>
                    <a:lnTo>
                      <a:pt x="2181" y="11387"/>
                    </a:lnTo>
                    <a:lnTo>
                      <a:pt x="2195" y="11363"/>
                    </a:lnTo>
                    <a:lnTo>
                      <a:pt x="2207" y="11340"/>
                    </a:lnTo>
                    <a:lnTo>
                      <a:pt x="2218" y="11315"/>
                    </a:lnTo>
                    <a:lnTo>
                      <a:pt x="2227" y="11291"/>
                    </a:lnTo>
                    <a:lnTo>
                      <a:pt x="2236" y="11264"/>
                    </a:lnTo>
                    <a:lnTo>
                      <a:pt x="2243" y="11239"/>
                    </a:lnTo>
                    <a:lnTo>
                      <a:pt x="2249" y="11212"/>
                    </a:lnTo>
                    <a:lnTo>
                      <a:pt x="2254" y="11185"/>
                    </a:lnTo>
                    <a:lnTo>
                      <a:pt x="2258" y="11157"/>
                    </a:lnTo>
                    <a:lnTo>
                      <a:pt x="2260" y="11129"/>
                    </a:lnTo>
                    <a:lnTo>
                      <a:pt x="2260" y="11101"/>
                    </a:lnTo>
                    <a:lnTo>
                      <a:pt x="2260" y="11072"/>
                    </a:lnTo>
                    <a:lnTo>
                      <a:pt x="2258" y="11045"/>
                    </a:lnTo>
                    <a:lnTo>
                      <a:pt x="2254" y="11017"/>
                    </a:lnTo>
                    <a:lnTo>
                      <a:pt x="2249" y="10990"/>
                    </a:lnTo>
                    <a:lnTo>
                      <a:pt x="2243" y="10963"/>
                    </a:lnTo>
                    <a:lnTo>
                      <a:pt x="2236" y="10937"/>
                    </a:lnTo>
                    <a:lnTo>
                      <a:pt x="2227" y="10912"/>
                    </a:lnTo>
                    <a:lnTo>
                      <a:pt x="2218" y="10887"/>
                    </a:lnTo>
                    <a:lnTo>
                      <a:pt x="2207" y="10862"/>
                    </a:lnTo>
                    <a:lnTo>
                      <a:pt x="2195" y="10838"/>
                    </a:lnTo>
                    <a:lnTo>
                      <a:pt x="2181" y="10816"/>
                    </a:lnTo>
                    <a:lnTo>
                      <a:pt x="2166" y="10793"/>
                    </a:lnTo>
                    <a:lnTo>
                      <a:pt x="2151" y="10771"/>
                    </a:lnTo>
                    <a:lnTo>
                      <a:pt x="2135" y="10750"/>
                    </a:lnTo>
                    <a:lnTo>
                      <a:pt x="2118" y="10731"/>
                    </a:lnTo>
                    <a:lnTo>
                      <a:pt x="2100" y="10712"/>
                    </a:lnTo>
                    <a:lnTo>
                      <a:pt x="2080" y="10694"/>
                    </a:lnTo>
                    <a:lnTo>
                      <a:pt x="2060" y="10677"/>
                    </a:lnTo>
                    <a:lnTo>
                      <a:pt x="2039" y="10659"/>
                    </a:lnTo>
                    <a:lnTo>
                      <a:pt x="2018" y="10644"/>
                    </a:lnTo>
                    <a:lnTo>
                      <a:pt x="1996" y="10630"/>
                    </a:lnTo>
                    <a:lnTo>
                      <a:pt x="1972" y="10617"/>
                    </a:lnTo>
                    <a:lnTo>
                      <a:pt x="1949" y="10605"/>
                    </a:lnTo>
                    <a:lnTo>
                      <a:pt x="1924" y="10594"/>
                    </a:lnTo>
                    <a:lnTo>
                      <a:pt x="1900" y="10584"/>
                    </a:lnTo>
                    <a:lnTo>
                      <a:pt x="1874" y="10576"/>
                    </a:lnTo>
                    <a:lnTo>
                      <a:pt x="1847" y="10567"/>
                    </a:lnTo>
                    <a:lnTo>
                      <a:pt x="1821" y="10561"/>
                    </a:lnTo>
                    <a:lnTo>
                      <a:pt x="1794" y="10556"/>
                    </a:lnTo>
                    <a:lnTo>
                      <a:pt x="1767" y="10553"/>
                    </a:lnTo>
                    <a:lnTo>
                      <a:pt x="1738" y="10551"/>
                    </a:lnTo>
                    <a:lnTo>
                      <a:pt x="1710" y="10550"/>
                    </a:lnTo>
                    <a:lnTo>
                      <a:pt x="1693" y="10550"/>
                    </a:lnTo>
                    <a:lnTo>
                      <a:pt x="1677" y="10551"/>
                    </a:lnTo>
                    <a:lnTo>
                      <a:pt x="1660" y="10552"/>
                    </a:lnTo>
                    <a:lnTo>
                      <a:pt x="1642" y="10554"/>
                    </a:lnTo>
                    <a:lnTo>
                      <a:pt x="1610" y="10559"/>
                    </a:lnTo>
                    <a:lnTo>
                      <a:pt x="1578" y="10566"/>
                    </a:lnTo>
                    <a:lnTo>
                      <a:pt x="1546" y="10576"/>
                    </a:lnTo>
                    <a:lnTo>
                      <a:pt x="1515" y="10586"/>
                    </a:lnTo>
                    <a:lnTo>
                      <a:pt x="1486" y="10598"/>
                    </a:lnTo>
                    <a:lnTo>
                      <a:pt x="1457" y="10612"/>
                    </a:lnTo>
                    <a:lnTo>
                      <a:pt x="1429" y="10628"/>
                    </a:lnTo>
                    <a:lnTo>
                      <a:pt x="1402" y="10645"/>
                    </a:lnTo>
                    <a:lnTo>
                      <a:pt x="1376" y="10663"/>
                    </a:lnTo>
                    <a:lnTo>
                      <a:pt x="1352" y="10684"/>
                    </a:lnTo>
                    <a:lnTo>
                      <a:pt x="1328" y="10705"/>
                    </a:lnTo>
                    <a:lnTo>
                      <a:pt x="1306" y="10728"/>
                    </a:lnTo>
                    <a:lnTo>
                      <a:pt x="1285" y="10751"/>
                    </a:lnTo>
                    <a:lnTo>
                      <a:pt x="1266" y="10777"/>
                    </a:lnTo>
                    <a:lnTo>
                      <a:pt x="1258" y="10776"/>
                    </a:lnTo>
                    <a:lnTo>
                      <a:pt x="1249" y="10776"/>
                    </a:lnTo>
                    <a:lnTo>
                      <a:pt x="1241" y="10776"/>
                    </a:lnTo>
                    <a:lnTo>
                      <a:pt x="1233" y="10776"/>
                    </a:lnTo>
                    <a:lnTo>
                      <a:pt x="464" y="10776"/>
                    </a:lnTo>
                    <a:lnTo>
                      <a:pt x="464" y="9847"/>
                    </a:lnTo>
                    <a:lnTo>
                      <a:pt x="1233" y="9847"/>
                    </a:lnTo>
                    <a:lnTo>
                      <a:pt x="1241" y="9847"/>
                    </a:lnTo>
                    <a:lnTo>
                      <a:pt x="1249" y="9847"/>
                    </a:lnTo>
                    <a:lnTo>
                      <a:pt x="1258" y="9846"/>
                    </a:lnTo>
                    <a:lnTo>
                      <a:pt x="1266" y="9846"/>
                    </a:lnTo>
                    <a:lnTo>
                      <a:pt x="1285" y="9870"/>
                    </a:lnTo>
                    <a:lnTo>
                      <a:pt x="1306" y="9895"/>
                    </a:lnTo>
                    <a:lnTo>
                      <a:pt x="1328" y="9918"/>
                    </a:lnTo>
                    <a:lnTo>
                      <a:pt x="1352" y="9939"/>
                    </a:lnTo>
                    <a:lnTo>
                      <a:pt x="1376" y="9959"/>
                    </a:lnTo>
                    <a:lnTo>
                      <a:pt x="1402" y="9978"/>
                    </a:lnTo>
                    <a:lnTo>
                      <a:pt x="1429" y="9995"/>
                    </a:lnTo>
                    <a:lnTo>
                      <a:pt x="1457" y="10010"/>
                    </a:lnTo>
                    <a:lnTo>
                      <a:pt x="1486" y="10024"/>
                    </a:lnTo>
                    <a:lnTo>
                      <a:pt x="1515" y="10036"/>
                    </a:lnTo>
                    <a:lnTo>
                      <a:pt x="1546" y="10047"/>
                    </a:lnTo>
                    <a:lnTo>
                      <a:pt x="1578" y="10056"/>
                    </a:lnTo>
                    <a:lnTo>
                      <a:pt x="1610" y="10062"/>
                    </a:lnTo>
                    <a:lnTo>
                      <a:pt x="1642" y="10067"/>
                    </a:lnTo>
                    <a:lnTo>
                      <a:pt x="1660" y="10069"/>
                    </a:lnTo>
                    <a:lnTo>
                      <a:pt x="1677" y="10072"/>
                    </a:lnTo>
                    <a:lnTo>
                      <a:pt x="1693" y="10072"/>
                    </a:lnTo>
                    <a:lnTo>
                      <a:pt x="1710" y="10073"/>
                    </a:lnTo>
                    <a:lnTo>
                      <a:pt x="1738" y="10072"/>
                    </a:lnTo>
                    <a:lnTo>
                      <a:pt x="1767" y="10069"/>
                    </a:lnTo>
                    <a:lnTo>
                      <a:pt x="1794" y="10065"/>
                    </a:lnTo>
                    <a:lnTo>
                      <a:pt x="1821" y="10060"/>
                    </a:lnTo>
                    <a:lnTo>
                      <a:pt x="1847" y="10054"/>
                    </a:lnTo>
                    <a:lnTo>
                      <a:pt x="1874" y="10047"/>
                    </a:lnTo>
                    <a:lnTo>
                      <a:pt x="1900" y="10038"/>
                    </a:lnTo>
                    <a:lnTo>
                      <a:pt x="1924" y="10029"/>
                    </a:lnTo>
                    <a:lnTo>
                      <a:pt x="1949" y="10018"/>
                    </a:lnTo>
                    <a:lnTo>
                      <a:pt x="1972" y="10006"/>
                    </a:lnTo>
                    <a:lnTo>
                      <a:pt x="1996" y="9993"/>
                    </a:lnTo>
                    <a:lnTo>
                      <a:pt x="2018" y="9978"/>
                    </a:lnTo>
                    <a:lnTo>
                      <a:pt x="2039" y="9962"/>
                    </a:lnTo>
                    <a:lnTo>
                      <a:pt x="2060" y="9946"/>
                    </a:lnTo>
                    <a:lnTo>
                      <a:pt x="2080" y="9929"/>
                    </a:lnTo>
                    <a:lnTo>
                      <a:pt x="2100" y="9911"/>
                    </a:lnTo>
                    <a:lnTo>
                      <a:pt x="2118" y="9892"/>
                    </a:lnTo>
                    <a:lnTo>
                      <a:pt x="2135" y="9872"/>
                    </a:lnTo>
                    <a:lnTo>
                      <a:pt x="2151" y="9851"/>
                    </a:lnTo>
                    <a:lnTo>
                      <a:pt x="2166" y="9829"/>
                    </a:lnTo>
                    <a:lnTo>
                      <a:pt x="2181" y="9807"/>
                    </a:lnTo>
                    <a:lnTo>
                      <a:pt x="2195" y="9784"/>
                    </a:lnTo>
                    <a:lnTo>
                      <a:pt x="2207" y="9760"/>
                    </a:lnTo>
                    <a:lnTo>
                      <a:pt x="2218" y="9736"/>
                    </a:lnTo>
                    <a:lnTo>
                      <a:pt x="2227" y="9711"/>
                    </a:lnTo>
                    <a:lnTo>
                      <a:pt x="2236" y="9686"/>
                    </a:lnTo>
                    <a:lnTo>
                      <a:pt x="2243" y="9659"/>
                    </a:lnTo>
                    <a:lnTo>
                      <a:pt x="2249" y="9632"/>
                    </a:lnTo>
                    <a:lnTo>
                      <a:pt x="2254" y="9605"/>
                    </a:lnTo>
                    <a:lnTo>
                      <a:pt x="2258" y="9578"/>
                    </a:lnTo>
                    <a:lnTo>
                      <a:pt x="2260" y="9550"/>
                    </a:lnTo>
                    <a:lnTo>
                      <a:pt x="2260" y="9521"/>
                    </a:lnTo>
                    <a:lnTo>
                      <a:pt x="2260" y="9493"/>
                    </a:lnTo>
                    <a:lnTo>
                      <a:pt x="2258" y="9465"/>
                    </a:lnTo>
                    <a:lnTo>
                      <a:pt x="2254" y="9437"/>
                    </a:lnTo>
                    <a:lnTo>
                      <a:pt x="2249" y="9411"/>
                    </a:lnTo>
                    <a:lnTo>
                      <a:pt x="2243" y="9384"/>
                    </a:lnTo>
                    <a:lnTo>
                      <a:pt x="2236" y="9357"/>
                    </a:lnTo>
                    <a:lnTo>
                      <a:pt x="2227" y="9332"/>
                    </a:lnTo>
                    <a:lnTo>
                      <a:pt x="2218" y="9307"/>
                    </a:lnTo>
                    <a:lnTo>
                      <a:pt x="2207" y="9283"/>
                    </a:lnTo>
                    <a:lnTo>
                      <a:pt x="2195" y="9259"/>
                    </a:lnTo>
                    <a:lnTo>
                      <a:pt x="2181" y="9236"/>
                    </a:lnTo>
                    <a:lnTo>
                      <a:pt x="2166" y="9214"/>
                    </a:lnTo>
                    <a:lnTo>
                      <a:pt x="2151" y="9192"/>
                    </a:lnTo>
                    <a:lnTo>
                      <a:pt x="2135" y="9172"/>
                    </a:lnTo>
                    <a:lnTo>
                      <a:pt x="2118" y="9151"/>
                    </a:lnTo>
                    <a:lnTo>
                      <a:pt x="2100" y="9132"/>
                    </a:lnTo>
                    <a:lnTo>
                      <a:pt x="2080" y="9114"/>
                    </a:lnTo>
                    <a:lnTo>
                      <a:pt x="2060" y="9097"/>
                    </a:lnTo>
                    <a:lnTo>
                      <a:pt x="2039" y="9081"/>
                    </a:lnTo>
                    <a:lnTo>
                      <a:pt x="2018" y="9064"/>
                    </a:lnTo>
                    <a:lnTo>
                      <a:pt x="1996" y="9050"/>
                    </a:lnTo>
                    <a:lnTo>
                      <a:pt x="1972" y="9037"/>
                    </a:lnTo>
                    <a:lnTo>
                      <a:pt x="1949" y="9025"/>
                    </a:lnTo>
                    <a:lnTo>
                      <a:pt x="1924" y="9014"/>
                    </a:lnTo>
                    <a:lnTo>
                      <a:pt x="1900" y="9004"/>
                    </a:lnTo>
                    <a:lnTo>
                      <a:pt x="1874" y="8996"/>
                    </a:lnTo>
                    <a:lnTo>
                      <a:pt x="1847" y="8988"/>
                    </a:lnTo>
                    <a:lnTo>
                      <a:pt x="1821" y="8982"/>
                    </a:lnTo>
                    <a:lnTo>
                      <a:pt x="1794" y="8978"/>
                    </a:lnTo>
                    <a:lnTo>
                      <a:pt x="1767" y="8974"/>
                    </a:lnTo>
                    <a:lnTo>
                      <a:pt x="1738" y="8972"/>
                    </a:lnTo>
                    <a:lnTo>
                      <a:pt x="1710" y="8971"/>
                    </a:lnTo>
                    <a:lnTo>
                      <a:pt x="1693" y="8971"/>
                    </a:lnTo>
                    <a:lnTo>
                      <a:pt x="1677" y="8972"/>
                    </a:lnTo>
                    <a:lnTo>
                      <a:pt x="1660" y="8974"/>
                    </a:lnTo>
                    <a:lnTo>
                      <a:pt x="1642" y="8975"/>
                    </a:lnTo>
                    <a:lnTo>
                      <a:pt x="1610" y="8980"/>
                    </a:lnTo>
                    <a:lnTo>
                      <a:pt x="1578" y="8987"/>
                    </a:lnTo>
                    <a:lnTo>
                      <a:pt x="1546" y="8996"/>
                    </a:lnTo>
                    <a:lnTo>
                      <a:pt x="1515" y="9006"/>
                    </a:lnTo>
                    <a:lnTo>
                      <a:pt x="1486" y="9018"/>
                    </a:lnTo>
                    <a:lnTo>
                      <a:pt x="1457" y="9032"/>
                    </a:lnTo>
                    <a:lnTo>
                      <a:pt x="1429" y="9048"/>
                    </a:lnTo>
                    <a:lnTo>
                      <a:pt x="1402" y="9065"/>
                    </a:lnTo>
                    <a:lnTo>
                      <a:pt x="1376" y="9084"/>
                    </a:lnTo>
                    <a:lnTo>
                      <a:pt x="1352" y="9104"/>
                    </a:lnTo>
                    <a:lnTo>
                      <a:pt x="1328" y="9125"/>
                    </a:lnTo>
                    <a:lnTo>
                      <a:pt x="1306" y="9148"/>
                    </a:lnTo>
                    <a:lnTo>
                      <a:pt x="1285" y="9172"/>
                    </a:lnTo>
                    <a:lnTo>
                      <a:pt x="1266" y="9197"/>
                    </a:lnTo>
                    <a:lnTo>
                      <a:pt x="1258" y="9197"/>
                    </a:lnTo>
                    <a:lnTo>
                      <a:pt x="1249" y="9196"/>
                    </a:lnTo>
                    <a:lnTo>
                      <a:pt x="1241" y="9196"/>
                    </a:lnTo>
                    <a:lnTo>
                      <a:pt x="1233" y="9196"/>
                    </a:lnTo>
                    <a:lnTo>
                      <a:pt x="464" y="9196"/>
                    </a:lnTo>
                    <a:lnTo>
                      <a:pt x="464" y="8268"/>
                    </a:lnTo>
                    <a:lnTo>
                      <a:pt x="1233" y="8268"/>
                    </a:lnTo>
                    <a:lnTo>
                      <a:pt x="1241" y="8268"/>
                    </a:lnTo>
                    <a:lnTo>
                      <a:pt x="1249" y="8268"/>
                    </a:lnTo>
                    <a:lnTo>
                      <a:pt x="1258" y="8266"/>
                    </a:lnTo>
                    <a:lnTo>
                      <a:pt x="1266" y="8266"/>
                    </a:lnTo>
                    <a:lnTo>
                      <a:pt x="1285" y="8292"/>
                    </a:lnTo>
                    <a:lnTo>
                      <a:pt x="1306" y="8315"/>
                    </a:lnTo>
                    <a:lnTo>
                      <a:pt x="1328" y="8338"/>
                    </a:lnTo>
                    <a:lnTo>
                      <a:pt x="1352" y="8359"/>
                    </a:lnTo>
                    <a:lnTo>
                      <a:pt x="1376" y="8380"/>
                    </a:lnTo>
                    <a:lnTo>
                      <a:pt x="1402" y="8398"/>
                    </a:lnTo>
                    <a:lnTo>
                      <a:pt x="1429" y="8415"/>
                    </a:lnTo>
                    <a:lnTo>
                      <a:pt x="1457" y="8431"/>
                    </a:lnTo>
                    <a:lnTo>
                      <a:pt x="1486" y="8444"/>
                    </a:lnTo>
                    <a:lnTo>
                      <a:pt x="1515" y="8457"/>
                    </a:lnTo>
                    <a:lnTo>
                      <a:pt x="1546" y="8467"/>
                    </a:lnTo>
                    <a:lnTo>
                      <a:pt x="1578" y="8477"/>
                    </a:lnTo>
                    <a:lnTo>
                      <a:pt x="1610" y="8484"/>
                    </a:lnTo>
                    <a:lnTo>
                      <a:pt x="1642" y="8489"/>
                    </a:lnTo>
                    <a:lnTo>
                      <a:pt x="1660" y="8490"/>
                    </a:lnTo>
                    <a:lnTo>
                      <a:pt x="1677" y="8492"/>
                    </a:lnTo>
                    <a:lnTo>
                      <a:pt x="1693" y="8492"/>
                    </a:lnTo>
                    <a:lnTo>
                      <a:pt x="1710" y="8493"/>
                    </a:lnTo>
                    <a:lnTo>
                      <a:pt x="1738" y="8492"/>
                    </a:lnTo>
                    <a:lnTo>
                      <a:pt x="1767" y="8490"/>
                    </a:lnTo>
                    <a:lnTo>
                      <a:pt x="1794" y="8486"/>
                    </a:lnTo>
                    <a:lnTo>
                      <a:pt x="1821" y="8482"/>
                    </a:lnTo>
                    <a:lnTo>
                      <a:pt x="1847" y="8476"/>
                    </a:lnTo>
                    <a:lnTo>
                      <a:pt x="1874" y="8467"/>
                    </a:lnTo>
                    <a:lnTo>
                      <a:pt x="1900" y="8459"/>
                    </a:lnTo>
                    <a:lnTo>
                      <a:pt x="1924" y="8449"/>
                    </a:lnTo>
                    <a:lnTo>
                      <a:pt x="1949" y="8438"/>
                    </a:lnTo>
                    <a:lnTo>
                      <a:pt x="1972" y="8426"/>
                    </a:lnTo>
                    <a:lnTo>
                      <a:pt x="1996" y="8413"/>
                    </a:lnTo>
                    <a:lnTo>
                      <a:pt x="2018" y="8399"/>
                    </a:lnTo>
                    <a:lnTo>
                      <a:pt x="2039" y="8383"/>
                    </a:lnTo>
                    <a:lnTo>
                      <a:pt x="2060" y="8366"/>
                    </a:lnTo>
                    <a:lnTo>
                      <a:pt x="2080" y="8349"/>
                    </a:lnTo>
                    <a:lnTo>
                      <a:pt x="2100" y="8331"/>
                    </a:lnTo>
                    <a:lnTo>
                      <a:pt x="2118" y="8312"/>
                    </a:lnTo>
                    <a:lnTo>
                      <a:pt x="2135" y="8292"/>
                    </a:lnTo>
                    <a:lnTo>
                      <a:pt x="2151" y="8272"/>
                    </a:lnTo>
                    <a:lnTo>
                      <a:pt x="2166" y="8249"/>
                    </a:lnTo>
                    <a:lnTo>
                      <a:pt x="2181" y="8227"/>
                    </a:lnTo>
                    <a:lnTo>
                      <a:pt x="2195" y="8204"/>
                    </a:lnTo>
                    <a:lnTo>
                      <a:pt x="2207" y="8181"/>
                    </a:lnTo>
                    <a:lnTo>
                      <a:pt x="2218" y="8156"/>
                    </a:lnTo>
                    <a:lnTo>
                      <a:pt x="2227" y="8131"/>
                    </a:lnTo>
                    <a:lnTo>
                      <a:pt x="2236" y="8106"/>
                    </a:lnTo>
                    <a:lnTo>
                      <a:pt x="2243" y="8080"/>
                    </a:lnTo>
                    <a:lnTo>
                      <a:pt x="2249" y="8052"/>
                    </a:lnTo>
                    <a:lnTo>
                      <a:pt x="2254" y="8026"/>
                    </a:lnTo>
                    <a:lnTo>
                      <a:pt x="2258" y="7998"/>
                    </a:lnTo>
                    <a:lnTo>
                      <a:pt x="2260" y="7971"/>
                    </a:lnTo>
                    <a:lnTo>
                      <a:pt x="2260" y="7942"/>
                    </a:lnTo>
                    <a:lnTo>
                      <a:pt x="2260" y="7913"/>
                    </a:lnTo>
                    <a:lnTo>
                      <a:pt x="2258" y="7886"/>
                    </a:lnTo>
                    <a:lnTo>
                      <a:pt x="2254" y="7857"/>
                    </a:lnTo>
                    <a:lnTo>
                      <a:pt x="2249" y="7831"/>
                    </a:lnTo>
                    <a:lnTo>
                      <a:pt x="2243" y="7804"/>
                    </a:lnTo>
                    <a:lnTo>
                      <a:pt x="2236" y="7778"/>
                    </a:lnTo>
                    <a:lnTo>
                      <a:pt x="2227" y="7752"/>
                    </a:lnTo>
                    <a:lnTo>
                      <a:pt x="2218" y="7727"/>
                    </a:lnTo>
                    <a:lnTo>
                      <a:pt x="2207" y="7703"/>
                    </a:lnTo>
                    <a:lnTo>
                      <a:pt x="2195" y="7680"/>
                    </a:lnTo>
                    <a:lnTo>
                      <a:pt x="2181" y="7656"/>
                    </a:lnTo>
                    <a:lnTo>
                      <a:pt x="2166" y="7634"/>
                    </a:lnTo>
                    <a:lnTo>
                      <a:pt x="2151" y="7612"/>
                    </a:lnTo>
                    <a:lnTo>
                      <a:pt x="2135" y="7592"/>
                    </a:lnTo>
                    <a:lnTo>
                      <a:pt x="2118" y="7572"/>
                    </a:lnTo>
                    <a:lnTo>
                      <a:pt x="2100" y="7552"/>
                    </a:lnTo>
                    <a:lnTo>
                      <a:pt x="2080" y="7534"/>
                    </a:lnTo>
                    <a:lnTo>
                      <a:pt x="2060" y="7517"/>
                    </a:lnTo>
                    <a:lnTo>
                      <a:pt x="2039" y="7501"/>
                    </a:lnTo>
                    <a:lnTo>
                      <a:pt x="2018" y="7485"/>
                    </a:lnTo>
                    <a:lnTo>
                      <a:pt x="1996" y="7471"/>
                    </a:lnTo>
                    <a:lnTo>
                      <a:pt x="1972" y="7457"/>
                    </a:lnTo>
                    <a:lnTo>
                      <a:pt x="1949" y="7445"/>
                    </a:lnTo>
                    <a:lnTo>
                      <a:pt x="1924" y="7434"/>
                    </a:lnTo>
                    <a:lnTo>
                      <a:pt x="1900" y="7424"/>
                    </a:lnTo>
                    <a:lnTo>
                      <a:pt x="1874" y="7416"/>
                    </a:lnTo>
                    <a:lnTo>
                      <a:pt x="1847" y="7408"/>
                    </a:lnTo>
                    <a:lnTo>
                      <a:pt x="1821" y="7402"/>
                    </a:lnTo>
                    <a:lnTo>
                      <a:pt x="1794" y="7398"/>
                    </a:lnTo>
                    <a:lnTo>
                      <a:pt x="1767" y="7394"/>
                    </a:lnTo>
                    <a:lnTo>
                      <a:pt x="1738" y="7392"/>
                    </a:lnTo>
                    <a:lnTo>
                      <a:pt x="1710" y="7391"/>
                    </a:lnTo>
                    <a:lnTo>
                      <a:pt x="1693" y="7392"/>
                    </a:lnTo>
                    <a:lnTo>
                      <a:pt x="1677" y="7392"/>
                    </a:lnTo>
                    <a:lnTo>
                      <a:pt x="1660" y="7394"/>
                    </a:lnTo>
                    <a:lnTo>
                      <a:pt x="1642" y="7395"/>
                    </a:lnTo>
                    <a:lnTo>
                      <a:pt x="1610" y="7400"/>
                    </a:lnTo>
                    <a:lnTo>
                      <a:pt x="1578" y="7407"/>
                    </a:lnTo>
                    <a:lnTo>
                      <a:pt x="1546" y="7416"/>
                    </a:lnTo>
                    <a:lnTo>
                      <a:pt x="1515" y="7426"/>
                    </a:lnTo>
                    <a:lnTo>
                      <a:pt x="1486" y="7439"/>
                    </a:lnTo>
                    <a:lnTo>
                      <a:pt x="1457" y="7452"/>
                    </a:lnTo>
                    <a:lnTo>
                      <a:pt x="1429" y="7469"/>
                    </a:lnTo>
                    <a:lnTo>
                      <a:pt x="1402" y="7486"/>
                    </a:lnTo>
                    <a:lnTo>
                      <a:pt x="1376" y="7504"/>
                    </a:lnTo>
                    <a:lnTo>
                      <a:pt x="1352" y="7524"/>
                    </a:lnTo>
                    <a:lnTo>
                      <a:pt x="1328" y="7545"/>
                    </a:lnTo>
                    <a:lnTo>
                      <a:pt x="1306" y="7569"/>
                    </a:lnTo>
                    <a:lnTo>
                      <a:pt x="1285" y="7592"/>
                    </a:lnTo>
                    <a:lnTo>
                      <a:pt x="1266" y="7617"/>
                    </a:lnTo>
                    <a:lnTo>
                      <a:pt x="1258" y="7617"/>
                    </a:lnTo>
                    <a:lnTo>
                      <a:pt x="1249" y="7616"/>
                    </a:lnTo>
                    <a:lnTo>
                      <a:pt x="1241" y="7616"/>
                    </a:lnTo>
                    <a:lnTo>
                      <a:pt x="1233" y="7616"/>
                    </a:lnTo>
                    <a:lnTo>
                      <a:pt x="464" y="7616"/>
                    </a:lnTo>
                    <a:lnTo>
                      <a:pt x="464" y="6688"/>
                    </a:lnTo>
                    <a:lnTo>
                      <a:pt x="1233" y="6688"/>
                    </a:lnTo>
                    <a:lnTo>
                      <a:pt x="1241" y="6688"/>
                    </a:lnTo>
                    <a:lnTo>
                      <a:pt x="1249" y="6688"/>
                    </a:lnTo>
                    <a:lnTo>
                      <a:pt x="1258" y="6687"/>
                    </a:lnTo>
                    <a:lnTo>
                      <a:pt x="1266" y="6687"/>
                    </a:lnTo>
                    <a:lnTo>
                      <a:pt x="1285" y="6712"/>
                    </a:lnTo>
                    <a:lnTo>
                      <a:pt x="1306" y="6735"/>
                    </a:lnTo>
                    <a:lnTo>
                      <a:pt x="1328" y="6758"/>
                    </a:lnTo>
                    <a:lnTo>
                      <a:pt x="1352" y="6780"/>
                    </a:lnTo>
                    <a:lnTo>
                      <a:pt x="1376" y="6800"/>
                    </a:lnTo>
                    <a:lnTo>
                      <a:pt x="1402" y="6818"/>
                    </a:lnTo>
                    <a:lnTo>
                      <a:pt x="1429" y="6835"/>
                    </a:lnTo>
                    <a:lnTo>
                      <a:pt x="1457" y="6851"/>
                    </a:lnTo>
                    <a:lnTo>
                      <a:pt x="1486" y="6866"/>
                    </a:lnTo>
                    <a:lnTo>
                      <a:pt x="1515" y="6878"/>
                    </a:lnTo>
                    <a:lnTo>
                      <a:pt x="1546" y="6888"/>
                    </a:lnTo>
                    <a:lnTo>
                      <a:pt x="1578" y="6897"/>
                    </a:lnTo>
                    <a:lnTo>
                      <a:pt x="1610" y="6904"/>
                    </a:lnTo>
                    <a:lnTo>
                      <a:pt x="1642" y="6909"/>
                    </a:lnTo>
                    <a:lnTo>
                      <a:pt x="1660" y="6911"/>
                    </a:lnTo>
                    <a:lnTo>
                      <a:pt x="1677" y="6912"/>
                    </a:lnTo>
                    <a:lnTo>
                      <a:pt x="1693" y="6913"/>
                    </a:lnTo>
                    <a:lnTo>
                      <a:pt x="1710" y="6913"/>
                    </a:lnTo>
                    <a:lnTo>
                      <a:pt x="1738" y="6912"/>
                    </a:lnTo>
                    <a:lnTo>
                      <a:pt x="1767" y="6910"/>
                    </a:lnTo>
                    <a:lnTo>
                      <a:pt x="1794" y="6907"/>
                    </a:lnTo>
                    <a:lnTo>
                      <a:pt x="1821" y="6902"/>
                    </a:lnTo>
                    <a:lnTo>
                      <a:pt x="1847" y="6896"/>
                    </a:lnTo>
                    <a:lnTo>
                      <a:pt x="1874" y="6888"/>
                    </a:lnTo>
                    <a:lnTo>
                      <a:pt x="1900" y="6880"/>
                    </a:lnTo>
                    <a:lnTo>
                      <a:pt x="1924" y="6870"/>
                    </a:lnTo>
                    <a:lnTo>
                      <a:pt x="1949" y="6858"/>
                    </a:lnTo>
                    <a:lnTo>
                      <a:pt x="1972" y="6846"/>
                    </a:lnTo>
                    <a:lnTo>
                      <a:pt x="1996" y="6833"/>
                    </a:lnTo>
                    <a:lnTo>
                      <a:pt x="2018" y="6819"/>
                    </a:lnTo>
                    <a:lnTo>
                      <a:pt x="2039" y="6803"/>
                    </a:lnTo>
                    <a:lnTo>
                      <a:pt x="2060" y="6787"/>
                    </a:lnTo>
                    <a:lnTo>
                      <a:pt x="2080" y="6770"/>
                    </a:lnTo>
                    <a:lnTo>
                      <a:pt x="2100" y="6751"/>
                    </a:lnTo>
                    <a:lnTo>
                      <a:pt x="2118" y="6732"/>
                    </a:lnTo>
                    <a:lnTo>
                      <a:pt x="2135" y="6712"/>
                    </a:lnTo>
                    <a:lnTo>
                      <a:pt x="2151" y="6692"/>
                    </a:lnTo>
                    <a:lnTo>
                      <a:pt x="2166" y="6670"/>
                    </a:lnTo>
                    <a:lnTo>
                      <a:pt x="2181" y="6647"/>
                    </a:lnTo>
                    <a:lnTo>
                      <a:pt x="2195" y="6624"/>
                    </a:lnTo>
                    <a:lnTo>
                      <a:pt x="2207" y="6601"/>
                    </a:lnTo>
                    <a:lnTo>
                      <a:pt x="2218" y="6577"/>
                    </a:lnTo>
                    <a:lnTo>
                      <a:pt x="2227" y="6551"/>
                    </a:lnTo>
                    <a:lnTo>
                      <a:pt x="2236" y="6526"/>
                    </a:lnTo>
                    <a:lnTo>
                      <a:pt x="2243" y="6500"/>
                    </a:lnTo>
                    <a:lnTo>
                      <a:pt x="2249" y="6473"/>
                    </a:lnTo>
                    <a:lnTo>
                      <a:pt x="2254" y="6446"/>
                    </a:lnTo>
                    <a:lnTo>
                      <a:pt x="2258" y="6418"/>
                    </a:lnTo>
                    <a:lnTo>
                      <a:pt x="2260" y="6391"/>
                    </a:lnTo>
                    <a:lnTo>
                      <a:pt x="2260" y="6362"/>
                    </a:lnTo>
                    <a:lnTo>
                      <a:pt x="2260" y="6334"/>
                    </a:lnTo>
                    <a:lnTo>
                      <a:pt x="2258" y="6306"/>
                    </a:lnTo>
                    <a:lnTo>
                      <a:pt x="2254" y="6279"/>
                    </a:lnTo>
                    <a:lnTo>
                      <a:pt x="2249" y="6251"/>
                    </a:lnTo>
                    <a:lnTo>
                      <a:pt x="2243" y="6224"/>
                    </a:lnTo>
                    <a:lnTo>
                      <a:pt x="2236" y="6198"/>
                    </a:lnTo>
                    <a:lnTo>
                      <a:pt x="2227" y="6173"/>
                    </a:lnTo>
                    <a:lnTo>
                      <a:pt x="2218" y="6147"/>
                    </a:lnTo>
                    <a:lnTo>
                      <a:pt x="2207" y="6123"/>
                    </a:lnTo>
                    <a:lnTo>
                      <a:pt x="2195" y="6100"/>
                    </a:lnTo>
                    <a:lnTo>
                      <a:pt x="2181" y="6077"/>
                    </a:lnTo>
                    <a:lnTo>
                      <a:pt x="2166" y="6054"/>
                    </a:lnTo>
                    <a:lnTo>
                      <a:pt x="2151" y="6032"/>
                    </a:lnTo>
                    <a:lnTo>
                      <a:pt x="2135" y="6012"/>
                    </a:lnTo>
                    <a:lnTo>
                      <a:pt x="2118" y="5992"/>
                    </a:lnTo>
                    <a:lnTo>
                      <a:pt x="2100" y="5973"/>
                    </a:lnTo>
                    <a:lnTo>
                      <a:pt x="2080" y="5954"/>
                    </a:lnTo>
                    <a:lnTo>
                      <a:pt x="2060" y="5937"/>
                    </a:lnTo>
                    <a:lnTo>
                      <a:pt x="2039" y="5921"/>
                    </a:lnTo>
                    <a:lnTo>
                      <a:pt x="2018" y="5905"/>
                    </a:lnTo>
                    <a:lnTo>
                      <a:pt x="1996" y="5891"/>
                    </a:lnTo>
                    <a:lnTo>
                      <a:pt x="1972" y="5878"/>
                    </a:lnTo>
                    <a:lnTo>
                      <a:pt x="1949" y="5866"/>
                    </a:lnTo>
                    <a:lnTo>
                      <a:pt x="1924" y="5854"/>
                    </a:lnTo>
                    <a:lnTo>
                      <a:pt x="1900" y="5844"/>
                    </a:lnTo>
                    <a:lnTo>
                      <a:pt x="1874" y="5836"/>
                    </a:lnTo>
                    <a:lnTo>
                      <a:pt x="1847" y="5829"/>
                    </a:lnTo>
                    <a:lnTo>
                      <a:pt x="1821" y="5822"/>
                    </a:lnTo>
                    <a:lnTo>
                      <a:pt x="1794" y="5818"/>
                    </a:lnTo>
                    <a:lnTo>
                      <a:pt x="1767" y="5814"/>
                    </a:lnTo>
                    <a:lnTo>
                      <a:pt x="1738" y="5812"/>
                    </a:lnTo>
                    <a:lnTo>
                      <a:pt x="1710" y="5811"/>
                    </a:lnTo>
                    <a:lnTo>
                      <a:pt x="1693" y="5812"/>
                    </a:lnTo>
                    <a:lnTo>
                      <a:pt x="1677" y="5812"/>
                    </a:lnTo>
                    <a:lnTo>
                      <a:pt x="1660" y="5814"/>
                    </a:lnTo>
                    <a:lnTo>
                      <a:pt x="1642" y="5815"/>
                    </a:lnTo>
                    <a:lnTo>
                      <a:pt x="1610" y="5820"/>
                    </a:lnTo>
                    <a:lnTo>
                      <a:pt x="1578" y="5827"/>
                    </a:lnTo>
                    <a:lnTo>
                      <a:pt x="1546" y="5836"/>
                    </a:lnTo>
                    <a:lnTo>
                      <a:pt x="1515" y="5846"/>
                    </a:lnTo>
                    <a:lnTo>
                      <a:pt x="1486" y="5859"/>
                    </a:lnTo>
                    <a:lnTo>
                      <a:pt x="1457" y="5873"/>
                    </a:lnTo>
                    <a:lnTo>
                      <a:pt x="1429" y="5889"/>
                    </a:lnTo>
                    <a:lnTo>
                      <a:pt x="1402" y="5906"/>
                    </a:lnTo>
                    <a:lnTo>
                      <a:pt x="1376" y="5924"/>
                    </a:lnTo>
                    <a:lnTo>
                      <a:pt x="1352" y="5944"/>
                    </a:lnTo>
                    <a:lnTo>
                      <a:pt x="1328" y="5966"/>
                    </a:lnTo>
                    <a:lnTo>
                      <a:pt x="1306" y="5989"/>
                    </a:lnTo>
                    <a:lnTo>
                      <a:pt x="1285" y="6013"/>
                    </a:lnTo>
                    <a:lnTo>
                      <a:pt x="1266" y="6037"/>
                    </a:lnTo>
                    <a:lnTo>
                      <a:pt x="1258" y="6037"/>
                    </a:lnTo>
                    <a:lnTo>
                      <a:pt x="1249" y="6036"/>
                    </a:lnTo>
                    <a:lnTo>
                      <a:pt x="1241" y="6036"/>
                    </a:lnTo>
                    <a:lnTo>
                      <a:pt x="1233" y="6036"/>
                    </a:lnTo>
                    <a:lnTo>
                      <a:pt x="464" y="6036"/>
                    </a:lnTo>
                    <a:lnTo>
                      <a:pt x="464" y="5109"/>
                    </a:lnTo>
                    <a:lnTo>
                      <a:pt x="1233" y="5109"/>
                    </a:lnTo>
                    <a:lnTo>
                      <a:pt x="1241" y="5108"/>
                    </a:lnTo>
                    <a:lnTo>
                      <a:pt x="1249" y="5108"/>
                    </a:lnTo>
                    <a:lnTo>
                      <a:pt x="1258" y="5108"/>
                    </a:lnTo>
                    <a:lnTo>
                      <a:pt x="1266" y="5107"/>
                    </a:lnTo>
                    <a:lnTo>
                      <a:pt x="1285" y="5132"/>
                    </a:lnTo>
                    <a:lnTo>
                      <a:pt x="1306" y="5155"/>
                    </a:lnTo>
                    <a:lnTo>
                      <a:pt x="1328" y="5179"/>
                    </a:lnTo>
                    <a:lnTo>
                      <a:pt x="1352" y="5200"/>
                    </a:lnTo>
                    <a:lnTo>
                      <a:pt x="1376" y="5220"/>
                    </a:lnTo>
                    <a:lnTo>
                      <a:pt x="1402" y="5238"/>
                    </a:lnTo>
                    <a:lnTo>
                      <a:pt x="1429" y="5255"/>
                    </a:lnTo>
                    <a:lnTo>
                      <a:pt x="1457" y="5272"/>
                    </a:lnTo>
                    <a:lnTo>
                      <a:pt x="1486" y="5286"/>
                    </a:lnTo>
                    <a:lnTo>
                      <a:pt x="1515" y="5298"/>
                    </a:lnTo>
                    <a:lnTo>
                      <a:pt x="1546" y="5308"/>
                    </a:lnTo>
                    <a:lnTo>
                      <a:pt x="1578" y="5317"/>
                    </a:lnTo>
                    <a:lnTo>
                      <a:pt x="1610" y="5324"/>
                    </a:lnTo>
                    <a:lnTo>
                      <a:pt x="1642" y="5329"/>
                    </a:lnTo>
                    <a:lnTo>
                      <a:pt x="1660" y="5331"/>
                    </a:lnTo>
                    <a:lnTo>
                      <a:pt x="1677" y="5332"/>
                    </a:lnTo>
                    <a:lnTo>
                      <a:pt x="1693" y="5333"/>
                    </a:lnTo>
                    <a:lnTo>
                      <a:pt x="1710" y="5333"/>
                    </a:lnTo>
                    <a:lnTo>
                      <a:pt x="1738" y="5332"/>
                    </a:lnTo>
                    <a:lnTo>
                      <a:pt x="1767" y="5330"/>
                    </a:lnTo>
                    <a:lnTo>
                      <a:pt x="1794" y="5327"/>
                    </a:lnTo>
                    <a:lnTo>
                      <a:pt x="1821" y="5322"/>
                    </a:lnTo>
                    <a:lnTo>
                      <a:pt x="1847" y="5316"/>
                    </a:lnTo>
                    <a:lnTo>
                      <a:pt x="1874" y="5308"/>
                    </a:lnTo>
                    <a:lnTo>
                      <a:pt x="1900" y="5300"/>
                    </a:lnTo>
                    <a:lnTo>
                      <a:pt x="1924" y="5290"/>
                    </a:lnTo>
                    <a:lnTo>
                      <a:pt x="1949" y="5279"/>
                    </a:lnTo>
                    <a:lnTo>
                      <a:pt x="1972" y="5267"/>
                    </a:lnTo>
                    <a:lnTo>
                      <a:pt x="1996" y="5253"/>
                    </a:lnTo>
                    <a:lnTo>
                      <a:pt x="2018" y="5239"/>
                    </a:lnTo>
                    <a:lnTo>
                      <a:pt x="2039" y="5224"/>
                    </a:lnTo>
                    <a:lnTo>
                      <a:pt x="2060" y="5207"/>
                    </a:lnTo>
                    <a:lnTo>
                      <a:pt x="2080" y="5190"/>
                    </a:lnTo>
                    <a:lnTo>
                      <a:pt x="2100" y="5172"/>
                    </a:lnTo>
                    <a:lnTo>
                      <a:pt x="2118" y="5152"/>
                    </a:lnTo>
                    <a:lnTo>
                      <a:pt x="2135" y="5132"/>
                    </a:lnTo>
                    <a:lnTo>
                      <a:pt x="2151" y="5112"/>
                    </a:lnTo>
                    <a:lnTo>
                      <a:pt x="2166" y="5090"/>
                    </a:lnTo>
                    <a:lnTo>
                      <a:pt x="2181" y="5068"/>
                    </a:lnTo>
                    <a:lnTo>
                      <a:pt x="2195" y="5045"/>
                    </a:lnTo>
                    <a:lnTo>
                      <a:pt x="2207" y="5021"/>
                    </a:lnTo>
                    <a:lnTo>
                      <a:pt x="2218" y="4997"/>
                    </a:lnTo>
                    <a:lnTo>
                      <a:pt x="2227" y="4972"/>
                    </a:lnTo>
                    <a:lnTo>
                      <a:pt x="2236" y="4946"/>
                    </a:lnTo>
                    <a:lnTo>
                      <a:pt x="2243" y="4920"/>
                    </a:lnTo>
                    <a:lnTo>
                      <a:pt x="2249" y="4894"/>
                    </a:lnTo>
                    <a:lnTo>
                      <a:pt x="2254" y="4867"/>
                    </a:lnTo>
                    <a:lnTo>
                      <a:pt x="2258" y="4838"/>
                    </a:lnTo>
                    <a:lnTo>
                      <a:pt x="2260" y="4811"/>
                    </a:lnTo>
                    <a:lnTo>
                      <a:pt x="2260" y="4783"/>
                    </a:lnTo>
                    <a:lnTo>
                      <a:pt x="2260" y="4754"/>
                    </a:lnTo>
                    <a:lnTo>
                      <a:pt x="2258" y="4726"/>
                    </a:lnTo>
                    <a:lnTo>
                      <a:pt x="2254" y="4699"/>
                    </a:lnTo>
                    <a:lnTo>
                      <a:pt x="2249" y="4672"/>
                    </a:lnTo>
                    <a:lnTo>
                      <a:pt x="2243" y="4644"/>
                    </a:lnTo>
                    <a:lnTo>
                      <a:pt x="2236" y="4619"/>
                    </a:lnTo>
                    <a:lnTo>
                      <a:pt x="2227" y="4593"/>
                    </a:lnTo>
                    <a:lnTo>
                      <a:pt x="2218" y="4568"/>
                    </a:lnTo>
                    <a:lnTo>
                      <a:pt x="2207" y="4543"/>
                    </a:lnTo>
                    <a:lnTo>
                      <a:pt x="2195" y="4520"/>
                    </a:lnTo>
                    <a:lnTo>
                      <a:pt x="2181" y="4497"/>
                    </a:lnTo>
                    <a:lnTo>
                      <a:pt x="2166" y="4475"/>
                    </a:lnTo>
                    <a:lnTo>
                      <a:pt x="2151" y="4452"/>
                    </a:lnTo>
                    <a:lnTo>
                      <a:pt x="2135" y="4432"/>
                    </a:lnTo>
                    <a:lnTo>
                      <a:pt x="2118" y="4412"/>
                    </a:lnTo>
                    <a:lnTo>
                      <a:pt x="2100" y="4393"/>
                    </a:lnTo>
                    <a:lnTo>
                      <a:pt x="2080" y="4375"/>
                    </a:lnTo>
                    <a:lnTo>
                      <a:pt x="2060" y="4357"/>
                    </a:lnTo>
                    <a:lnTo>
                      <a:pt x="2039" y="4341"/>
                    </a:lnTo>
                    <a:lnTo>
                      <a:pt x="2018" y="4326"/>
                    </a:lnTo>
                    <a:lnTo>
                      <a:pt x="1996" y="4311"/>
                    </a:lnTo>
                    <a:lnTo>
                      <a:pt x="1972" y="4298"/>
                    </a:lnTo>
                    <a:lnTo>
                      <a:pt x="1949" y="4286"/>
                    </a:lnTo>
                    <a:lnTo>
                      <a:pt x="1924" y="4275"/>
                    </a:lnTo>
                    <a:lnTo>
                      <a:pt x="1900" y="4266"/>
                    </a:lnTo>
                    <a:lnTo>
                      <a:pt x="1874" y="4256"/>
                    </a:lnTo>
                    <a:lnTo>
                      <a:pt x="1847" y="4249"/>
                    </a:lnTo>
                    <a:lnTo>
                      <a:pt x="1821" y="4243"/>
                    </a:lnTo>
                    <a:lnTo>
                      <a:pt x="1794" y="4238"/>
                    </a:lnTo>
                    <a:lnTo>
                      <a:pt x="1767" y="4234"/>
                    </a:lnTo>
                    <a:lnTo>
                      <a:pt x="1738" y="4232"/>
                    </a:lnTo>
                    <a:lnTo>
                      <a:pt x="1710" y="4231"/>
                    </a:lnTo>
                    <a:lnTo>
                      <a:pt x="1693" y="4232"/>
                    </a:lnTo>
                    <a:lnTo>
                      <a:pt x="1677" y="4233"/>
                    </a:lnTo>
                    <a:lnTo>
                      <a:pt x="1660" y="4234"/>
                    </a:lnTo>
                    <a:lnTo>
                      <a:pt x="1642" y="4236"/>
                    </a:lnTo>
                    <a:lnTo>
                      <a:pt x="1610" y="4241"/>
                    </a:lnTo>
                    <a:lnTo>
                      <a:pt x="1578" y="4247"/>
                    </a:lnTo>
                    <a:lnTo>
                      <a:pt x="1546" y="4256"/>
                    </a:lnTo>
                    <a:lnTo>
                      <a:pt x="1515" y="4268"/>
                    </a:lnTo>
                    <a:lnTo>
                      <a:pt x="1486" y="4280"/>
                    </a:lnTo>
                    <a:lnTo>
                      <a:pt x="1457" y="4294"/>
                    </a:lnTo>
                    <a:lnTo>
                      <a:pt x="1429" y="4309"/>
                    </a:lnTo>
                    <a:lnTo>
                      <a:pt x="1402" y="4326"/>
                    </a:lnTo>
                    <a:lnTo>
                      <a:pt x="1376" y="4344"/>
                    </a:lnTo>
                    <a:lnTo>
                      <a:pt x="1352" y="4365"/>
                    </a:lnTo>
                    <a:lnTo>
                      <a:pt x="1328" y="4386"/>
                    </a:lnTo>
                    <a:lnTo>
                      <a:pt x="1306" y="4409"/>
                    </a:lnTo>
                    <a:lnTo>
                      <a:pt x="1285" y="4433"/>
                    </a:lnTo>
                    <a:lnTo>
                      <a:pt x="1266" y="4458"/>
                    </a:lnTo>
                    <a:lnTo>
                      <a:pt x="1258" y="4457"/>
                    </a:lnTo>
                    <a:lnTo>
                      <a:pt x="1249" y="4456"/>
                    </a:lnTo>
                    <a:lnTo>
                      <a:pt x="1241" y="4456"/>
                    </a:lnTo>
                    <a:lnTo>
                      <a:pt x="1233" y="4456"/>
                    </a:lnTo>
                    <a:lnTo>
                      <a:pt x="464" y="4456"/>
                    </a:lnTo>
                    <a:lnTo>
                      <a:pt x="464" y="3529"/>
                    </a:lnTo>
                    <a:lnTo>
                      <a:pt x="1233" y="3529"/>
                    </a:lnTo>
                    <a:lnTo>
                      <a:pt x="1241" y="3529"/>
                    </a:lnTo>
                    <a:lnTo>
                      <a:pt x="1249" y="3528"/>
                    </a:lnTo>
                    <a:lnTo>
                      <a:pt x="1258" y="3528"/>
                    </a:lnTo>
                    <a:lnTo>
                      <a:pt x="1266" y="3527"/>
                    </a:lnTo>
                    <a:lnTo>
                      <a:pt x="1285" y="3552"/>
                    </a:lnTo>
                    <a:lnTo>
                      <a:pt x="1306" y="3577"/>
                    </a:lnTo>
                    <a:lnTo>
                      <a:pt x="1328" y="3599"/>
                    </a:lnTo>
                    <a:lnTo>
                      <a:pt x="1352" y="3620"/>
                    </a:lnTo>
                    <a:lnTo>
                      <a:pt x="1376" y="3640"/>
                    </a:lnTo>
                    <a:lnTo>
                      <a:pt x="1402" y="3660"/>
                    </a:lnTo>
                    <a:lnTo>
                      <a:pt x="1429" y="3677"/>
                    </a:lnTo>
                    <a:lnTo>
                      <a:pt x="1457" y="3692"/>
                    </a:lnTo>
                    <a:lnTo>
                      <a:pt x="1486" y="3706"/>
                    </a:lnTo>
                    <a:lnTo>
                      <a:pt x="1515" y="3718"/>
                    </a:lnTo>
                    <a:lnTo>
                      <a:pt x="1546" y="3728"/>
                    </a:lnTo>
                    <a:lnTo>
                      <a:pt x="1578" y="3737"/>
                    </a:lnTo>
                    <a:lnTo>
                      <a:pt x="1610" y="3744"/>
                    </a:lnTo>
                    <a:lnTo>
                      <a:pt x="1642" y="3749"/>
                    </a:lnTo>
                    <a:lnTo>
                      <a:pt x="1660" y="3751"/>
                    </a:lnTo>
                    <a:lnTo>
                      <a:pt x="1677" y="3752"/>
                    </a:lnTo>
                    <a:lnTo>
                      <a:pt x="1693" y="3753"/>
                    </a:lnTo>
                    <a:lnTo>
                      <a:pt x="1710" y="3753"/>
                    </a:lnTo>
                    <a:lnTo>
                      <a:pt x="1738" y="3752"/>
                    </a:lnTo>
                    <a:lnTo>
                      <a:pt x="1767" y="3750"/>
                    </a:lnTo>
                    <a:lnTo>
                      <a:pt x="1794" y="3747"/>
                    </a:lnTo>
                    <a:lnTo>
                      <a:pt x="1821" y="3742"/>
                    </a:lnTo>
                    <a:lnTo>
                      <a:pt x="1847" y="3736"/>
                    </a:lnTo>
                    <a:lnTo>
                      <a:pt x="1874" y="3729"/>
                    </a:lnTo>
                    <a:lnTo>
                      <a:pt x="1900" y="3720"/>
                    </a:lnTo>
                    <a:lnTo>
                      <a:pt x="1924" y="3710"/>
                    </a:lnTo>
                    <a:lnTo>
                      <a:pt x="1949" y="3699"/>
                    </a:lnTo>
                    <a:lnTo>
                      <a:pt x="1972" y="3687"/>
                    </a:lnTo>
                    <a:lnTo>
                      <a:pt x="1996" y="3674"/>
                    </a:lnTo>
                    <a:lnTo>
                      <a:pt x="2018" y="3660"/>
                    </a:lnTo>
                    <a:lnTo>
                      <a:pt x="2039" y="3644"/>
                    </a:lnTo>
                    <a:lnTo>
                      <a:pt x="2060" y="3628"/>
                    </a:lnTo>
                    <a:lnTo>
                      <a:pt x="2080" y="3610"/>
                    </a:lnTo>
                    <a:lnTo>
                      <a:pt x="2100" y="3592"/>
                    </a:lnTo>
                    <a:lnTo>
                      <a:pt x="2118" y="3573"/>
                    </a:lnTo>
                    <a:lnTo>
                      <a:pt x="2135" y="3553"/>
                    </a:lnTo>
                    <a:lnTo>
                      <a:pt x="2151" y="3532"/>
                    </a:lnTo>
                    <a:lnTo>
                      <a:pt x="2166" y="3511"/>
                    </a:lnTo>
                    <a:lnTo>
                      <a:pt x="2181" y="3488"/>
                    </a:lnTo>
                    <a:lnTo>
                      <a:pt x="2195" y="3466"/>
                    </a:lnTo>
                    <a:lnTo>
                      <a:pt x="2207" y="3441"/>
                    </a:lnTo>
                    <a:lnTo>
                      <a:pt x="2218" y="3417"/>
                    </a:lnTo>
                    <a:lnTo>
                      <a:pt x="2227" y="3392"/>
                    </a:lnTo>
                    <a:lnTo>
                      <a:pt x="2236" y="3367"/>
                    </a:lnTo>
                    <a:lnTo>
                      <a:pt x="2243" y="3340"/>
                    </a:lnTo>
                    <a:lnTo>
                      <a:pt x="2249" y="3314"/>
                    </a:lnTo>
                    <a:lnTo>
                      <a:pt x="2254" y="3287"/>
                    </a:lnTo>
                    <a:lnTo>
                      <a:pt x="2258" y="3260"/>
                    </a:lnTo>
                    <a:lnTo>
                      <a:pt x="2260" y="3231"/>
                    </a:lnTo>
                    <a:lnTo>
                      <a:pt x="2260" y="3203"/>
                    </a:lnTo>
                    <a:lnTo>
                      <a:pt x="2260" y="3175"/>
                    </a:lnTo>
                    <a:lnTo>
                      <a:pt x="2258" y="3146"/>
                    </a:lnTo>
                    <a:lnTo>
                      <a:pt x="2254" y="3119"/>
                    </a:lnTo>
                    <a:lnTo>
                      <a:pt x="2249" y="3092"/>
                    </a:lnTo>
                    <a:lnTo>
                      <a:pt x="2243" y="3066"/>
                    </a:lnTo>
                    <a:lnTo>
                      <a:pt x="2236" y="3039"/>
                    </a:lnTo>
                    <a:lnTo>
                      <a:pt x="2227" y="3013"/>
                    </a:lnTo>
                    <a:lnTo>
                      <a:pt x="2218" y="2989"/>
                    </a:lnTo>
                    <a:lnTo>
                      <a:pt x="2207" y="2964"/>
                    </a:lnTo>
                    <a:lnTo>
                      <a:pt x="2195" y="2940"/>
                    </a:lnTo>
                    <a:lnTo>
                      <a:pt x="2181" y="2917"/>
                    </a:lnTo>
                    <a:lnTo>
                      <a:pt x="2166" y="2895"/>
                    </a:lnTo>
                    <a:lnTo>
                      <a:pt x="2151" y="2874"/>
                    </a:lnTo>
                    <a:lnTo>
                      <a:pt x="2135" y="2852"/>
                    </a:lnTo>
                    <a:lnTo>
                      <a:pt x="2118" y="2832"/>
                    </a:lnTo>
                    <a:lnTo>
                      <a:pt x="2100" y="2813"/>
                    </a:lnTo>
                    <a:lnTo>
                      <a:pt x="2080" y="2795"/>
                    </a:lnTo>
                    <a:lnTo>
                      <a:pt x="2060" y="2778"/>
                    </a:lnTo>
                    <a:lnTo>
                      <a:pt x="2039" y="2762"/>
                    </a:lnTo>
                    <a:lnTo>
                      <a:pt x="2018" y="2746"/>
                    </a:lnTo>
                    <a:lnTo>
                      <a:pt x="1996" y="2732"/>
                    </a:lnTo>
                    <a:lnTo>
                      <a:pt x="1972" y="2718"/>
                    </a:lnTo>
                    <a:lnTo>
                      <a:pt x="1949" y="2706"/>
                    </a:lnTo>
                    <a:lnTo>
                      <a:pt x="1924" y="2695"/>
                    </a:lnTo>
                    <a:lnTo>
                      <a:pt x="1900" y="2686"/>
                    </a:lnTo>
                    <a:lnTo>
                      <a:pt x="1874" y="2677"/>
                    </a:lnTo>
                    <a:lnTo>
                      <a:pt x="1847" y="2670"/>
                    </a:lnTo>
                    <a:lnTo>
                      <a:pt x="1821" y="2664"/>
                    </a:lnTo>
                    <a:lnTo>
                      <a:pt x="1794" y="2659"/>
                    </a:lnTo>
                    <a:lnTo>
                      <a:pt x="1767" y="2654"/>
                    </a:lnTo>
                    <a:lnTo>
                      <a:pt x="1738" y="2652"/>
                    </a:lnTo>
                    <a:lnTo>
                      <a:pt x="1710" y="2652"/>
                    </a:lnTo>
                    <a:lnTo>
                      <a:pt x="1693" y="2652"/>
                    </a:lnTo>
                    <a:lnTo>
                      <a:pt x="1677" y="2653"/>
                    </a:lnTo>
                    <a:lnTo>
                      <a:pt x="1660" y="2654"/>
                    </a:lnTo>
                    <a:lnTo>
                      <a:pt x="1642" y="2657"/>
                    </a:lnTo>
                    <a:lnTo>
                      <a:pt x="1610" y="2662"/>
                    </a:lnTo>
                    <a:lnTo>
                      <a:pt x="1578" y="2669"/>
                    </a:lnTo>
                    <a:lnTo>
                      <a:pt x="1546" y="2677"/>
                    </a:lnTo>
                    <a:lnTo>
                      <a:pt x="1515" y="2688"/>
                    </a:lnTo>
                    <a:lnTo>
                      <a:pt x="1486" y="2700"/>
                    </a:lnTo>
                    <a:lnTo>
                      <a:pt x="1457" y="2714"/>
                    </a:lnTo>
                    <a:lnTo>
                      <a:pt x="1429" y="2729"/>
                    </a:lnTo>
                    <a:lnTo>
                      <a:pt x="1402" y="2746"/>
                    </a:lnTo>
                    <a:lnTo>
                      <a:pt x="1376" y="2766"/>
                    </a:lnTo>
                    <a:lnTo>
                      <a:pt x="1352" y="2785"/>
                    </a:lnTo>
                    <a:lnTo>
                      <a:pt x="1328" y="2807"/>
                    </a:lnTo>
                    <a:lnTo>
                      <a:pt x="1306" y="2829"/>
                    </a:lnTo>
                    <a:lnTo>
                      <a:pt x="1285" y="2853"/>
                    </a:lnTo>
                    <a:lnTo>
                      <a:pt x="1266" y="2879"/>
                    </a:lnTo>
                    <a:lnTo>
                      <a:pt x="1258" y="2878"/>
                    </a:lnTo>
                    <a:lnTo>
                      <a:pt x="1249" y="2877"/>
                    </a:lnTo>
                    <a:lnTo>
                      <a:pt x="1241" y="2877"/>
                    </a:lnTo>
                    <a:lnTo>
                      <a:pt x="1233" y="2877"/>
                    </a:lnTo>
                    <a:lnTo>
                      <a:pt x="464" y="2877"/>
                    </a:lnTo>
                    <a:lnTo>
                      <a:pt x="464" y="1949"/>
                    </a:lnTo>
                    <a:lnTo>
                      <a:pt x="1233" y="1949"/>
                    </a:lnTo>
                    <a:lnTo>
                      <a:pt x="1241" y="1949"/>
                    </a:lnTo>
                    <a:lnTo>
                      <a:pt x="1249" y="1948"/>
                    </a:lnTo>
                    <a:lnTo>
                      <a:pt x="1258" y="1948"/>
                    </a:lnTo>
                    <a:lnTo>
                      <a:pt x="1266" y="1947"/>
                    </a:lnTo>
                    <a:lnTo>
                      <a:pt x="1285" y="1973"/>
                    </a:lnTo>
                    <a:lnTo>
                      <a:pt x="1306" y="1997"/>
                    </a:lnTo>
                    <a:lnTo>
                      <a:pt x="1328" y="2019"/>
                    </a:lnTo>
                    <a:lnTo>
                      <a:pt x="1352" y="2040"/>
                    </a:lnTo>
                    <a:lnTo>
                      <a:pt x="1376" y="2061"/>
                    </a:lnTo>
                    <a:lnTo>
                      <a:pt x="1402" y="2080"/>
                    </a:lnTo>
                    <a:lnTo>
                      <a:pt x="1429" y="2097"/>
                    </a:lnTo>
                    <a:lnTo>
                      <a:pt x="1457" y="2112"/>
                    </a:lnTo>
                    <a:lnTo>
                      <a:pt x="1486" y="2126"/>
                    </a:lnTo>
                    <a:lnTo>
                      <a:pt x="1515" y="2138"/>
                    </a:lnTo>
                    <a:lnTo>
                      <a:pt x="1546" y="2149"/>
                    </a:lnTo>
                    <a:lnTo>
                      <a:pt x="1578" y="2158"/>
                    </a:lnTo>
                    <a:lnTo>
                      <a:pt x="1610" y="2165"/>
                    </a:lnTo>
                    <a:lnTo>
                      <a:pt x="1642" y="2170"/>
                    </a:lnTo>
                    <a:lnTo>
                      <a:pt x="1660" y="2172"/>
                    </a:lnTo>
                    <a:lnTo>
                      <a:pt x="1677" y="2173"/>
                    </a:lnTo>
                    <a:lnTo>
                      <a:pt x="1693" y="2174"/>
                    </a:lnTo>
                    <a:lnTo>
                      <a:pt x="1710" y="2174"/>
                    </a:lnTo>
                    <a:lnTo>
                      <a:pt x="1738" y="2173"/>
                    </a:lnTo>
                    <a:lnTo>
                      <a:pt x="1767" y="2171"/>
                    </a:lnTo>
                    <a:lnTo>
                      <a:pt x="1794" y="2168"/>
                    </a:lnTo>
                    <a:lnTo>
                      <a:pt x="1821" y="2163"/>
                    </a:lnTo>
                    <a:lnTo>
                      <a:pt x="1847" y="2157"/>
                    </a:lnTo>
                    <a:lnTo>
                      <a:pt x="1874" y="2149"/>
                    </a:lnTo>
                    <a:lnTo>
                      <a:pt x="1900" y="2140"/>
                    </a:lnTo>
                    <a:lnTo>
                      <a:pt x="1924" y="2130"/>
                    </a:lnTo>
                    <a:lnTo>
                      <a:pt x="1949" y="2119"/>
                    </a:lnTo>
                    <a:lnTo>
                      <a:pt x="1972" y="2107"/>
                    </a:lnTo>
                    <a:lnTo>
                      <a:pt x="1996" y="2094"/>
                    </a:lnTo>
                    <a:lnTo>
                      <a:pt x="2018" y="2080"/>
                    </a:lnTo>
                    <a:lnTo>
                      <a:pt x="2039" y="2065"/>
                    </a:lnTo>
                    <a:lnTo>
                      <a:pt x="2060" y="2048"/>
                    </a:lnTo>
                    <a:lnTo>
                      <a:pt x="2080" y="2030"/>
                    </a:lnTo>
                    <a:lnTo>
                      <a:pt x="2100" y="2012"/>
                    </a:lnTo>
                    <a:lnTo>
                      <a:pt x="2118" y="1993"/>
                    </a:lnTo>
                    <a:lnTo>
                      <a:pt x="2135" y="1974"/>
                    </a:lnTo>
                    <a:lnTo>
                      <a:pt x="2151" y="1952"/>
                    </a:lnTo>
                    <a:lnTo>
                      <a:pt x="2166" y="1931"/>
                    </a:lnTo>
                    <a:lnTo>
                      <a:pt x="2181" y="1909"/>
                    </a:lnTo>
                    <a:lnTo>
                      <a:pt x="2195" y="1886"/>
                    </a:lnTo>
                    <a:lnTo>
                      <a:pt x="2207" y="1862"/>
                    </a:lnTo>
                    <a:lnTo>
                      <a:pt x="2218" y="1837"/>
                    </a:lnTo>
                    <a:lnTo>
                      <a:pt x="2227" y="1812"/>
                    </a:lnTo>
                    <a:lnTo>
                      <a:pt x="2236" y="1787"/>
                    </a:lnTo>
                    <a:lnTo>
                      <a:pt x="2243" y="1761"/>
                    </a:lnTo>
                    <a:lnTo>
                      <a:pt x="2249" y="1734"/>
                    </a:lnTo>
                    <a:lnTo>
                      <a:pt x="2254" y="1707"/>
                    </a:lnTo>
                    <a:lnTo>
                      <a:pt x="2258" y="1680"/>
                    </a:lnTo>
                    <a:lnTo>
                      <a:pt x="2260" y="1651"/>
                    </a:lnTo>
                    <a:lnTo>
                      <a:pt x="2260" y="1623"/>
                    </a:lnTo>
                    <a:lnTo>
                      <a:pt x="2260" y="1595"/>
                    </a:lnTo>
                    <a:lnTo>
                      <a:pt x="2258" y="1567"/>
                    </a:lnTo>
                    <a:lnTo>
                      <a:pt x="2254" y="1539"/>
                    </a:lnTo>
                    <a:lnTo>
                      <a:pt x="2249" y="1512"/>
                    </a:lnTo>
                    <a:lnTo>
                      <a:pt x="2243" y="1486"/>
                    </a:lnTo>
                    <a:lnTo>
                      <a:pt x="2236" y="1460"/>
                    </a:lnTo>
                    <a:lnTo>
                      <a:pt x="2227" y="1433"/>
                    </a:lnTo>
                    <a:lnTo>
                      <a:pt x="2218" y="1409"/>
                    </a:lnTo>
                    <a:lnTo>
                      <a:pt x="2207" y="1385"/>
                    </a:lnTo>
                    <a:lnTo>
                      <a:pt x="2195" y="1361"/>
                    </a:lnTo>
                    <a:lnTo>
                      <a:pt x="2181" y="1337"/>
                    </a:lnTo>
                    <a:lnTo>
                      <a:pt x="2166" y="1315"/>
                    </a:lnTo>
                    <a:lnTo>
                      <a:pt x="2151" y="1294"/>
                    </a:lnTo>
                    <a:lnTo>
                      <a:pt x="2135" y="1273"/>
                    </a:lnTo>
                    <a:lnTo>
                      <a:pt x="2118" y="1252"/>
                    </a:lnTo>
                    <a:lnTo>
                      <a:pt x="2100" y="1233"/>
                    </a:lnTo>
                    <a:lnTo>
                      <a:pt x="2080" y="1215"/>
                    </a:lnTo>
                    <a:lnTo>
                      <a:pt x="2060" y="1198"/>
                    </a:lnTo>
                    <a:lnTo>
                      <a:pt x="2039" y="1182"/>
                    </a:lnTo>
                    <a:lnTo>
                      <a:pt x="2018" y="1167"/>
                    </a:lnTo>
                    <a:lnTo>
                      <a:pt x="1996" y="1153"/>
                    </a:lnTo>
                    <a:lnTo>
                      <a:pt x="1972" y="1139"/>
                    </a:lnTo>
                    <a:lnTo>
                      <a:pt x="1949" y="1126"/>
                    </a:lnTo>
                    <a:lnTo>
                      <a:pt x="1924" y="1116"/>
                    </a:lnTo>
                    <a:lnTo>
                      <a:pt x="1900" y="1106"/>
                    </a:lnTo>
                    <a:lnTo>
                      <a:pt x="1874" y="1097"/>
                    </a:lnTo>
                    <a:lnTo>
                      <a:pt x="1847" y="1090"/>
                    </a:lnTo>
                    <a:lnTo>
                      <a:pt x="1821" y="1084"/>
                    </a:lnTo>
                    <a:lnTo>
                      <a:pt x="1794" y="1079"/>
                    </a:lnTo>
                    <a:lnTo>
                      <a:pt x="1767" y="1076"/>
                    </a:lnTo>
                    <a:lnTo>
                      <a:pt x="1738" y="1073"/>
                    </a:lnTo>
                    <a:lnTo>
                      <a:pt x="1710" y="1073"/>
                    </a:lnTo>
                    <a:lnTo>
                      <a:pt x="1693" y="1073"/>
                    </a:lnTo>
                    <a:lnTo>
                      <a:pt x="1677" y="1074"/>
                    </a:lnTo>
                    <a:lnTo>
                      <a:pt x="1660" y="1075"/>
                    </a:lnTo>
                    <a:lnTo>
                      <a:pt x="1642" y="1077"/>
                    </a:lnTo>
                    <a:lnTo>
                      <a:pt x="1610" y="1082"/>
                    </a:lnTo>
                    <a:lnTo>
                      <a:pt x="1578" y="1089"/>
                    </a:lnTo>
                    <a:lnTo>
                      <a:pt x="1546" y="1097"/>
                    </a:lnTo>
                    <a:lnTo>
                      <a:pt x="1515" y="1108"/>
                    </a:lnTo>
                    <a:lnTo>
                      <a:pt x="1486" y="1120"/>
                    </a:lnTo>
                    <a:lnTo>
                      <a:pt x="1457" y="1134"/>
                    </a:lnTo>
                    <a:lnTo>
                      <a:pt x="1429" y="1149"/>
                    </a:lnTo>
                    <a:lnTo>
                      <a:pt x="1402" y="1167"/>
                    </a:lnTo>
                    <a:lnTo>
                      <a:pt x="1376" y="1186"/>
                    </a:lnTo>
                    <a:lnTo>
                      <a:pt x="1352" y="1205"/>
                    </a:lnTo>
                    <a:lnTo>
                      <a:pt x="1328" y="1227"/>
                    </a:lnTo>
                    <a:lnTo>
                      <a:pt x="1306" y="1249"/>
                    </a:lnTo>
                    <a:lnTo>
                      <a:pt x="1285" y="1274"/>
                    </a:lnTo>
                    <a:lnTo>
                      <a:pt x="1266" y="1299"/>
                    </a:lnTo>
                    <a:lnTo>
                      <a:pt x="1258" y="1298"/>
                    </a:lnTo>
                    <a:lnTo>
                      <a:pt x="1249" y="1298"/>
                    </a:lnTo>
                    <a:lnTo>
                      <a:pt x="1241" y="1297"/>
                    </a:lnTo>
                    <a:lnTo>
                      <a:pt x="1233" y="1297"/>
                    </a:lnTo>
                    <a:lnTo>
                      <a:pt x="464" y="1297"/>
                    </a:lnTo>
                    <a:lnTo>
                      <a:pt x="464" y="1160"/>
                    </a:lnTo>
                    <a:lnTo>
                      <a:pt x="466" y="1100"/>
                    </a:lnTo>
                    <a:lnTo>
                      <a:pt x="470" y="1041"/>
                    </a:lnTo>
                    <a:lnTo>
                      <a:pt x="478" y="984"/>
                    </a:lnTo>
                    <a:lnTo>
                      <a:pt x="489" y="926"/>
                    </a:lnTo>
                    <a:lnTo>
                      <a:pt x="502" y="871"/>
                    </a:lnTo>
                    <a:lnTo>
                      <a:pt x="517" y="815"/>
                    </a:lnTo>
                    <a:lnTo>
                      <a:pt x="535" y="762"/>
                    </a:lnTo>
                    <a:lnTo>
                      <a:pt x="556" y="709"/>
                    </a:lnTo>
                    <a:lnTo>
                      <a:pt x="579" y="658"/>
                    </a:lnTo>
                    <a:lnTo>
                      <a:pt x="605" y="608"/>
                    </a:lnTo>
                    <a:lnTo>
                      <a:pt x="633" y="560"/>
                    </a:lnTo>
                    <a:lnTo>
                      <a:pt x="663" y="512"/>
                    </a:lnTo>
                    <a:lnTo>
                      <a:pt x="696" y="467"/>
                    </a:lnTo>
                    <a:lnTo>
                      <a:pt x="730" y="423"/>
                    </a:lnTo>
                    <a:lnTo>
                      <a:pt x="766" y="381"/>
                    </a:lnTo>
                    <a:lnTo>
                      <a:pt x="806" y="340"/>
                    </a:lnTo>
                    <a:lnTo>
                      <a:pt x="845" y="302"/>
                    </a:lnTo>
                    <a:lnTo>
                      <a:pt x="887" y="266"/>
                    </a:lnTo>
                    <a:lnTo>
                      <a:pt x="932" y="231"/>
                    </a:lnTo>
                    <a:lnTo>
                      <a:pt x="977" y="199"/>
                    </a:lnTo>
                    <a:lnTo>
                      <a:pt x="1024" y="169"/>
                    </a:lnTo>
                    <a:lnTo>
                      <a:pt x="1072" y="140"/>
                    </a:lnTo>
                    <a:lnTo>
                      <a:pt x="1122" y="115"/>
                    </a:lnTo>
                    <a:lnTo>
                      <a:pt x="1173" y="92"/>
                    </a:lnTo>
                    <a:lnTo>
                      <a:pt x="1226" y="71"/>
                    </a:lnTo>
                    <a:lnTo>
                      <a:pt x="1280" y="53"/>
                    </a:lnTo>
                    <a:lnTo>
                      <a:pt x="1334" y="36"/>
                    </a:lnTo>
                    <a:lnTo>
                      <a:pt x="1391" y="23"/>
                    </a:lnTo>
                    <a:lnTo>
                      <a:pt x="1448" y="13"/>
                    </a:lnTo>
                    <a:lnTo>
                      <a:pt x="1505" y="6"/>
                    </a:lnTo>
                    <a:lnTo>
                      <a:pt x="1564" y="1"/>
                    </a:lnTo>
                    <a:lnTo>
                      <a:pt x="1623" y="0"/>
                    </a:lnTo>
                    <a:close/>
                    <a:moveTo>
                      <a:pt x="3854" y="1732"/>
                    </a:moveTo>
                    <a:lnTo>
                      <a:pt x="9984" y="1732"/>
                    </a:lnTo>
                    <a:lnTo>
                      <a:pt x="9999" y="1733"/>
                    </a:lnTo>
                    <a:lnTo>
                      <a:pt x="10015" y="1735"/>
                    </a:lnTo>
                    <a:lnTo>
                      <a:pt x="10029" y="1739"/>
                    </a:lnTo>
                    <a:lnTo>
                      <a:pt x="10043" y="1745"/>
                    </a:lnTo>
                    <a:lnTo>
                      <a:pt x="10056" y="1753"/>
                    </a:lnTo>
                    <a:lnTo>
                      <a:pt x="10068" y="1762"/>
                    </a:lnTo>
                    <a:lnTo>
                      <a:pt x="10080" y="1772"/>
                    </a:lnTo>
                    <a:lnTo>
                      <a:pt x="10091" y="1783"/>
                    </a:lnTo>
                    <a:lnTo>
                      <a:pt x="10100" y="1796"/>
                    </a:lnTo>
                    <a:lnTo>
                      <a:pt x="10110" y="1809"/>
                    </a:lnTo>
                    <a:lnTo>
                      <a:pt x="10118" y="1823"/>
                    </a:lnTo>
                    <a:lnTo>
                      <a:pt x="10124" y="1838"/>
                    </a:lnTo>
                    <a:lnTo>
                      <a:pt x="10129" y="1855"/>
                    </a:lnTo>
                    <a:lnTo>
                      <a:pt x="10133" y="1871"/>
                    </a:lnTo>
                    <a:lnTo>
                      <a:pt x="10135" y="1889"/>
                    </a:lnTo>
                    <a:lnTo>
                      <a:pt x="10136" y="1906"/>
                    </a:lnTo>
                    <a:lnTo>
                      <a:pt x="10136" y="1906"/>
                    </a:lnTo>
                    <a:lnTo>
                      <a:pt x="10135" y="1924"/>
                    </a:lnTo>
                    <a:lnTo>
                      <a:pt x="10133" y="1941"/>
                    </a:lnTo>
                    <a:lnTo>
                      <a:pt x="10129" y="1958"/>
                    </a:lnTo>
                    <a:lnTo>
                      <a:pt x="10124" y="1974"/>
                    </a:lnTo>
                    <a:lnTo>
                      <a:pt x="10118" y="1989"/>
                    </a:lnTo>
                    <a:lnTo>
                      <a:pt x="10110" y="2004"/>
                    </a:lnTo>
                    <a:lnTo>
                      <a:pt x="10100" y="2017"/>
                    </a:lnTo>
                    <a:lnTo>
                      <a:pt x="10091" y="2029"/>
                    </a:lnTo>
                    <a:lnTo>
                      <a:pt x="10080" y="2040"/>
                    </a:lnTo>
                    <a:lnTo>
                      <a:pt x="10068" y="2050"/>
                    </a:lnTo>
                    <a:lnTo>
                      <a:pt x="10056" y="2060"/>
                    </a:lnTo>
                    <a:lnTo>
                      <a:pt x="10043" y="2067"/>
                    </a:lnTo>
                    <a:lnTo>
                      <a:pt x="10029" y="2073"/>
                    </a:lnTo>
                    <a:lnTo>
                      <a:pt x="10015" y="2077"/>
                    </a:lnTo>
                    <a:lnTo>
                      <a:pt x="9999" y="2080"/>
                    </a:lnTo>
                    <a:lnTo>
                      <a:pt x="9984" y="2081"/>
                    </a:lnTo>
                    <a:lnTo>
                      <a:pt x="3854" y="2081"/>
                    </a:lnTo>
                    <a:lnTo>
                      <a:pt x="3839" y="2080"/>
                    </a:lnTo>
                    <a:lnTo>
                      <a:pt x="3824" y="2077"/>
                    </a:lnTo>
                    <a:lnTo>
                      <a:pt x="3810" y="2073"/>
                    </a:lnTo>
                    <a:lnTo>
                      <a:pt x="3795" y="2067"/>
                    </a:lnTo>
                    <a:lnTo>
                      <a:pt x="3782" y="2060"/>
                    </a:lnTo>
                    <a:lnTo>
                      <a:pt x="3769" y="2050"/>
                    </a:lnTo>
                    <a:lnTo>
                      <a:pt x="3758" y="2040"/>
                    </a:lnTo>
                    <a:lnTo>
                      <a:pt x="3747" y="2029"/>
                    </a:lnTo>
                    <a:lnTo>
                      <a:pt x="3737" y="2017"/>
                    </a:lnTo>
                    <a:lnTo>
                      <a:pt x="3729" y="2004"/>
                    </a:lnTo>
                    <a:lnTo>
                      <a:pt x="3721" y="1989"/>
                    </a:lnTo>
                    <a:lnTo>
                      <a:pt x="3715" y="1974"/>
                    </a:lnTo>
                    <a:lnTo>
                      <a:pt x="3710" y="1958"/>
                    </a:lnTo>
                    <a:lnTo>
                      <a:pt x="3706" y="1941"/>
                    </a:lnTo>
                    <a:lnTo>
                      <a:pt x="3704" y="1924"/>
                    </a:lnTo>
                    <a:lnTo>
                      <a:pt x="3703" y="1906"/>
                    </a:lnTo>
                    <a:lnTo>
                      <a:pt x="3703" y="1906"/>
                    </a:lnTo>
                    <a:lnTo>
                      <a:pt x="3704" y="1889"/>
                    </a:lnTo>
                    <a:lnTo>
                      <a:pt x="3706" y="1871"/>
                    </a:lnTo>
                    <a:lnTo>
                      <a:pt x="3710" y="1855"/>
                    </a:lnTo>
                    <a:lnTo>
                      <a:pt x="3715" y="1838"/>
                    </a:lnTo>
                    <a:lnTo>
                      <a:pt x="3721" y="1823"/>
                    </a:lnTo>
                    <a:lnTo>
                      <a:pt x="3729" y="1809"/>
                    </a:lnTo>
                    <a:lnTo>
                      <a:pt x="3737" y="1796"/>
                    </a:lnTo>
                    <a:lnTo>
                      <a:pt x="3747" y="1783"/>
                    </a:lnTo>
                    <a:lnTo>
                      <a:pt x="3758" y="1772"/>
                    </a:lnTo>
                    <a:lnTo>
                      <a:pt x="3769" y="1762"/>
                    </a:lnTo>
                    <a:lnTo>
                      <a:pt x="3782" y="1753"/>
                    </a:lnTo>
                    <a:lnTo>
                      <a:pt x="3795" y="1745"/>
                    </a:lnTo>
                    <a:lnTo>
                      <a:pt x="3810" y="1739"/>
                    </a:lnTo>
                    <a:lnTo>
                      <a:pt x="3824" y="1735"/>
                    </a:lnTo>
                    <a:lnTo>
                      <a:pt x="3839" y="1733"/>
                    </a:lnTo>
                    <a:lnTo>
                      <a:pt x="3854" y="1732"/>
                    </a:lnTo>
                    <a:close/>
                    <a:moveTo>
                      <a:pt x="3225" y="11170"/>
                    </a:moveTo>
                    <a:lnTo>
                      <a:pt x="9984" y="11170"/>
                    </a:lnTo>
                    <a:lnTo>
                      <a:pt x="9999" y="11171"/>
                    </a:lnTo>
                    <a:lnTo>
                      <a:pt x="10015" y="11174"/>
                    </a:lnTo>
                    <a:lnTo>
                      <a:pt x="10029" y="11178"/>
                    </a:lnTo>
                    <a:lnTo>
                      <a:pt x="10043" y="11184"/>
                    </a:lnTo>
                    <a:lnTo>
                      <a:pt x="10056" y="11191"/>
                    </a:lnTo>
                    <a:lnTo>
                      <a:pt x="10068" y="11200"/>
                    </a:lnTo>
                    <a:lnTo>
                      <a:pt x="10080" y="11210"/>
                    </a:lnTo>
                    <a:lnTo>
                      <a:pt x="10091" y="11221"/>
                    </a:lnTo>
                    <a:lnTo>
                      <a:pt x="10100" y="11234"/>
                    </a:lnTo>
                    <a:lnTo>
                      <a:pt x="10110" y="11247"/>
                    </a:lnTo>
                    <a:lnTo>
                      <a:pt x="10118" y="11261"/>
                    </a:lnTo>
                    <a:lnTo>
                      <a:pt x="10124" y="11277"/>
                    </a:lnTo>
                    <a:lnTo>
                      <a:pt x="10129" y="11293"/>
                    </a:lnTo>
                    <a:lnTo>
                      <a:pt x="10133" y="11309"/>
                    </a:lnTo>
                    <a:lnTo>
                      <a:pt x="10135" y="11326"/>
                    </a:lnTo>
                    <a:lnTo>
                      <a:pt x="10136" y="11344"/>
                    </a:lnTo>
                    <a:lnTo>
                      <a:pt x="10136" y="11344"/>
                    </a:lnTo>
                    <a:lnTo>
                      <a:pt x="10135" y="11362"/>
                    </a:lnTo>
                    <a:lnTo>
                      <a:pt x="10133" y="11380"/>
                    </a:lnTo>
                    <a:lnTo>
                      <a:pt x="10129" y="11396"/>
                    </a:lnTo>
                    <a:lnTo>
                      <a:pt x="10124" y="11412"/>
                    </a:lnTo>
                    <a:lnTo>
                      <a:pt x="10118" y="11427"/>
                    </a:lnTo>
                    <a:lnTo>
                      <a:pt x="10110" y="11441"/>
                    </a:lnTo>
                    <a:lnTo>
                      <a:pt x="10100" y="11455"/>
                    </a:lnTo>
                    <a:lnTo>
                      <a:pt x="10091" y="11467"/>
                    </a:lnTo>
                    <a:lnTo>
                      <a:pt x="10080" y="11479"/>
                    </a:lnTo>
                    <a:lnTo>
                      <a:pt x="10068" y="11489"/>
                    </a:lnTo>
                    <a:lnTo>
                      <a:pt x="10056" y="11498"/>
                    </a:lnTo>
                    <a:lnTo>
                      <a:pt x="10043" y="11505"/>
                    </a:lnTo>
                    <a:lnTo>
                      <a:pt x="10029" y="11511"/>
                    </a:lnTo>
                    <a:lnTo>
                      <a:pt x="10015" y="11515"/>
                    </a:lnTo>
                    <a:lnTo>
                      <a:pt x="9999" y="11518"/>
                    </a:lnTo>
                    <a:lnTo>
                      <a:pt x="9984" y="11519"/>
                    </a:lnTo>
                    <a:lnTo>
                      <a:pt x="3225" y="11519"/>
                    </a:lnTo>
                    <a:lnTo>
                      <a:pt x="3209" y="11518"/>
                    </a:lnTo>
                    <a:lnTo>
                      <a:pt x="3194" y="11515"/>
                    </a:lnTo>
                    <a:lnTo>
                      <a:pt x="3180" y="11511"/>
                    </a:lnTo>
                    <a:lnTo>
                      <a:pt x="3166" y="11505"/>
                    </a:lnTo>
                    <a:lnTo>
                      <a:pt x="3152" y="11498"/>
                    </a:lnTo>
                    <a:lnTo>
                      <a:pt x="3140" y="11489"/>
                    </a:lnTo>
                    <a:lnTo>
                      <a:pt x="3128" y="11479"/>
                    </a:lnTo>
                    <a:lnTo>
                      <a:pt x="3118" y="11467"/>
                    </a:lnTo>
                    <a:lnTo>
                      <a:pt x="3108" y="11455"/>
                    </a:lnTo>
                    <a:lnTo>
                      <a:pt x="3099" y="11441"/>
                    </a:lnTo>
                    <a:lnTo>
                      <a:pt x="3092" y="11427"/>
                    </a:lnTo>
                    <a:lnTo>
                      <a:pt x="3085" y="11412"/>
                    </a:lnTo>
                    <a:lnTo>
                      <a:pt x="3080" y="11396"/>
                    </a:lnTo>
                    <a:lnTo>
                      <a:pt x="3077" y="11380"/>
                    </a:lnTo>
                    <a:lnTo>
                      <a:pt x="3074" y="11362"/>
                    </a:lnTo>
                    <a:lnTo>
                      <a:pt x="3074" y="11344"/>
                    </a:lnTo>
                    <a:lnTo>
                      <a:pt x="3074" y="11344"/>
                    </a:lnTo>
                    <a:lnTo>
                      <a:pt x="3074" y="11326"/>
                    </a:lnTo>
                    <a:lnTo>
                      <a:pt x="3077" y="11309"/>
                    </a:lnTo>
                    <a:lnTo>
                      <a:pt x="3080" y="11293"/>
                    </a:lnTo>
                    <a:lnTo>
                      <a:pt x="3085" y="11277"/>
                    </a:lnTo>
                    <a:lnTo>
                      <a:pt x="3092" y="11261"/>
                    </a:lnTo>
                    <a:lnTo>
                      <a:pt x="3099" y="11247"/>
                    </a:lnTo>
                    <a:lnTo>
                      <a:pt x="3108" y="11234"/>
                    </a:lnTo>
                    <a:lnTo>
                      <a:pt x="3118" y="11221"/>
                    </a:lnTo>
                    <a:lnTo>
                      <a:pt x="3128" y="11210"/>
                    </a:lnTo>
                    <a:lnTo>
                      <a:pt x="3140" y="11200"/>
                    </a:lnTo>
                    <a:lnTo>
                      <a:pt x="3152" y="11191"/>
                    </a:lnTo>
                    <a:lnTo>
                      <a:pt x="3166" y="11184"/>
                    </a:lnTo>
                    <a:lnTo>
                      <a:pt x="3180" y="11178"/>
                    </a:lnTo>
                    <a:lnTo>
                      <a:pt x="3194" y="11174"/>
                    </a:lnTo>
                    <a:lnTo>
                      <a:pt x="3209" y="11171"/>
                    </a:lnTo>
                    <a:lnTo>
                      <a:pt x="3225" y="11170"/>
                    </a:lnTo>
                    <a:close/>
                    <a:moveTo>
                      <a:pt x="3225" y="9829"/>
                    </a:moveTo>
                    <a:lnTo>
                      <a:pt x="9984" y="9829"/>
                    </a:lnTo>
                    <a:lnTo>
                      <a:pt x="9999" y="9830"/>
                    </a:lnTo>
                    <a:lnTo>
                      <a:pt x="10015" y="9833"/>
                    </a:lnTo>
                    <a:lnTo>
                      <a:pt x="10029" y="9837"/>
                    </a:lnTo>
                    <a:lnTo>
                      <a:pt x="10043" y="9843"/>
                    </a:lnTo>
                    <a:lnTo>
                      <a:pt x="10056" y="9850"/>
                    </a:lnTo>
                    <a:lnTo>
                      <a:pt x="10068" y="9859"/>
                    </a:lnTo>
                    <a:lnTo>
                      <a:pt x="10080" y="9869"/>
                    </a:lnTo>
                    <a:lnTo>
                      <a:pt x="10091" y="9881"/>
                    </a:lnTo>
                    <a:lnTo>
                      <a:pt x="10100" y="9893"/>
                    </a:lnTo>
                    <a:lnTo>
                      <a:pt x="10110" y="9907"/>
                    </a:lnTo>
                    <a:lnTo>
                      <a:pt x="10118" y="9921"/>
                    </a:lnTo>
                    <a:lnTo>
                      <a:pt x="10124" y="9936"/>
                    </a:lnTo>
                    <a:lnTo>
                      <a:pt x="10129" y="9952"/>
                    </a:lnTo>
                    <a:lnTo>
                      <a:pt x="10133" y="9968"/>
                    </a:lnTo>
                    <a:lnTo>
                      <a:pt x="10135" y="9986"/>
                    </a:lnTo>
                    <a:lnTo>
                      <a:pt x="10136" y="10004"/>
                    </a:lnTo>
                    <a:lnTo>
                      <a:pt x="10136" y="10004"/>
                    </a:lnTo>
                    <a:lnTo>
                      <a:pt x="10135" y="10021"/>
                    </a:lnTo>
                    <a:lnTo>
                      <a:pt x="10133" y="10039"/>
                    </a:lnTo>
                    <a:lnTo>
                      <a:pt x="10129" y="10055"/>
                    </a:lnTo>
                    <a:lnTo>
                      <a:pt x="10124" y="10072"/>
                    </a:lnTo>
                    <a:lnTo>
                      <a:pt x="10118" y="10087"/>
                    </a:lnTo>
                    <a:lnTo>
                      <a:pt x="10110" y="10101"/>
                    </a:lnTo>
                    <a:lnTo>
                      <a:pt x="10100" y="10114"/>
                    </a:lnTo>
                    <a:lnTo>
                      <a:pt x="10091" y="10127"/>
                    </a:lnTo>
                    <a:lnTo>
                      <a:pt x="10080" y="10138"/>
                    </a:lnTo>
                    <a:lnTo>
                      <a:pt x="10068" y="10148"/>
                    </a:lnTo>
                    <a:lnTo>
                      <a:pt x="10056" y="10157"/>
                    </a:lnTo>
                    <a:lnTo>
                      <a:pt x="10043" y="10164"/>
                    </a:lnTo>
                    <a:lnTo>
                      <a:pt x="10029" y="10170"/>
                    </a:lnTo>
                    <a:lnTo>
                      <a:pt x="10015" y="10175"/>
                    </a:lnTo>
                    <a:lnTo>
                      <a:pt x="9999" y="10178"/>
                    </a:lnTo>
                    <a:lnTo>
                      <a:pt x="9984" y="10178"/>
                    </a:lnTo>
                    <a:lnTo>
                      <a:pt x="3225" y="10178"/>
                    </a:lnTo>
                    <a:lnTo>
                      <a:pt x="3209" y="10178"/>
                    </a:lnTo>
                    <a:lnTo>
                      <a:pt x="3194" y="10175"/>
                    </a:lnTo>
                    <a:lnTo>
                      <a:pt x="3180" y="10170"/>
                    </a:lnTo>
                    <a:lnTo>
                      <a:pt x="3166" y="10164"/>
                    </a:lnTo>
                    <a:lnTo>
                      <a:pt x="3152" y="10157"/>
                    </a:lnTo>
                    <a:lnTo>
                      <a:pt x="3140" y="10148"/>
                    </a:lnTo>
                    <a:lnTo>
                      <a:pt x="3128" y="10138"/>
                    </a:lnTo>
                    <a:lnTo>
                      <a:pt x="3118" y="10127"/>
                    </a:lnTo>
                    <a:lnTo>
                      <a:pt x="3108" y="10114"/>
                    </a:lnTo>
                    <a:lnTo>
                      <a:pt x="3099" y="10101"/>
                    </a:lnTo>
                    <a:lnTo>
                      <a:pt x="3092" y="10087"/>
                    </a:lnTo>
                    <a:lnTo>
                      <a:pt x="3085" y="10072"/>
                    </a:lnTo>
                    <a:lnTo>
                      <a:pt x="3080" y="10055"/>
                    </a:lnTo>
                    <a:lnTo>
                      <a:pt x="3077" y="10039"/>
                    </a:lnTo>
                    <a:lnTo>
                      <a:pt x="3074" y="10021"/>
                    </a:lnTo>
                    <a:lnTo>
                      <a:pt x="3074" y="10004"/>
                    </a:lnTo>
                    <a:lnTo>
                      <a:pt x="3074" y="10004"/>
                    </a:lnTo>
                    <a:lnTo>
                      <a:pt x="3074" y="9986"/>
                    </a:lnTo>
                    <a:lnTo>
                      <a:pt x="3077" y="9968"/>
                    </a:lnTo>
                    <a:lnTo>
                      <a:pt x="3080" y="9952"/>
                    </a:lnTo>
                    <a:lnTo>
                      <a:pt x="3085" y="9936"/>
                    </a:lnTo>
                    <a:lnTo>
                      <a:pt x="3092" y="9921"/>
                    </a:lnTo>
                    <a:lnTo>
                      <a:pt x="3099" y="9907"/>
                    </a:lnTo>
                    <a:lnTo>
                      <a:pt x="3108" y="9893"/>
                    </a:lnTo>
                    <a:lnTo>
                      <a:pt x="3118" y="9881"/>
                    </a:lnTo>
                    <a:lnTo>
                      <a:pt x="3128" y="9869"/>
                    </a:lnTo>
                    <a:lnTo>
                      <a:pt x="3140" y="9859"/>
                    </a:lnTo>
                    <a:lnTo>
                      <a:pt x="3152" y="9850"/>
                    </a:lnTo>
                    <a:lnTo>
                      <a:pt x="3166" y="9843"/>
                    </a:lnTo>
                    <a:lnTo>
                      <a:pt x="3180" y="9837"/>
                    </a:lnTo>
                    <a:lnTo>
                      <a:pt x="3194" y="9833"/>
                    </a:lnTo>
                    <a:lnTo>
                      <a:pt x="3209" y="9830"/>
                    </a:lnTo>
                    <a:lnTo>
                      <a:pt x="3225" y="9829"/>
                    </a:lnTo>
                    <a:close/>
                    <a:moveTo>
                      <a:pt x="3225" y="8489"/>
                    </a:moveTo>
                    <a:lnTo>
                      <a:pt x="9984" y="8489"/>
                    </a:lnTo>
                    <a:lnTo>
                      <a:pt x="9999" y="8490"/>
                    </a:lnTo>
                    <a:lnTo>
                      <a:pt x="10015" y="8493"/>
                    </a:lnTo>
                    <a:lnTo>
                      <a:pt x="10029" y="8497"/>
                    </a:lnTo>
                    <a:lnTo>
                      <a:pt x="10043" y="8503"/>
                    </a:lnTo>
                    <a:lnTo>
                      <a:pt x="10056" y="8510"/>
                    </a:lnTo>
                    <a:lnTo>
                      <a:pt x="10068" y="8519"/>
                    </a:lnTo>
                    <a:lnTo>
                      <a:pt x="10080" y="8529"/>
                    </a:lnTo>
                    <a:lnTo>
                      <a:pt x="10091" y="8540"/>
                    </a:lnTo>
                    <a:lnTo>
                      <a:pt x="10100" y="8552"/>
                    </a:lnTo>
                    <a:lnTo>
                      <a:pt x="10110" y="8565"/>
                    </a:lnTo>
                    <a:lnTo>
                      <a:pt x="10118" y="8580"/>
                    </a:lnTo>
                    <a:lnTo>
                      <a:pt x="10124" y="8596"/>
                    </a:lnTo>
                    <a:lnTo>
                      <a:pt x="10129" y="8611"/>
                    </a:lnTo>
                    <a:lnTo>
                      <a:pt x="10133" y="8628"/>
                    </a:lnTo>
                    <a:lnTo>
                      <a:pt x="10135" y="8645"/>
                    </a:lnTo>
                    <a:lnTo>
                      <a:pt x="10136" y="8663"/>
                    </a:lnTo>
                    <a:lnTo>
                      <a:pt x="10136" y="8663"/>
                    </a:lnTo>
                    <a:lnTo>
                      <a:pt x="10135" y="8681"/>
                    </a:lnTo>
                    <a:lnTo>
                      <a:pt x="10133" y="8698"/>
                    </a:lnTo>
                    <a:lnTo>
                      <a:pt x="10129" y="8715"/>
                    </a:lnTo>
                    <a:lnTo>
                      <a:pt x="10124" y="8731"/>
                    </a:lnTo>
                    <a:lnTo>
                      <a:pt x="10118" y="8746"/>
                    </a:lnTo>
                    <a:lnTo>
                      <a:pt x="10110" y="8760"/>
                    </a:lnTo>
                    <a:lnTo>
                      <a:pt x="10100" y="8774"/>
                    </a:lnTo>
                    <a:lnTo>
                      <a:pt x="10091" y="8787"/>
                    </a:lnTo>
                    <a:lnTo>
                      <a:pt x="10080" y="8798"/>
                    </a:lnTo>
                    <a:lnTo>
                      <a:pt x="10068" y="8808"/>
                    </a:lnTo>
                    <a:lnTo>
                      <a:pt x="10056" y="8816"/>
                    </a:lnTo>
                    <a:lnTo>
                      <a:pt x="10043" y="8824"/>
                    </a:lnTo>
                    <a:lnTo>
                      <a:pt x="10029" y="8829"/>
                    </a:lnTo>
                    <a:lnTo>
                      <a:pt x="10015" y="8834"/>
                    </a:lnTo>
                    <a:lnTo>
                      <a:pt x="9999" y="8836"/>
                    </a:lnTo>
                    <a:lnTo>
                      <a:pt x="9984" y="8837"/>
                    </a:lnTo>
                    <a:lnTo>
                      <a:pt x="3225" y="8837"/>
                    </a:lnTo>
                    <a:lnTo>
                      <a:pt x="3209" y="8836"/>
                    </a:lnTo>
                    <a:lnTo>
                      <a:pt x="3194" y="8834"/>
                    </a:lnTo>
                    <a:lnTo>
                      <a:pt x="3180" y="8829"/>
                    </a:lnTo>
                    <a:lnTo>
                      <a:pt x="3166" y="8824"/>
                    </a:lnTo>
                    <a:lnTo>
                      <a:pt x="3152" y="8816"/>
                    </a:lnTo>
                    <a:lnTo>
                      <a:pt x="3140" y="8808"/>
                    </a:lnTo>
                    <a:lnTo>
                      <a:pt x="3128" y="8798"/>
                    </a:lnTo>
                    <a:lnTo>
                      <a:pt x="3118" y="8787"/>
                    </a:lnTo>
                    <a:lnTo>
                      <a:pt x="3108" y="8774"/>
                    </a:lnTo>
                    <a:lnTo>
                      <a:pt x="3099" y="8760"/>
                    </a:lnTo>
                    <a:lnTo>
                      <a:pt x="3092" y="8746"/>
                    </a:lnTo>
                    <a:lnTo>
                      <a:pt x="3085" y="8731"/>
                    </a:lnTo>
                    <a:lnTo>
                      <a:pt x="3080" y="8715"/>
                    </a:lnTo>
                    <a:lnTo>
                      <a:pt x="3077" y="8698"/>
                    </a:lnTo>
                    <a:lnTo>
                      <a:pt x="3074" y="8681"/>
                    </a:lnTo>
                    <a:lnTo>
                      <a:pt x="3074" y="8663"/>
                    </a:lnTo>
                    <a:lnTo>
                      <a:pt x="3074" y="8663"/>
                    </a:lnTo>
                    <a:lnTo>
                      <a:pt x="3074" y="8645"/>
                    </a:lnTo>
                    <a:lnTo>
                      <a:pt x="3077" y="8628"/>
                    </a:lnTo>
                    <a:lnTo>
                      <a:pt x="3080" y="8611"/>
                    </a:lnTo>
                    <a:lnTo>
                      <a:pt x="3085" y="8596"/>
                    </a:lnTo>
                    <a:lnTo>
                      <a:pt x="3092" y="8580"/>
                    </a:lnTo>
                    <a:lnTo>
                      <a:pt x="3099" y="8565"/>
                    </a:lnTo>
                    <a:lnTo>
                      <a:pt x="3108" y="8552"/>
                    </a:lnTo>
                    <a:lnTo>
                      <a:pt x="3118" y="8540"/>
                    </a:lnTo>
                    <a:lnTo>
                      <a:pt x="3128" y="8529"/>
                    </a:lnTo>
                    <a:lnTo>
                      <a:pt x="3140" y="8519"/>
                    </a:lnTo>
                    <a:lnTo>
                      <a:pt x="3152" y="8510"/>
                    </a:lnTo>
                    <a:lnTo>
                      <a:pt x="3166" y="8503"/>
                    </a:lnTo>
                    <a:lnTo>
                      <a:pt x="3180" y="8497"/>
                    </a:lnTo>
                    <a:lnTo>
                      <a:pt x="3194" y="8493"/>
                    </a:lnTo>
                    <a:lnTo>
                      <a:pt x="3209" y="8490"/>
                    </a:lnTo>
                    <a:lnTo>
                      <a:pt x="3225" y="8489"/>
                    </a:lnTo>
                    <a:close/>
                    <a:moveTo>
                      <a:pt x="3225" y="7148"/>
                    </a:moveTo>
                    <a:lnTo>
                      <a:pt x="9984" y="7148"/>
                    </a:lnTo>
                    <a:lnTo>
                      <a:pt x="9999" y="7149"/>
                    </a:lnTo>
                    <a:lnTo>
                      <a:pt x="10015" y="7151"/>
                    </a:lnTo>
                    <a:lnTo>
                      <a:pt x="10029" y="7156"/>
                    </a:lnTo>
                    <a:lnTo>
                      <a:pt x="10043" y="7161"/>
                    </a:lnTo>
                    <a:lnTo>
                      <a:pt x="10056" y="7170"/>
                    </a:lnTo>
                    <a:lnTo>
                      <a:pt x="10068" y="7178"/>
                    </a:lnTo>
                    <a:lnTo>
                      <a:pt x="10080" y="7188"/>
                    </a:lnTo>
                    <a:lnTo>
                      <a:pt x="10091" y="7199"/>
                    </a:lnTo>
                    <a:lnTo>
                      <a:pt x="10100" y="7212"/>
                    </a:lnTo>
                    <a:lnTo>
                      <a:pt x="10110" y="7225"/>
                    </a:lnTo>
                    <a:lnTo>
                      <a:pt x="10118" y="7239"/>
                    </a:lnTo>
                    <a:lnTo>
                      <a:pt x="10124" y="7254"/>
                    </a:lnTo>
                    <a:lnTo>
                      <a:pt x="10129" y="7271"/>
                    </a:lnTo>
                    <a:lnTo>
                      <a:pt x="10133" y="7288"/>
                    </a:lnTo>
                    <a:lnTo>
                      <a:pt x="10135" y="7305"/>
                    </a:lnTo>
                    <a:lnTo>
                      <a:pt x="10136" y="7322"/>
                    </a:lnTo>
                    <a:lnTo>
                      <a:pt x="10136" y="7322"/>
                    </a:lnTo>
                    <a:lnTo>
                      <a:pt x="10135" y="7340"/>
                    </a:lnTo>
                    <a:lnTo>
                      <a:pt x="10133" y="7357"/>
                    </a:lnTo>
                    <a:lnTo>
                      <a:pt x="10129" y="7375"/>
                    </a:lnTo>
                    <a:lnTo>
                      <a:pt x="10124" y="7390"/>
                    </a:lnTo>
                    <a:lnTo>
                      <a:pt x="10118" y="7405"/>
                    </a:lnTo>
                    <a:lnTo>
                      <a:pt x="10110" y="7420"/>
                    </a:lnTo>
                    <a:lnTo>
                      <a:pt x="10100" y="7433"/>
                    </a:lnTo>
                    <a:lnTo>
                      <a:pt x="10091" y="7445"/>
                    </a:lnTo>
                    <a:lnTo>
                      <a:pt x="10080" y="7456"/>
                    </a:lnTo>
                    <a:lnTo>
                      <a:pt x="10068" y="7467"/>
                    </a:lnTo>
                    <a:lnTo>
                      <a:pt x="10056" y="7476"/>
                    </a:lnTo>
                    <a:lnTo>
                      <a:pt x="10043" y="7483"/>
                    </a:lnTo>
                    <a:lnTo>
                      <a:pt x="10029" y="7489"/>
                    </a:lnTo>
                    <a:lnTo>
                      <a:pt x="10015" y="7493"/>
                    </a:lnTo>
                    <a:lnTo>
                      <a:pt x="9999" y="7496"/>
                    </a:lnTo>
                    <a:lnTo>
                      <a:pt x="9984" y="7497"/>
                    </a:lnTo>
                    <a:lnTo>
                      <a:pt x="3225" y="7497"/>
                    </a:lnTo>
                    <a:lnTo>
                      <a:pt x="3209" y="7496"/>
                    </a:lnTo>
                    <a:lnTo>
                      <a:pt x="3194" y="7493"/>
                    </a:lnTo>
                    <a:lnTo>
                      <a:pt x="3180" y="7489"/>
                    </a:lnTo>
                    <a:lnTo>
                      <a:pt x="3166" y="7483"/>
                    </a:lnTo>
                    <a:lnTo>
                      <a:pt x="3152" y="7476"/>
                    </a:lnTo>
                    <a:lnTo>
                      <a:pt x="3140" y="7467"/>
                    </a:lnTo>
                    <a:lnTo>
                      <a:pt x="3128" y="7456"/>
                    </a:lnTo>
                    <a:lnTo>
                      <a:pt x="3118" y="7445"/>
                    </a:lnTo>
                    <a:lnTo>
                      <a:pt x="3108" y="7433"/>
                    </a:lnTo>
                    <a:lnTo>
                      <a:pt x="3099" y="7420"/>
                    </a:lnTo>
                    <a:lnTo>
                      <a:pt x="3092" y="7405"/>
                    </a:lnTo>
                    <a:lnTo>
                      <a:pt x="3085" y="7390"/>
                    </a:lnTo>
                    <a:lnTo>
                      <a:pt x="3080" y="7375"/>
                    </a:lnTo>
                    <a:lnTo>
                      <a:pt x="3077" y="7357"/>
                    </a:lnTo>
                    <a:lnTo>
                      <a:pt x="3074" y="7340"/>
                    </a:lnTo>
                    <a:lnTo>
                      <a:pt x="3074" y="7322"/>
                    </a:lnTo>
                    <a:lnTo>
                      <a:pt x="3074" y="7322"/>
                    </a:lnTo>
                    <a:lnTo>
                      <a:pt x="3074" y="7305"/>
                    </a:lnTo>
                    <a:lnTo>
                      <a:pt x="3077" y="7288"/>
                    </a:lnTo>
                    <a:lnTo>
                      <a:pt x="3080" y="7271"/>
                    </a:lnTo>
                    <a:lnTo>
                      <a:pt x="3085" y="7254"/>
                    </a:lnTo>
                    <a:lnTo>
                      <a:pt x="3092" y="7239"/>
                    </a:lnTo>
                    <a:lnTo>
                      <a:pt x="3099" y="7225"/>
                    </a:lnTo>
                    <a:lnTo>
                      <a:pt x="3108" y="7212"/>
                    </a:lnTo>
                    <a:lnTo>
                      <a:pt x="3118" y="7199"/>
                    </a:lnTo>
                    <a:lnTo>
                      <a:pt x="3128" y="7188"/>
                    </a:lnTo>
                    <a:lnTo>
                      <a:pt x="3140" y="7178"/>
                    </a:lnTo>
                    <a:lnTo>
                      <a:pt x="3152" y="7170"/>
                    </a:lnTo>
                    <a:lnTo>
                      <a:pt x="3166" y="7161"/>
                    </a:lnTo>
                    <a:lnTo>
                      <a:pt x="3180" y="7156"/>
                    </a:lnTo>
                    <a:lnTo>
                      <a:pt x="3194" y="7151"/>
                    </a:lnTo>
                    <a:lnTo>
                      <a:pt x="3209" y="7149"/>
                    </a:lnTo>
                    <a:lnTo>
                      <a:pt x="3225" y="7148"/>
                    </a:lnTo>
                    <a:close/>
                    <a:moveTo>
                      <a:pt x="3225" y="5808"/>
                    </a:moveTo>
                    <a:lnTo>
                      <a:pt x="9984" y="5808"/>
                    </a:lnTo>
                    <a:lnTo>
                      <a:pt x="9999" y="5808"/>
                    </a:lnTo>
                    <a:lnTo>
                      <a:pt x="10015" y="5811"/>
                    </a:lnTo>
                    <a:lnTo>
                      <a:pt x="10029" y="5815"/>
                    </a:lnTo>
                    <a:lnTo>
                      <a:pt x="10043" y="5821"/>
                    </a:lnTo>
                    <a:lnTo>
                      <a:pt x="10056" y="5828"/>
                    </a:lnTo>
                    <a:lnTo>
                      <a:pt x="10068" y="5837"/>
                    </a:lnTo>
                    <a:lnTo>
                      <a:pt x="10080" y="5847"/>
                    </a:lnTo>
                    <a:lnTo>
                      <a:pt x="10091" y="5858"/>
                    </a:lnTo>
                    <a:lnTo>
                      <a:pt x="10100" y="5872"/>
                    </a:lnTo>
                    <a:lnTo>
                      <a:pt x="10110" y="5885"/>
                    </a:lnTo>
                    <a:lnTo>
                      <a:pt x="10118" y="5899"/>
                    </a:lnTo>
                    <a:lnTo>
                      <a:pt x="10124" y="5914"/>
                    </a:lnTo>
                    <a:lnTo>
                      <a:pt x="10129" y="5930"/>
                    </a:lnTo>
                    <a:lnTo>
                      <a:pt x="10133" y="5946"/>
                    </a:lnTo>
                    <a:lnTo>
                      <a:pt x="10135" y="5964"/>
                    </a:lnTo>
                    <a:lnTo>
                      <a:pt x="10136" y="5982"/>
                    </a:lnTo>
                    <a:lnTo>
                      <a:pt x="10136" y="5982"/>
                    </a:lnTo>
                    <a:lnTo>
                      <a:pt x="10135" y="6000"/>
                    </a:lnTo>
                    <a:lnTo>
                      <a:pt x="10133" y="6017"/>
                    </a:lnTo>
                    <a:lnTo>
                      <a:pt x="10129" y="6033"/>
                    </a:lnTo>
                    <a:lnTo>
                      <a:pt x="10124" y="6049"/>
                    </a:lnTo>
                    <a:lnTo>
                      <a:pt x="10118" y="6065"/>
                    </a:lnTo>
                    <a:lnTo>
                      <a:pt x="10110" y="6079"/>
                    </a:lnTo>
                    <a:lnTo>
                      <a:pt x="10100" y="6093"/>
                    </a:lnTo>
                    <a:lnTo>
                      <a:pt x="10091" y="6105"/>
                    </a:lnTo>
                    <a:lnTo>
                      <a:pt x="10080" y="6116"/>
                    </a:lnTo>
                    <a:lnTo>
                      <a:pt x="10068" y="6126"/>
                    </a:lnTo>
                    <a:lnTo>
                      <a:pt x="10056" y="6135"/>
                    </a:lnTo>
                    <a:lnTo>
                      <a:pt x="10043" y="6142"/>
                    </a:lnTo>
                    <a:lnTo>
                      <a:pt x="10029" y="6148"/>
                    </a:lnTo>
                    <a:lnTo>
                      <a:pt x="10015" y="6152"/>
                    </a:lnTo>
                    <a:lnTo>
                      <a:pt x="9999" y="6155"/>
                    </a:lnTo>
                    <a:lnTo>
                      <a:pt x="9984" y="6156"/>
                    </a:lnTo>
                    <a:lnTo>
                      <a:pt x="3225" y="6156"/>
                    </a:lnTo>
                    <a:lnTo>
                      <a:pt x="3209" y="6155"/>
                    </a:lnTo>
                    <a:lnTo>
                      <a:pt x="3194" y="6152"/>
                    </a:lnTo>
                    <a:lnTo>
                      <a:pt x="3180" y="6148"/>
                    </a:lnTo>
                    <a:lnTo>
                      <a:pt x="3166" y="6142"/>
                    </a:lnTo>
                    <a:lnTo>
                      <a:pt x="3152" y="6135"/>
                    </a:lnTo>
                    <a:lnTo>
                      <a:pt x="3140" y="6126"/>
                    </a:lnTo>
                    <a:lnTo>
                      <a:pt x="3128" y="6116"/>
                    </a:lnTo>
                    <a:lnTo>
                      <a:pt x="3118" y="6105"/>
                    </a:lnTo>
                    <a:lnTo>
                      <a:pt x="3108" y="6093"/>
                    </a:lnTo>
                    <a:lnTo>
                      <a:pt x="3099" y="6079"/>
                    </a:lnTo>
                    <a:lnTo>
                      <a:pt x="3092" y="6065"/>
                    </a:lnTo>
                    <a:lnTo>
                      <a:pt x="3085" y="6049"/>
                    </a:lnTo>
                    <a:lnTo>
                      <a:pt x="3080" y="6033"/>
                    </a:lnTo>
                    <a:lnTo>
                      <a:pt x="3077" y="6017"/>
                    </a:lnTo>
                    <a:lnTo>
                      <a:pt x="3074" y="6000"/>
                    </a:lnTo>
                    <a:lnTo>
                      <a:pt x="3074" y="5982"/>
                    </a:lnTo>
                    <a:lnTo>
                      <a:pt x="3074" y="5982"/>
                    </a:lnTo>
                    <a:lnTo>
                      <a:pt x="3074" y="5964"/>
                    </a:lnTo>
                    <a:lnTo>
                      <a:pt x="3077" y="5946"/>
                    </a:lnTo>
                    <a:lnTo>
                      <a:pt x="3080" y="5930"/>
                    </a:lnTo>
                    <a:lnTo>
                      <a:pt x="3085" y="5914"/>
                    </a:lnTo>
                    <a:lnTo>
                      <a:pt x="3092" y="5899"/>
                    </a:lnTo>
                    <a:lnTo>
                      <a:pt x="3099" y="5885"/>
                    </a:lnTo>
                    <a:lnTo>
                      <a:pt x="3108" y="5872"/>
                    </a:lnTo>
                    <a:lnTo>
                      <a:pt x="3118" y="5858"/>
                    </a:lnTo>
                    <a:lnTo>
                      <a:pt x="3128" y="5847"/>
                    </a:lnTo>
                    <a:lnTo>
                      <a:pt x="3140" y="5837"/>
                    </a:lnTo>
                    <a:lnTo>
                      <a:pt x="3152" y="5828"/>
                    </a:lnTo>
                    <a:lnTo>
                      <a:pt x="3166" y="5821"/>
                    </a:lnTo>
                    <a:lnTo>
                      <a:pt x="3180" y="5815"/>
                    </a:lnTo>
                    <a:lnTo>
                      <a:pt x="3194" y="5811"/>
                    </a:lnTo>
                    <a:lnTo>
                      <a:pt x="3209" y="5808"/>
                    </a:lnTo>
                    <a:lnTo>
                      <a:pt x="3225" y="5808"/>
                    </a:lnTo>
                    <a:close/>
                    <a:moveTo>
                      <a:pt x="3225" y="4467"/>
                    </a:moveTo>
                    <a:lnTo>
                      <a:pt x="9984" y="4467"/>
                    </a:lnTo>
                    <a:lnTo>
                      <a:pt x="9999" y="4468"/>
                    </a:lnTo>
                    <a:lnTo>
                      <a:pt x="10015" y="4471"/>
                    </a:lnTo>
                    <a:lnTo>
                      <a:pt x="10029" y="4475"/>
                    </a:lnTo>
                    <a:lnTo>
                      <a:pt x="10043" y="4481"/>
                    </a:lnTo>
                    <a:lnTo>
                      <a:pt x="10056" y="4488"/>
                    </a:lnTo>
                    <a:lnTo>
                      <a:pt x="10068" y="4497"/>
                    </a:lnTo>
                    <a:lnTo>
                      <a:pt x="10080" y="4507"/>
                    </a:lnTo>
                    <a:lnTo>
                      <a:pt x="10091" y="4518"/>
                    </a:lnTo>
                    <a:lnTo>
                      <a:pt x="10100" y="4530"/>
                    </a:lnTo>
                    <a:lnTo>
                      <a:pt x="10110" y="4544"/>
                    </a:lnTo>
                    <a:lnTo>
                      <a:pt x="10118" y="4558"/>
                    </a:lnTo>
                    <a:lnTo>
                      <a:pt x="10124" y="4574"/>
                    </a:lnTo>
                    <a:lnTo>
                      <a:pt x="10129" y="4590"/>
                    </a:lnTo>
                    <a:lnTo>
                      <a:pt x="10133" y="4606"/>
                    </a:lnTo>
                    <a:lnTo>
                      <a:pt x="10135" y="4623"/>
                    </a:lnTo>
                    <a:lnTo>
                      <a:pt x="10136" y="4641"/>
                    </a:lnTo>
                    <a:lnTo>
                      <a:pt x="10136" y="4641"/>
                    </a:lnTo>
                    <a:lnTo>
                      <a:pt x="10135" y="4658"/>
                    </a:lnTo>
                    <a:lnTo>
                      <a:pt x="10133" y="4677"/>
                    </a:lnTo>
                    <a:lnTo>
                      <a:pt x="10129" y="4693"/>
                    </a:lnTo>
                    <a:lnTo>
                      <a:pt x="10124" y="4709"/>
                    </a:lnTo>
                    <a:lnTo>
                      <a:pt x="10118" y="4724"/>
                    </a:lnTo>
                    <a:lnTo>
                      <a:pt x="10110" y="4738"/>
                    </a:lnTo>
                    <a:lnTo>
                      <a:pt x="10100" y="4751"/>
                    </a:lnTo>
                    <a:lnTo>
                      <a:pt x="10091" y="4765"/>
                    </a:lnTo>
                    <a:lnTo>
                      <a:pt x="10080" y="4776"/>
                    </a:lnTo>
                    <a:lnTo>
                      <a:pt x="10068" y="4786"/>
                    </a:lnTo>
                    <a:lnTo>
                      <a:pt x="10056" y="4794"/>
                    </a:lnTo>
                    <a:lnTo>
                      <a:pt x="10043" y="4802"/>
                    </a:lnTo>
                    <a:lnTo>
                      <a:pt x="10029" y="4808"/>
                    </a:lnTo>
                    <a:lnTo>
                      <a:pt x="10015" y="4812"/>
                    </a:lnTo>
                    <a:lnTo>
                      <a:pt x="9999" y="4814"/>
                    </a:lnTo>
                    <a:lnTo>
                      <a:pt x="9984" y="4815"/>
                    </a:lnTo>
                    <a:lnTo>
                      <a:pt x="3225" y="4815"/>
                    </a:lnTo>
                    <a:lnTo>
                      <a:pt x="3209" y="4814"/>
                    </a:lnTo>
                    <a:lnTo>
                      <a:pt x="3194" y="4812"/>
                    </a:lnTo>
                    <a:lnTo>
                      <a:pt x="3180" y="4808"/>
                    </a:lnTo>
                    <a:lnTo>
                      <a:pt x="3166" y="4802"/>
                    </a:lnTo>
                    <a:lnTo>
                      <a:pt x="3152" y="4794"/>
                    </a:lnTo>
                    <a:lnTo>
                      <a:pt x="3140" y="4786"/>
                    </a:lnTo>
                    <a:lnTo>
                      <a:pt x="3128" y="4776"/>
                    </a:lnTo>
                    <a:lnTo>
                      <a:pt x="3118" y="4765"/>
                    </a:lnTo>
                    <a:lnTo>
                      <a:pt x="3108" y="4751"/>
                    </a:lnTo>
                    <a:lnTo>
                      <a:pt x="3099" y="4738"/>
                    </a:lnTo>
                    <a:lnTo>
                      <a:pt x="3092" y="4724"/>
                    </a:lnTo>
                    <a:lnTo>
                      <a:pt x="3085" y="4709"/>
                    </a:lnTo>
                    <a:lnTo>
                      <a:pt x="3080" y="4693"/>
                    </a:lnTo>
                    <a:lnTo>
                      <a:pt x="3077" y="4677"/>
                    </a:lnTo>
                    <a:lnTo>
                      <a:pt x="3074" y="4658"/>
                    </a:lnTo>
                    <a:lnTo>
                      <a:pt x="3074" y="4641"/>
                    </a:lnTo>
                    <a:lnTo>
                      <a:pt x="3074" y="4641"/>
                    </a:lnTo>
                    <a:lnTo>
                      <a:pt x="3074" y="4623"/>
                    </a:lnTo>
                    <a:lnTo>
                      <a:pt x="3077" y="4606"/>
                    </a:lnTo>
                    <a:lnTo>
                      <a:pt x="3080" y="4590"/>
                    </a:lnTo>
                    <a:lnTo>
                      <a:pt x="3085" y="4574"/>
                    </a:lnTo>
                    <a:lnTo>
                      <a:pt x="3092" y="4558"/>
                    </a:lnTo>
                    <a:lnTo>
                      <a:pt x="3099" y="4544"/>
                    </a:lnTo>
                    <a:lnTo>
                      <a:pt x="3108" y="4530"/>
                    </a:lnTo>
                    <a:lnTo>
                      <a:pt x="3118" y="4518"/>
                    </a:lnTo>
                    <a:lnTo>
                      <a:pt x="3128" y="4507"/>
                    </a:lnTo>
                    <a:lnTo>
                      <a:pt x="3140" y="4497"/>
                    </a:lnTo>
                    <a:lnTo>
                      <a:pt x="3152" y="4488"/>
                    </a:lnTo>
                    <a:lnTo>
                      <a:pt x="3166" y="4481"/>
                    </a:lnTo>
                    <a:lnTo>
                      <a:pt x="3180" y="4475"/>
                    </a:lnTo>
                    <a:lnTo>
                      <a:pt x="3194" y="4471"/>
                    </a:lnTo>
                    <a:lnTo>
                      <a:pt x="3209" y="4468"/>
                    </a:lnTo>
                    <a:lnTo>
                      <a:pt x="3225" y="4467"/>
                    </a:lnTo>
                    <a:close/>
                    <a:moveTo>
                      <a:pt x="3225" y="3126"/>
                    </a:moveTo>
                    <a:lnTo>
                      <a:pt x="9984" y="3126"/>
                    </a:lnTo>
                    <a:lnTo>
                      <a:pt x="9999" y="3127"/>
                    </a:lnTo>
                    <a:lnTo>
                      <a:pt x="10015" y="3130"/>
                    </a:lnTo>
                    <a:lnTo>
                      <a:pt x="10029" y="3134"/>
                    </a:lnTo>
                    <a:lnTo>
                      <a:pt x="10043" y="3140"/>
                    </a:lnTo>
                    <a:lnTo>
                      <a:pt x="10056" y="3147"/>
                    </a:lnTo>
                    <a:lnTo>
                      <a:pt x="10068" y="3156"/>
                    </a:lnTo>
                    <a:lnTo>
                      <a:pt x="10080" y="3167"/>
                    </a:lnTo>
                    <a:lnTo>
                      <a:pt x="10091" y="3178"/>
                    </a:lnTo>
                    <a:lnTo>
                      <a:pt x="10100" y="3190"/>
                    </a:lnTo>
                    <a:lnTo>
                      <a:pt x="10110" y="3203"/>
                    </a:lnTo>
                    <a:lnTo>
                      <a:pt x="10118" y="3217"/>
                    </a:lnTo>
                    <a:lnTo>
                      <a:pt x="10124" y="3233"/>
                    </a:lnTo>
                    <a:lnTo>
                      <a:pt x="10129" y="3248"/>
                    </a:lnTo>
                    <a:lnTo>
                      <a:pt x="10133" y="3266"/>
                    </a:lnTo>
                    <a:lnTo>
                      <a:pt x="10135" y="3283"/>
                    </a:lnTo>
                    <a:lnTo>
                      <a:pt x="10136" y="3301"/>
                    </a:lnTo>
                    <a:lnTo>
                      <a:pt x="10136" y="3301"/>
                    </a:lnTo>
                    <a:lnTo>
                      <a:pt x="10135" y="3318"/>
                    </a:lnTo>
                    <a:lnTo>
                      <a:pt x="10133" y="3335"/>
                    </a:lnTo>
                    <a:lnTo>
                      <a:pt x="10129" y="3352"/>
                    </a:lnTo>
                    <a:lnTo>
                      <a:pt x="10124" y="3369"/>
                    </a:lnTo>
                    <a:lnTo>
                      <a:pt x="10118" y="3384"/>
                    </a:lnTo>
                    <a:lnTo>
                      <a:pt x="10110" y="3398"/>
                    </a:lnTo>
                    <a:lnTo>
                      <a:pt x="10100" y="3411"/>
                    </a:lnTo>
                    <a:lnTo>
                      <a:pt x="10091" y="3423"/>
                    </a:lnTo>
                    <a:lnTo>
                      <a:pt x="10080" y="3435"/>
                    </a:lnTo>
                    <a:lnTo>
                      <a:pt x="10068" y="3445"/>
                    </a:lnTo>
                    <a:lnTo>
                      <a:pt x="10056" y="3453"/>
                    </a:lnTo>
                    <a:lnTo>
                      <a:pt x="10043" y="3462"/>
                    </a:lnTo>
                    <a:lnTo>
                      <a:pt x="10029" y="3467"/>
                    </a:lnTo>
                    <a:lnTo>
                      <a:pt x="10015" y="3472"/>
                    </a:lnTo>
                    <a:lnTo>
                      <a:pt x="9999" y="3474"/>
                    </a:lnTo>
                    <a:lnTo>
                      <a:pt x="9984" y="3475"/>
                    </a:lnTo>
                    <a:lnTo>
                      <a:pt x="3225" y="3475"/>
                    </a:lnTo>
                    <a:lnTo>
                      <a:pt x="3209" y="3474"/>
                    </a:lnTo>
                    <a:lnTo>
                      <a:pt x="3194" y="3472"/>
                    </a:lnTo>
                    <a:lnTo>
                      <a:pt x="3180" y="3467"/>
                    </a:lnTo>
                    <a:lnTo>
                      <a:pt x="3166" y="3462"/>
                    </a:lnTo>
                    <a:lnTo>
                      <a:pt x="3152" y="3453"/>
                    </a:lnTo>
                    <a:lnTo>
                      <a:pt x="3140" y="3445"/>
                    </a:lnTo>
                    <a:lnTo>
                      <a:pt x="3128" y="3435"/>
                    </a:lnTo>
                    <a:lnTo>
                      <a:pt x="3118" y="3423"/>
                    </a:lnTo>
                    <a:lnTo>
                      <a:pt x="3108" y="3411"/>
                    </a:lnTo>
                    <a:lnTo>
                      <a:pt x="3099" y="3398"/>
                    </a:lnTo>
                    <a:lnTo>
                      <a:pt x="3092" y="3384"/>
                    </a:lnTo>
                    <a:lnTo>
                      <a:pt x="3085" y="3369"/>
                    </a:lnTo>
                    <a:lnTo>
                      <a:pt x="3080" y="3352"/>
                    </a:lnTo>
                    <a:lnTo>
                      <a:pt x="3077" y="3335"/>
                    </a:lnTo>
                    <a:lnTo>
                      <a:pt x="3074" y="3318"/>
                    </a:lnTo>
                    <a:lnTo>
                      <a:pt x="3074" y="3301"/>
                    </a:lnTo>
                    <a:lnTo>
                      <a:pt x="3074" y="3301"/>
                    </a:lnTo>
                    <a:lnTo>
                      <a:pt x="3074" y="3283"/>
                    </a:lnTo>
                    <a:lnTo>
                      <a:pt x="3077" y="3266"/>
                    </a:lnTo>
                    <a:lnTo>
                      <a:pt x="3080" y="3248"/>
                    </a:lnTo>
                    <a:lnTo>
                      <a:pt x="3085" y="3233"/>
                    </a:lnTo>
                    <a:lnTo>
                      <a:pt x="3092" y="3217"/>
                    </a:lnTo>
                    <a:lnTo>
                      <a:pt x="3099" y="3203"/>
                    </a:lnTo>
                    <a:lnTo>
                      <a:pt x="3108" y="3190"/>
                    </a:lnTo>
                    <a:lnTo>
                      <a:pt x="3118" y="3178"/>
                    </a:lnTo>
                    <a:lnTo>
                      <a:pt x="3128" y="3167"/>
                    </a:lnTo>
                    <a:lnTo>
                      <a:pt x="3140" y="3156"/>
                    </a:lnTo>
                    <a:lnTo>
                      <a:pt x="3152" y="3147"/>
                    </a:lnTo>
                    <a:lnTo>
                      <a:pt x="3166" y="3140"/>
                    </a:lnTo>
                    <a:lnTo>
                      <a:pt x="3180" y="3134"/>
                    </a:lnTo>
                    <a:lnTo>
                      <a:pt x="3194" y="3130"/>
                    </a:lnTo>
                    <a:lnTo>
                      <a:pt x="3209" y="3127"/>
                    </a:lnTo>
                    <a:lnTo>
                      <a:pt x="3225" y="3126"/>
                    </a:lnTo>
                    <a:close/>
                    <a:moveTo>
                      <a:pt x="1712" y="10710"/>
                    </a:moveTo>
                    <a:lnTo>
                      <a:pt x="1732" y="10711"/>
                    </a:lnTo>
                    <a:lnTo>
                      <a:pt x="1751" y="10712"/>
                    </a:lnTo>
                    <a:lnTo>
                      <a:pt x="1772" y="10715"/>
                    </a:lnTo>
                    <a:lnTo>
                      <a:pt x="1791" y="10718"/>
                    </a:lnTo>
                    <a:lnTo>
                      <a:pt x="1809" y="10722"/>
                    </a:lnTo>
                    <a:lnTo>
                      <a:pt x="1828" y="10728"/>
                    </a:lnTo>
                    <a:lnTo>
                      <a:pt x="1846" y="10734"/>
                    </a:lnTo>
                    <a:lnTo>
                      <a:pt x="1863" y="10741"/>
                    </a:lnTo>
                    <a:lnTo>
                      <a:pt x="1882" y="10748"/>
                    </a:lnTo>
                    <a:lnTo>
                      <a:pt x="1898" y="10757"/>
                    </a:lnTo>
                    <a:lnTo>
                      <a:pt x="1914" y="10766"/>
                    </a:lnTo>
                    <a:lnTo>
                      <a:pt x="1930" y="10777"/>
                    </a:lnTo>
                    <a:lnTo>
                      <a:pt x="1945" y="10788"/>
                    </a:lnTo>
                    <a:lnTo>
                      <a:pt x="1960" y="10800"/>
                    </a:lnTo>
                    <a:lnTo>
                      <a:pt x="1974" y="10812"/>
                    </a:lnTo>
                    <a:lnTo>
                      <a:pt x="1988" y="10825"/>
                    </a:lnTo>
                    <a:lnTo>
                      <a:pt x="2001" y="10838"/>
                    </a:lnTo>
                    <a:lnTo>
                      <a:pt x="2013" y="10852"/>
                    </a:lnTo>
                    <a:lnTo>
                      <a:pt x="2025" y="10867"/>
                    </a:lnTo>
                    <a:lnTo>
                      <a:pt x="2036" y="10883"/>
                    </a:lnTo>
                    <a:lnTo>
                      <a:pt x="2046" y="10899"/>
                    </a:lnTo>
                    <a:lnTo>
                      <a:pt x="2055" y="10915"/>
                    </a:lnTo>
                    <a:lnTo>
                      <a:pt x="2064" y="10931"/>
                    </a:lnTo>
                    <a:lnTo>
                      <a:pt x="2071" y="10949"/>
                    </a:lnTo>
                    <a:lnTo>
                      <a:pt x="2078" y="10966"/>
                    </a:lnTo>
                    <a:lnTo>
                      <a:pt x="2084" y="10985"/>
                    </a:lnTo>
                    <a:lnTo>
                      <a:pt x="2091" y="11004"/>
                    </a:lnTo>
                    <a:lnTo>
                      <a:pt x="2095" y="11022"/>
                    </a:lnTo>
                    <a:lnTo>
                      <a:pt x="2098" y="11041"/>
                    </a:lnTo>
                    <a:lnTo>
                      <a:pt x="2101" y="11061"/>
                    </a:lnTo>
                    <a:lnTo>
                      <a:pt x="2102" y="11081"/>
                    </a:lnTo>
                    <a:lnTo>
                      <a:pt x="2103" y="11101"/>
                    </a:lnTo>
                    <a:lnTo>
                      <a:pt x="2102" y="11121"/>
                    </a:lnTo>
                    <a:lnTo>
                      <a:pt x="2101" y="11141"/>
                    </a:lnTo>
                    <a:lnTo>
                      <a:pt x="2098" y="11160"/>
                    </a:lnTo>
                    <a:lnTo>
                      <a:pt x="2095" y="11180"/>
                    </a:lnTo>
                    <a:lnTo>
                      <a:pt x="2091" y="11199"/>
                    </a:lnTo>
                    <a:lnTo>
                      <a:pt x="2084" y="11217"/>
                    </a:lnTo>
                    <a:lnTo>
                      <a:pt x="2078" y="11235"/>
                    </a:lnTo>
                    <a:lnTo>
                      <a:pt x="2071" y="11253"/>
                    </a:lnTo>
                    <a:lnTo>
                      <a:pt x="2064" y="11270"/>
                    </a:lnTo>
                    <a:lnTo>
                      <a:pt x="2055" y="11288"/>
                    </a:lnTo>
                    <a:lnTo>
                      <a:pt x="2046" y="11304"/>
                    </a:lnTo>
                    <a:lnTo>
                      <a:pt x="2036" y="11320"/>
                    </a:lnTo>
                    <a:lnTo>
                      <a:pt x="2025" y="11335"/>
                    </a:lnTo>
                    <a:lnTo>
                      <a:pt x="2013" y="11349"/>
                    </a:lnTo>
                    <a:lnTo>
                      <a:pt x="2001" y="11363"/>
                    </a:lnTo>
                    <a:lnTo>
                      <a:pt x="1988" y="11378"/>
                    </a:lnTo>
                    <a:lnTo>
                      <a:pt x="1974" y="11391"/>
                    </a:lnTo>
                    <a:lnTo>
                      <a:pt x="1960" y="11403"/>
                    </a:lnTo>
                    <a:lnTo>
                      <a:pt x="1945" y="11414"/>
                    </a:lnTo>
                    <a:lnTo>
                      <a:pt x="1930" y="11425"/>
                    </a:lnTo>
                    <a:lnTo>
                      <a:pt x="1914" y="11435"/>
                    </a:lnTo>
                    <a:lnTo>
                      <a:pt x="1898" y="11445"/>
                    </a:lnTo>
                    <a:lnTo>
                      <a:pt x="1882" y="11453"/>
                    </a:lnTo>
                    <a:lnTo>
                      <a:pt x="1863" y="11461"/>
                    </a:lnTo>
                    <a:lnTo>
                      <a:pt x="1846" y="11468"/>
                    </a:lnTo>
                    <a:lnTo>
                      <a:pt x="1828" y="11475"/>
                    </a:lnTo>
                    <a:lnTo>
                      <a:pt x="1809" y="11480"/>
                    </a:lnTo>
                    <a:lnTo>
                      <a:pt x="1791" y="11484"/>
                    </a:lnTo>
                    <a:lnTo>
                      <a:pt x="1772" y="11488"/>
                    </a:lnTo>
                    <a:lnTo>
                      <a:pt x="1751" y="11490"/>
                    </a:lnTo>
                    <a:lnTo>
                      <a:pt x="1732" y="11492"/>
                    </a:lnTo>
                    <a:lnTo>
                      <a:pt x="1712" y="11492"/>
                    </a:lnTo>
                    <a:lnTo>
                      <a:pt x="1688" y="11492"/>
                    </a:lnTo>
                    <a:lnTo>
                      <a:pt x="1664" y="11489"/>
                    </a:lnTo>
                    <a:lnTo>
                      <a:pt x="1640" y="11486"/>
                    </a:lnTo>
                    <a:lnTo>
                      <a:pt x="1618" y="11481"/>
                    </a:lnTo>
                    <a:lnTo>
                      <a:pt x="1595" y="11475"/>
                    </a:lnTo>
                    <a:lnTo>
                      <a:pt x="1574" y="11466"/>
                    </a:lnTo>
                    <a:lnTo>
                      <a:pt x="1553" y="11458"/>
                    </a:lnTo>
                    <a:lnTo>
                      <a:pt x="1532" y="11448"/>
                    </a:lnTo>
                    <a:lnTo>
                      <a:pt x="1512" y="11437"/>
                    </a:lnTo>
                    <a:lnTo>
                      <a:pt x="1493" y="11425"/>
                    </a:lnTo>
                    <a:lnTo>
                      <a:pt x="1475" y="11412"/>
                    </a:lnTo>
                    <a:lnTo>
                      <a:pt x="1457" y="11398"/>
                    </a:lnTo>
                    <a:lnTo>
                      <a:pt x="1440" y="11383"/>
                    </a:lnTo>
                    <a:lnTo>
                      <a:pt x="1424" y="11366"/>
                    </a:lnTo>
                    <a:lnTo>
                      <a:pt x="1410" y="11349"/>
                    </a:lnTo>
                    <a:lnTo>
                      <a:pt x="1396" y="11331"/>
                    </a:lnTo>
                    <a:lnTo>
                      <a:pt x="1384" y="11332"/>
                    </a:lnTo>
                    <a:lnTo>
                      <a:pt x="1373" y="11332"/>
                    </a:lnTo>
                    <a:lnTo>
                      <a:pt x="231" y="11332"/>
                    </a:lnTo>
                    <a:lnTo>
                      <a:pt x="219" y="11332"/>
                    </a:lnTo>
                    <a:lnTo>
                      <a:pt x="208" y="11331"/>
                    </a:lnTo>
                    <a:lnTo>
                      <a:pt x="196" y="11330"/>
                    </a:lnTo>
                    <a:lnTo>
                      <a:pt x="185" y="11328"/>
                    </a:lnTo>
                    <a:lnTo>
                      <a:pt x="174" y="11325"/>
                    </a:lnTo>
                    <a:lnTo>
                      <a:pt x="163" y="11322"/>
                    </a:lnTo>
                    <a:lnTo>
                      <a:pt x="152" y="11318"/>
                    </a:lnTo>
                    <a:lnTo>
                      <a:pt x="141" y="11314"/>
                    </a:lnTo>
                    <a:lnTo>
                      <a:pt x="131" y="11310"/>
                    </a:lnTo>
                    <a:lnTo>
                      <a:pt x="121" y="11305"/>
                    </a:lnTo>
                    <a:lnTo>
                      <a:pt x="112" y="11299"/>
                    </a:lnTo>
                    <a:lnTo>
                      <a:pt x="102" y="11293"/>
                    </a:lnTo>
                    <a:lnTo>
                      <a:pt x="93" y="11287"/>
                    </a:lnTo>
                    <a:lnTo>
                      <a:pt x="85" y="11280"/>
                    </a:lnTo>
                    <a:lnTo>
                      <a:pt x="76" y="11272"/>
                    </a:lnTo>
                    <a:lnTo>
                      <a:pt x="68" y="11264"/>
                    </a:lnTo>
                    <a:lnTo>
                      <a:pt x="61" y="11256"/>
                    </a:lnTo>
                    <a:lnTo>
                      <a:pt x="52" y="11248"/>
                    </a:lnTo>
                    <a:lnTo>
                      <a:pt x="46" y="11239"/>
                    </a:lnTo>
                    <a:lnTo>
                      <a:pt x="39" y="11230"/>
                    </a:lnTo>
                    <a:lnTo>
                      <a:pt x="33" y="11221"/>
                    </a:lnTo>
                    <a:lnTo>
                      <a:pt x="28" y="11211"/>
                    </a:lnTo>
                    <a:lnTo>
                      <a:pt x="23" y="11201"/>
                    </a:lnTo>
                    <a:lnTo>
                      <a:pt x="18" y="11191"/>
                    </a:lnTo>
                    <a:lnTo>
                      <a:pt x="14" y="11181"/>
                    </a:lnTo>
                    <a:lnTo>
                      <a:pt x="10" y="11169"/>
                    </a:lnTo>
                    <a:lnTo>
                      <a:pt x="7" y="11158"/>
                    </a:lnTo>
                    <a:lnTo>
                      <a:pt x="5" y="11147"/>
                    </a:lnTo>
                    <a:lnTo>
                      <a:pt x="3" y="11136"/>
                    </a:lnTo>
                    <a:lnTo>
                      <a:pt x="1" y="11125"/>
                    </a:lnTo>
                    <a:lnTo>
                      <a:pt x="0" y="11113"/>
                    </a:lnTo>
                    <a:lnTo>
                      <a:pt x="0" y="11101"/>
                    </a:lnTo>
                    <a:lnTo>
                      <a:pt x="0" y="11090"/>
                    </a:lnTo>
                    <a:lnTo>
                      <a:pt x="1" y="11078"/>
                    </a:lnTo>
                    <a:lnTo>
                      <a:pt x="3" y="11066"/>
                    </a:lnTo>
                    <a:lnTo>
                      <a:pt x="5" y="11054"/>
                    </a:lnTo>
                    <a:lnTo>
                      <a:pt x="7" y="11043"/>
                    </a:lnTo>
                    <a:lnTo>
                      <a:pt x="10" y="11032"/>
                    </a:lnTo>
                    <a:lnTo>
                      <a:pt x="14" y="11022"/>
                    </a:lnTo>
                    <a:lnTo>
                      <a:pt x="18" y="11011"/>
                    </a:lnTo>
                    <a:lnTo>
                      <a:pt x="23" y="11001"/>
                    </a:lnTo>
                    <a:lnTo>
                      <a:pt x="28" y="10991"/>
                    </a:lnTo>
                    <a:lnTo>
                      <a:pt x="33" y="10982"/>
                    </a:lnTo>
                    <a:lnTo>
                      <a:pt x="39" y="10971"/>
                    </a:lnTo>
                    <a:lnTo>
                      <a:pt x="46" y="10962"/>
                    </a:lnTo>
                    <a:lnTo>
                      <a:pt x="52" y="10954"/>
                    </a:lnTo>
                    <a:lnTo>
                      <a:pt x="61" y="10945"/>
                    </a:lnTo>
                    <a:lnTo>
                      <a:pt x="68" y="10937"/>
                    </a:lnTo>
                    <a:lnTo>
                      <a:pt x="76" y="10930"/>
                    </a:lnTo>
                    <a:lnTo>
                      <a:pt x="85" y="10923"/>
                    </a:lnTo>
                    <a:lnTo>
                      <a:pt x="93" y="10916"/>
                    </a:lnTo>
                    <a:lnTo>
                      <a:pt x="102" y="10909"/>
                    </a:lnTo>
                    <a:lnTo>
                      <a:pt x="112" y="10903"/>
                    </a:lnTo>
                    <a:lnTo>
                      <a:pt x="121" y="10898"/>
                    </a:lnTo>
                    <a:lnTo>
                      <a:pt x="131" y="10893"/>
                    </a:lnTo>
                    <a:lnTo>
                      <a:pt x="141" y="10888"/>
                    </a:lnTo>
                    <a:lnTo>
                      <a:pt x="152" y="10884"/>
                    </a:lnTo>
                    <a:lnTo>
                      <a:pt x="163" y="10880"/>
                    </a:lnTo>
                    <a:lnTo>
                      <a:pt x="174" y="10877"/>
                    </a:lnTo>
                    <a:lnTo>
                      <a:pt x="185" y="10875"/>
                    </a:lnTo>
                    <a:lnTo>
                      <a:pt x="196" y="10872"/>
                    </a:lnTo>
                    <a:lnTo>
                      <a:pt x="208" y="10870"/>
                    </a:lnTo>
                    <a:lnTo>
                      <a:pt x="219" y="10869"/>
                    </a:lnTo>
                    <a:lnTo>
                      <a:pt x="231" y="10869"/>
                    </a:lnTo>
                    <a:lnTo>
                      <a:pt x="1373" y="10869"/>
                    </a:lnTo>
                    <a:lnTo>
                      <a:pt x="1384" y="10869"/>
                    </a:lnTo>
                    <a:lnTo>
                      <a:pt x="1396" y="10870"/>
                    </a:lnTo>
                    <a:lnTo>
                      <a:pt x="1410" y="10853"/>
                    </a:lnTo>
                    <a:lnTo>
                      <a:pt x="1424" y="10836"/>
                    </a:lnTo>
                    <a:lnTo>
                      <a:pt x="1440" y="10820"/>
                    </a:lnTo>
                    <a:lnTo>
                      <a:pt x="1457" y="10805"/>
                    </a:lnTo>
                    <a:lnTo>
                      <a:pt x="1475" y="10791"/>
                    </a:lnTo>
                    <a:lnTo>
                      <a:pt x="1493" y="10778"/>
                    </a:lnTo>
                    <a:lnTo>
                      <a:pt x="1512" y="10765"/>
                    </a:lnTo>
                    <a:lnTo>
                      <a:pt x="1532" y="10754"/>
                    </a:lnTo>
                    <a:lnTo>
                      <a:pt x="1553" y="10744"/>
                    </a:lnTo>
                    <a:lnTo>
                      <a:pt x="1574" y="10735"/>
                    </a:lnTo>
                    <a:lnTo>
                      <a:pt x="1595" y="10728"/>
                    </a:lnTo>
                    <a:lnTo>
                      <a:pt x="1618" y="10722"/>
                    </a:lnTo>
                    <a:lnTo>
                      <a:pt x="1640" y="10717"/>
                    </a:lnTo>
                    <a:lnTo>
                      <a:pt x="1664" y="10713"/>
                    </a:lnTo>
                    <a:lnTo>
                      <a:pt x="1688" y="10711"/>
                    </a:lnTo>
                    <a:lnTo>
                      <a:pt x="1712" y="10710"/>
                    </a:lnTo>
                    <a:close/>
                    <a:moveTo>
                      <a:pt x="1712" y="9130"/>
                    </a:moveTo>
                    <a:lnTo>
                      <a:pt x="1732" y="9131"/>
                    </a:lnTo>
                    <a:lnTo>
                      <a:pt x="1751" y="9132"/>
                    </a:lnTo>
                    <a:lnTo>
                      <a:pt x="1772" y="9135"/>
                    </a:lnTo>
                    <a:lnTo>
                      <a:pt x="1791" y="9138"/>
                    </a:lnTo>
                    <a:lnTo>
                      <a:pt x="1809" y="9143"/>
                    </a:lnTo>
                    <a:lnTo>
                      <a:pt x="1828" y="9148"/>
                    </a:lnTo>
                    <a:lnTo>
                      <a:pt x="1846" y="9154"/>
                    </a:lnTo>
                    <a:lnTo>
                      <a:pt x="1863" y="9161"/>
                    </a:lnTo>
                    <a:lnTo>
                      <a:pt x="1882" y="9170"/>
                    </a:lnTo>
                    <a:lnTo>
                      <a:pt x="1898" y="9178"/>
                    </a:lnTo>
                    <a:lnTo>
                      <a:pt x="1914" y="9187"/>
                    </a:lnTo>
                    <a:lnTo>
                      <a:pt x="1930" y="9197"/>
                    </a:lnTo>
                    <a:lnTo>
                      <a:pt x="1945" y="9208"/>
                    </a:lnTo>
                    <a:lnTo>
                      <a:pt x="1960" y="9220"/>
                    </a:lnTo>
                    <a:lnTo>
                      <a:pt x="1974" y="9232"/>
                    </a:lnTo>
                    <a:lnTo>
                      <a:pt x="1988" y="9245"/>
                    </a:lnTo>
                    <a:lnTo>
                      <a:pt x="2001" y="9258"/>
                    </a:lnTo>
                    <a:lnTo>
                      <a:pt x="2013" y="9273"/>
                    </a:lnTo>
                    <a:lnTo>
                      <a:pt x="2025" y="9288"/>
                    </a:lnTo>
                    <a:lnTo>
                      <a:pt x="2036" y="9303"/>
                    </a:lnTo>
                    <a:lnTo>
                      <a:pt x="2046" y="9319"/>
                    </a:lnTo>
                    <a:lnTo>
                      <a:pt x="2055" y="9335"/>
                    </a:lnTo>
                    <a:lnTo>
                      <a:pt x="2064" y="9352"/>
                    </a:lnTo>
                    <a:lnTo>
                      <a:pt x="2071" y="9369"/>
                    </a:lnTo>
                    <a:lnTo>
                      <a:pt x="2078" y="9387"/>
                    </a:lnTo>
                    <a:lnTo>
                      <a:pt x="2084" y="9405"/>
                    </a:lnTo>
                    <a:lnTo>
                      <a:pt x="2091" y="9424"/>
                    </a:lnTo>
                    <a:lnTo>
                      <a:pt x="2095" y="9442"/>
                    </a:lnTo>
                    <a:lnTo>
                      <a:pt x="2098" y="9461"/>
                    </a:lnTo>
                    <a:lnTo>
                      <a:pt x="2101" y="9482"/>
                    </a:lnTo>
                    <a:lnTo>
                      <a:pt x="2102" y="9502"/>
                    </a:lnTo>
                    <a:lnTo>
                      <a:pt x="2103" y="9521"/>
                    </a:lnTo>
                    <a:lnTo>
                      <a:pt x="2102" y="9541"/>
                    </a:lnTo>
                    <a:lnTo>
                      <a:pt x="2101" y="9561"/>
                    </a:lnTo>
                    <a:lnTo>
                      <a:pt x="2098" y="9581"/>
                    </a:lnTo>
                    <a:lnTo>
                      <a:pt x="2095" y="9600"/>
                    </a:lnTo>
                    <a:lnTo>
                      <a:pt x="2091" y="9619"/>
                    </a:lnTo>
                    <a:lnTo>
                      <a:pt x="2084" y="9638"/>
                    </a:lnTo>
                    <a:lnTo>
                      <a:pt x="2078" y="9655"/>
                    </a:lnTo>
                    <a:lnTo>
                      <a:pt x="2071" y="9674"/>
                    </a:lnTo>
                    <a:lnTo>
                      <a:pt x="2064" y="9691"/>
                    </a:lnTo>
                    <a:lnTo>
                      <a:pt x="2055" y="9708"/>
                    </a:lnTo>
                    <a:lnTo>
                      <a:pt x="2046" y="9724"/>
                    </a:lnTo>
                    <a:lnTo>
                      <a:pt x="2036" y="9740"/>
                    </a:lnTo>
                    <a:lnTo>
                      <a:pt x="2025" y="9755"/>
                    </a:lnTo>
                    <a:lnTo>
                      <a:pt x="2013" y="9771"/>
                    </a:lnTo>
                    <a:lnTo>
                      <a:pt x="2001" y="9785"/>
                    </a:lnTo>
                    <a:lnTo>
                      <a:pt x="1988" y="9798"/>
                    </a:lnTo>
                    <a:lnTo>
                      <a:pt x="1974" y="9811"/>
                    </a:lnTo>
                    <a:lnTo>
                      <a:pt x="1960" y="9823"/>
                    </a:lnTo>
                    <a:lnTo>
                      <a:pt x="1945" y="9835"/>
                    </a:lnTo>
                    <a:lnTo>
                      <a:pt x="1930" y="9845"/>
                    </a:lnTo>
                    <a:lnTo>
                      <a:pt x="1914" y="9855"/>
                    </a:lnTo>
                    <a:lnTo>
                      <a:pt x="1898" y="9865"/>
                    </a:lnTo>
                    <a:lnTo>
                      <a:pt x="1882" y="9874"/>
                    </a:lnTo>
                    <a:lnTo>
                      <a:pt x="1863" y="9882"/>
                    </a:lnTo>
                    <a:lnTo>
                      <a:pt x="1846" y="9889"/>
                    </a:lnTo>
                    <a:lnTo>
                      <a:pt x="1828" y="9895"/>
                    </a:lnTo>
                    <a:lnTo>
                      <a:pt x="1809" y="9900"/>
                    </a:lnTo>
                    <a:lnTo>
                      <a:pt x="1791" y="9905"/>
                    </a:lnTo>
                    <a:lnTo>
                      <a:pt x="1772" y="9908"/>
                    </a:lnTo>
                    <a:lnTo>
                      <a:pt x="1751" y="9910"/>
                    </a:lnTo>
                    <a:lnTo>
                      <a:pt x="1732" y="9912"/>
                    </a:lnTo>
                    <a:lnTo>
                      <a:pt x="1712" y="9912"/>
                    </a:lnTo>
                    <a:lnTo>
                      <a:pt x="1688" y="9912"/>
                    </a:lnTo>
                    <a:lnTo>
                      <a:pt x="1664" y="9910"/>
                    </a:lnTo>
                    <a:lnTo>
                      <a:pt x="1640" y="9906"/>
                    </a:lnTo>
                    <a:lnTo>
                      <a:pt x="1618" y="9901"/>
                    </a:lnTo>
                    <a:lnTo>
                      <a:pt x="1595" y="9895"/>
                    </a:lnTo>
                    <a:lnTo>
                      <a:pt x="1574" y="9888"/>
                    </a:lnTo>
                    <a:lnTo>
                      <a:pt x="1553" y="9879"/>
                    </a:lnTo>
                    <a:lnTo>
                      <a:pt x="1532" y="9868"/>
                    </a:lnTo>
                    <a:lnTo>
                      <a:pt x="1512" y="9857"/>
                    </a:lnTo>
                    <a:lnTo>
                      <a:pt x="1493" y="9845"/>
                    </a:lnTo>
                    <a:lnTo>
                      <a:pt x="1475" y="9832"/>
                    </a:lnTo>
                    <a:lnTo>
                      <a:pt x="1457" y="9818"/>
                    </a:lnTo>
                    <a:lnTo>
                      <a:pt x="1440" y="9803"/>
                    </a:lnTo>
                    <a:lnTo>
                      <a:pt x="1424" y="9787"/>
                    </a:lnTo>
                    <a:lnTo>
                      <a:pt x="1410" y="9769"/>
                    </a:lnTo>
                    <a:lnTo>
                      <a:pt x="1396" y="9751"/>
                    </a:lnTo>
                    <a:lnTo>
                      <a:pt x="1384" y="9752"/>
                    </a:lnTo>
                    <a:lnTo>
                      <a:pt x="1373" y="9753"/>
                    </a:lnTo>
                    <a:lnTo>
                      <a:pt x="231" y="9753"/>
                    </a:lnTo>
                    <a:lnTo>
                      <a:pt x="219" y="9752"/>
                    </a:lnTo>
                    <a:lnTo>
                      <a:pt x="208" y="9751"/>
                    </a:lnTo>
                    <a:lnTo>
                      <a:pt x="196" y="9750"/>
                    </a:lnTo>
                    <a:lnTo>
                      <a:pt x="185" y="9748"/>
                    </a:lnTo>
                    <a:lnTo>
                      <a:pt x="174" y="9745"/>
                    </a:lnTo>
                    <a:lnTo>
                      <a:pt x="163" y="9742"/>
                    </a:lnTo>
                    <a:lnTo>
                      <a:pt x="152" y="9739"/>
                    </a:lnTo>
                    <a:lnTo>
                      <a:pt x="141" y="9734"/>
                    </a:lnTo>
                    <a:lnTo>
                      <a:pt x="131" y="9730"/>
                    </a:lnTo>
                    <a:lnTo>
                      <a:pt x="121" y="9725"/>
                    </a:lnTo>
                    <a:lnTo>
                      <a:pt x="112" y="9719"/>
                    </a:lnTo>
                    <a:lnTo>
                      <a:pt x="102" y="9713"/>
                    </a:lnTo>
                    <a:lnTo>
                      <a:pt x="93" y="9707"/>
                    </a:lnTo>
                    <a:lnTo>
                      <a:pt x="85" y="9700"/>
                    </a:lnTo>
                    <a:lnTo>
                      <a:pt x="76" y="9693"/>
                    </a:lnTo>
                    <a:lnTo>
                      <a:pt x="68" y="9685"/>
                    </a:lnTo>
                    <a:lnTo>
                      <a:pt x="61" y="9677"/>
                    </a:lnTo>
                    <a:lnTo>
                      <a:pt x="52" y="9668"/>
                    </a:lnTo>
                    <a:lnTo>
                      <a:pt x="46" y="9659"/>
                    </a:lnTo>
                    <a:lnTo>
                      <a:pt x="39" y="9650"/>
                    </a:lnTo>
                    <a:lnTo>
                      <a:pt x="33" y="9641"/>
                    </a:lnTo>
                    <a:lnTo>
                      <a:pt x="28" y="9631"/>
                    </a:lnTo>
                    <a:lnTo>
                      <a:pt x="23" y="9622"/>
                    </a:lnTo>
                    <a:lnTo>
                      <a:pt x="18" y="9611"/>
                    </a:lnTo>
                    <a:lnTo>
                      <a:pt x="14" y="9601"/>
                    </a:lnTo>
                    <a:lnTo>
                      <a:pt x="10" y="9590"/>
                    </a:lnTo>
                    <a:lnTo>
                      <a:pt x="7" y="9580"/>
                    </a:lnTo>
                    <a:lnTo>
                      <a:pt x="5" y="9567"/>
                    </a:lnTo>
                    <a:lnTo>
                      <a:pt x="3" y="9556"/>
                    </a:lnTo>
                    <a:lnTo>
                      <a:pt x="1" y="9545"/>
                    </a:lnTo>
                    <a:lnTo>
                      <a:pt x="0" y="9533"/>
                    </a:lnTo>
                    <a:lnTo>
                      <a:pt x="0" y="9521"/>
                    </a:lnTo>
                    <a:lnTo>
                      <a:pt x="0" y="9510"/>
                    </a:lnTo>
                    <a:lnTo>
                      <a:pt x="1" y="9498"/>
                    </a:lnTo>
                    <a:lnTo>
                      <a:pt x="3" y="9487"/>
                    </a:lnTo>
                    <a:lnTo>
                      <a:pt x="5" y="9475"/>
                    </a:lnTo>
                    <a:lnTo>
                      <a:pt x="7" y="9463"/>
                    </a:lnTo>
                    <a:lnTo>
                      <a:pt x="10" y="9452"/>
                    </a:lnTo>
                    <a:lnTo>
                      <a:pt x="14" y="9442"/>
                    </a:lnTo>
                    <a:lnTo>
                      <a:pt x="18" y="9431"/>
                    </a:lnTo>
                    <a:lnTo>
                      <a:pt x="23" y="9421"/>
                    </a:lnTo>
                    <a:lnTo>
                      <a:pt x="28" y="9411"/>
                    </a:lnTo>
                    <a:lnTo>
                      <a:pt x="33" y="9402"/>
                    </a:lnTo>
                    <a:lnTo>
                      <a:pt x="39" y="9392"/>
                    </a:lnTo>
                    <a:lnTo>
                      <a:pt x="46" y="9384"/>
                    </a:lnTo>
                    <a:lnTo>
                      <a:pt x="52" y="9375"/>
                    </a:lnTo>
                    <a:lnTo>
                      <a:pt x="61" y="9366"/>
                    </a:lnTo>
                    <a:lnTo>
                      <a:pt x="68" y="9358"/>
                    </a:lnTo>
                    <a:lnTo>
                      <a:pt x="76" y="9350"/>
                    </a:lnTo>
                    <a:lnTo>
                      <a:pt x="85" y="9343"/>
                    </a:lnTo>
                    <a:lnTo>
                      <a:pt x="93" y="9336"/>
                    </a:lnTo>
                    <a:lnTo>
                      <a:pt x="102" y="9330"/>
                    </a:lnTo>
                    <a:lnTo>
                      <a:pt x="112" y="9324"/>
                    </a:lnTo>
                    <a:lnTo>
                      <a:pt x="121" y="9318"/>
                    </a:lnTo>
                    <a:lnTo>
                      <a:pt x="131" y="9313"/>
                    </a:lnTo>
                    <a:lnTo>
                      <a:pt x="141" y="9308"/>
                    </a:lnTo>
                    <a:lnTo>
                      <a:pt x="152" y="9304"/>
                    </a:lnTo>
                    <a:lnTo>
                      <a:pt x="163" y="9301"/>
                    </a:lnTo>
                    <a:lnTo>
                      <a:pt x="174" y="9297"/>
                    </a:lnTo>
                    <a:lnTo>
                      <a:pt x="185" y="9295"/>
                    </a:lnTo>
                    <a:lnTo>
                      <a:pt x="196" y="9293"/>
                    </a:lnTo>
                    <a:lnTo>
                      <a:pt x="208" y="9291"/>
                    </a:lnTo>
                    <a:lnTo>
                      <a:pt x="219" y="9291"/>
                    </a:lnTo>
                    <a:lnTo>
                      <a:pt x="231" y="9290"/>
                    </a:lnTo>
                    <a:lnTo>
                      <a:pt x="1373" y="9290"/>
                    </a:lnTo>
                    <a:lnTo>
                      <a:pt x="1384" y="9291"/>
                    </a:lnTo>
                    <a:lnTo>
                      <a:pt x="1396" y="9291"/>
                    </a:lnTo>
                    <a:lnTo>
                      <a:pt x="1410" y="9274"/>
                    </a:lnTo>
                    <a:lnTo>
                      <a:pt x="1424" y="9256"/>
                    </a:lnTo>
                    <a:lnTo>
                      <a:pt x="1440" y="9240"/>
                    </a:lnTo>
                    <a:lnTo>
                      <a:pt x="1457" y="9225"/>
                    </a:lnTo>
                    <a:lnTo>
                      <a:pt x="1475" y="9211"/>
                    </a:lnTo>
                    <a:lnTo>
                      <a:pt x="1493" y="9198"/>
                    </a:lnTo>
                    <a:lnTo>
                      <a:pt x="1512" y="9186"/>
                    </a:lnTo>
                    <a:lnTo>
                      <a:pt x="1532" y="9175"/>
                    </a:lnTo>
                    <a:lnTo>
                      <a:pt x="1553" y="9164"/>
                    </a:lnTo>
                    <a:lnTo>
                      <a:pt x="1574" y="9155"/>
                    </a:lnTo>
                    <a:lnTo>
                      <a:pt x="1595" y="9148"/>
                    </a:lnTo>
                    <a:lnTo>
                      <a:pt x="1618" y="9142"/>
                    </a:lnTo>
                    <a:lnTo>
                      <a:pt x="1640" y="9137"/>
                    </a:lnTo>
                    <a:lnTo>
                      <a:pt x="1664" y="9133"/>
                    </a:lnTo>
                    <a:lnTo>
                      <a:pt x="1688" y="9131"/>
                    </a:lnTo>
                    <a:lnTo>
                      <a:pt x="1712" y="9130"/>
                    </a:lnTo>
                    <a:close/>
                    <a:moveTo>
                      <a:pt x="1712" y="7551"/>
                    </a:moveTo>
                    <a:lnTo>
                      <a:pt x="1732" y="7551"/>
                    </a:lnTo>
                    <a:lnTo>
                      <a:pt x="1751" y="7552"/>
                    </a:lnTo>
                    <a:lnTo>
                      <a:pt x="1772" y="7555"/>
                    </a:lnTo>
                    <a:lnTo>
                      <a:pt x="1791" y="7558"/>
                    </a:lnTo>
                    <a:lnTo>
                      <a:pt x="1809" y="7563"/>
                    </a:lnTo>
                    <a:lnTo>
                      <a:pt x="1828" y="7569"/>
                    </a:lnTo>
                    <a:lnTo>
                      <a:pt x="1846" y="7575"/>
                    </a:lnTo>
                    <a:lnTo>
                      <a:pt x="1863" y="7582"/>
                    </a:lnTo>
                    <a:lnTo>
                      <a:pt x="1882" y="7590"/>
                    </a:lnTo>
                    <a:lnTo>
                      <a:pt x="1898" y="7598"/>
                    </a:lnTo>
                    <a:lnTo>
                      <a:pt x="1914" y="7608"/>
                    </a:lnTo>
                    <a:lnTo>
                      <a:pt x="1930" y="7618"/>
                    </a:lnTo>
                    <a:lnTo>
                      <a:pt x="1945" y="7628"/>
                    </a:lnTo>
                    <a:lnTo>
                      <a:pt x="1960" y="7640"/>
                    </a:lnTo>
                    <a:lnTo>
                      <a:pt x="1974" y="7652"/>
                    </a:lnTo>
                    <a:lnTo>
                      <a:pt x="1988" y="7665"/>
                    </a:lnTo>
                    <a:lnTo>
                      <a:pt x="2001" y="7679"/>
                    </a:lnTo>
                    <a:lnTo>
                      <a:pt x="2013" y="7693"/>
                    </a:lnTo>
                    <a:lnTo>
                      <a:pt x="2025" y="7708"/>
                    </a:lnTo>
                    <a:lnTo>
                      <a:pt x="2036" y="7723"/>
                    </a:lnTo>
                    <a:lnTo>
                      <a:pt x="2046" y="7739"/>
                    </a:lnTo>
                    <a:lnTo>
                      <a:pt x="2055" y="7755"/>
                    </a:lnTo>
                    <a:lnTo>
                      <a:pt x="2064" y="7773"/>
                    </a:lnTo>
                    <a:lnTo>
                      <a:pt x="2071" y="7790"/>
                    </a:lnTo>
                    <a:lnTo>
                      <a:pt x="2078" y="7807"/>
                    </a:lnTo>
                    <a:lnTo>
                      <a:pt x="2084" y="7825"/>
                    </a:lnTo>
                    <a:lnTo>
                      <a:pt x="2091" y="7844"/>
                    </a:lnTo>
                    <a:lnTo>
                      <a:pt x="2095" y="7863"/>
                    </a:lnTo>
                    <a:lnTo>
                      <a:pt x="2098" y="7883"/>
                    </a:lnTo>
                    <a:lnTo>
                      <a:pt x="2101" y="7902"/>
                    </a:lnTo>
                    <a:lnTo>
                      <a:pt x="2102" y="7922"/>
                    </a:lnTo>
                    <a:lnTo>
                      <a:pt x="2103" y="7942"/>
                    </a:lnTo>
                    <a:lnTo>
                      <a:pt x="2102" y="7961"/>
                    </a:lnTo>
                    <a:lnTo>
                      <a:pt x="2101" y="7982"/>
                    </a:lnTo>
                    <a:lnTo>
                      <a:pt x="2098" y="8001"/>
                    </a:lnTo>
                    <a:lnTo>
                      <a:pt x="2095" y="8021"/>
                    </a:lnTo>
                    <a:lnTo>
                      <a:pt x="2091" y="8039"/>
                    </a:lnTo>
                    <a:lnTo>
                      <a:pt x="2084" y="8058"/>
                    </a:lnTo>
                    <a:lnTo>
                      <a:pt x="2078" y="8077"/>
                    </a:lnTo>
                    <a:lnTo>
                      <a:pt x="2071" y="8094"/>
                    </a:lnTo>
                    <a:lnTo>
                      <a:pt x="2064" y="8111"/>
                    </a:lnTo>
                    <a:lnTo>
                      <a:pt x="2055" y="8128"/>
                    </a:lnTo>
                    <a:lnTo>
                      <a:pt x="2046" y="8144"/>
                    </a:lnTo>
                    <a:lnTo>
                      <a:pt x="2036" y="8160"/>
                    </a:lnTo>
                    <a:lnTo>
                      <a:pt x="2025" y="8176"/>
                    </a:lnTo>
                    <a:lnTo>
                      <a:pt x="2013" y="8191"/>
                    </a:lnTo>
                    <a:lnTo>
                      <a:pt x="2001" y="8205"/>
                    </a:lnTo>
                    <a:lnTo>
                      <a:pt x="1988" y="8218"/>
                    </a:lnTo>
                    <a:lnTo>
                      <a:pt x="1974" y="8231"/>
                    </a:lnTo>
                    <a:lnTo>
                      <a:pt x="1960" y="8243"/>
                    </a:lnTo>
                    <a:lnTo>
                      <a:pt x="1945" y="8255"/>
                    </a:lnTo>
                    <a:lnTo>
                      <a:pt x="1930" y="8265"/>
                    </a:lnTo>
                    <a:lnTo>
                      <a:pt x="1914" y="8277"/>
                    </a:lnTo>
                    <a:lnTo>
                      <a:pt x="1898" y="8286"/>
                    </a:lnTo>
                    <a:lnTo>
                      <a:pt x="1882" y="8294"/>
                    </a:lnTo>
                    <a:lnTo>
                      <a:pt x="1863" y="8302"/>
                    </a:lnTo>
                    <a:lnTo>
                      <a:pt x="1846" y="8309"/>
                    </a:lnTo>
                    <a:lnTo>
                      <a:pt x="1828" y="8315"/>
                    </a:lnTo>
                    <a:lnTo>
                      <a:pt x="1809" y="8320"/>
                    </a:lnTo>
                    <a:lnTo>
                      <a:pt x="1791" y="8325"/>
                    </a:lnTo>
                    <a:lnTo>
                      <a:pt x="1772" y="8328"/>
                    </a:lnTo>
                    <a:lnTo>
                      <a:pt x="1751" y="8331"/>
                    </a:lnTo>
                    <a:lnTo>
                      <a:pt x="1732" y="8332"/>
                    </a:lnTo>
                    <a:lnTo>
                      <a:pt x="1712" y="8333"/>
                    </a:lnTo>
                    <a:lnTo>
                      <a:pt x="1688" y="8332"/>
                    </a:lnTo>
                    <a:lnTo>
                      <a:pt x="1664" y="8330"/>
                    </a:lnTo>
                    <a:lnTo>
                      <a:pt x="1640" y="8326"/>
                    </a:lnTo>
                    <a:lnTo>
                      <a:pt x="1618" y="8321"/>
                    </a:lnTo>
                    <a:lnTo>
                      <a:pt x="1595" y="8315"/>
                    </a:lnTo>
                    <a:lnTo>
                      <a:pt x="1574" y="8308"/>
                    </a:lnTo>
                    <a:lnTo>
                      <a:pt x="1553" y="8299"/>
                    </a:lnTo>
                    <a:lnTo>
                      <a:pt x="1532" y="8289"/>
                    </a:lnTo>
                    <a:lnTo>
                      <a:pt x="1512" y="8278"/>
                    </a:lnTo>
                    <a:lnTo>
                      <a:pt x="1493" y="8265"/>
                    </a:lnTo>
                    <a:lnTo>
                      <a:pt x="1475" y="8252"/>
                    </a:lnTo>
                    <a:lnTo>
                      <a:pt x="1457" y="8238"/>
                    </a:lnTo>
                    <a:lnTo>
                      <a:pt x="1440" y="8223"/>
                    </a:lnTo>
                    <a:lnTo>
                      <a:pt x="1424" y="8207"/>
                    </a:lnTo>
                    <a:lnTo>
                      <a:pt x="1410" y="8190"/>
                    </a:lnTo>
                    <a:lnTo>
                      <a:pt x="1396" y="8172"/>
                    </a:lnTo>
                    <a:lnTo>
                      <a:pt x="1384" y="8173"/>
                    </a:lnTo>
                    <a:lnTo>
                      <a:pt x="1373" y="8174"/>
                    </a:lnTo>
                    <a:lnTo>
                      <a:pt x="231" y="8174"/>
                    </a:lnTo>
                    <a:lnTo>
                      <a:pt x="219" y="8173"/>
                    </a:lnTo>
                    <a:lnTo>
                      <a:pt x="208" y="8172"/>
                    </a:lnTo>
                    <a:lnTo>
                      <a:pt x="196" y="8171"/>
                    </a:lnTo>
                    <a:lnTo>
                      <a:pt x="185" y="8169"/>
                    </a:lnTo>
                    <a:lnTo>
                      <a:pt x="174" y="8165"/>
                    </a:lnTo>
                    <a:lnTo>
                      <a:pt x="163" y="8162"/>
                    </a:lnTo>
                    <a:lnTo>
                      <a:pt x="152" y="8159"/>
                    </a:lnTo>
                    <a:lnTo>
                      <a:pt x="141" y="8155"/>
                    </a:lnTo>
                    <a:lnTo>
                      <a:pt x="131" y="8150"/>
                    </a:lnTo>
                    <a:lnTo>
                      <a:pt x="121" y="8145"/>
                    </a:lnTo>
                    <a:lnTo>
                      <a:pt x="112" y="8139"/>
                    </a:lnTo>
                    <a:lnTo>
                      <a:pt x="102" y="8133"/>
                    </a:lnTo>
                    <a:lnTo>
                      <a:pt x="93" y="8127"/>
                    </a:lnTo>
                    <a:lnTo>
                      <a:pt x="85" y="8120"/>
                    </a:lnTo>
                    <a:lnTo>
                      <a:pt x="76" y="8113"/>
                    </a:lnTo>
                    <a:lnTo>
                      <a:pt x="68" y="8105"/>
                    </a:lnTo>
                    <a:lnTo>
                      <a:pt x="61" y="8097"/>
                    </a:lnTo>
                    <a:lnTo>
                      <a:pt x="52" y="8089"/>
                    </a:lnTo>
                    <a:lnTo>
                      <a:pt x="46" y="8080"/>
                    </a:lnTo>
                    <a:lnTo>
                      <a:pt x="39" y="8071"/>
                    </a:lnTo>
                    <a:lnTo>
                      <a:pt x="33" y="8061"/>
                    </a:lnTo>
                    <a:lnTo>
                      <a:pt x="28" y="8052"/>
                    </a:lnTo>
                    <a:lnTo>
                      <a:pt x="23" y="8042"/>
                    </a:lnTo>
                    <a:lnTo>
                      <a:pt x="18" y="8032"/>
                    </a:lnTo>
                    <a:lnTo>
                      <a:pt x="14" y="8021"/>
                    </a:lnTo>
                    <a:lnTo>
                      <a:pt x="10" y="8010"/>
                    </a:lnTo>
                    <a:lnTo>
                      <a:pt x="7" y="8000"/>
                    </a:lnTo>
                    <a:lnTo>
                      <a:pt x="5" y="7989"/>
                    </a:lnTo>
                    <a:lnTo>
                      <a:pt x="3" y="7977"/>
                    </a:lnTo>
                    <a:lnTo>
                      <a:pt x="1" y="7965"/>
                    </a:lnTo>
                    <a:lnTo>
                      <a:pt x="0" y="7953"/>
                    </a:lnTo>
                    <a:lnTo>
                      <a:pt x="0" y="7942"/>
                    </a:lnTo>
                    <a:lnTo>
                      <a:pt x="0" y="7930"/>
                    </a:lnTo>
                    <a:lnTo>
                      <a:pt x="1" y="7918"/>
                    </a:lnTo>
                    <a:lnTo>
                      <a:pt x="3" y="7907"/>
                    </a:lnTo>
                    <a:lnTo>
                      <a:pt x="5" y="7895"/>
                    </a:lnTo>
                    <a:lnTo>
                      <a:pt x="7" y="7884"/>
                    </a:lnTo>
                    <a:lnTo>
                      <a:pt x="10" y="7874"/>
                    </a:lnTo>
                    <a:lnTo>
                      <a:pt x="14" y="7862"/>
                    </a:lnTo>
                    <a:lnTo>
                      <a:pt x="18" y="7852"/>
                    </a:lnTo>
                    <a:lnTo>
                      <a:pt x="23" y="7841"/>
                    </a:lnTo>
                    <a:lnTo>
                      <a:pt x="28" y="7831"/>
                    </a:lnTo>
                    <a:lnTo>
                      <a:pt x="33" y="7822"/>
                    </a:lnTo>
                    <a:lnTo>
                      <a:pt x="39" y="7813"/>
                    </a:lnTo>
                    <a:lnTo>
                      <a:pt x="46" y="7804"/>
                    </a:lnTo>
                    <a:lnTo>
                      <a:pt x="52" y="7795"/>
                    </a:lnTo>
                    <a:lnTo>
                      <a:pt x="61" y="7787"/>
                    </a:lnTo>
                    <a:lnTo>
                      <a:pt x="68" y="7779"/>
                    </a:lnTo>
                    <a:lnTo>
                      <a:pt x="76" y="7771"/>
                    </a:lnTo>
                    <a:lnTo>
                      <a:pt x="85" y="7763"/>
                    </a:lnTo>
                    <a:lnTo>
                      <a:pt x="93" y="7756"/>
                    </a:lnTo>
                    <a:lnTo>
                      <a:pt x="102" y="7750"/>
                    </a:lnTo>
                    <a:lnTo>
                      <a:pt x="112" y="7744"/>
                    </a:lnTo>
                    <a:lnTo>
                      <a:pt x="121" y="7738"/>
                    </a:lnTo>
                    <a:lnTo>
                      <a:pt x="131" y="7733"/>
                    </a:lnTo>
                    <a:lnTo>
                      <a:pt x="141" y="7728"/>
                    </a:lnTo>
                    <a:lnTo>
                      <a:pt x="152" y="7724"/>
                    </a:lnTo>
                    <a:lnTo>
                      <a:pt x="163" y="7721"/>
                    </a:lnTo>
                    <a:lnTo>
                      <a:pt x="174" y="7718"/>
                    </a:lnTo>
                    <a:lnTo>
                      <a:pt x="185" y="7715"/>
                    </a:lnTo>
                    <a:lnTo>
                      <a:pt x="196" y="7713"/>
                    </a:lnTo>
                    <a:lnTo>
                      <a:pt x="208" y="7712"/>
                    </a:lnTo>
                    <a:lnTo>
                      <a:pt x="219" y="7711"/>
                    </a:lnTo>
                    <a:lnTo>
                      <a:pt x="231" y="7710"/>
                    </a:lnTo>
                    <a:lnTo>
                      <a:pt x="1373" y="7710"/>
                    </a:lnTo>
                    <a:lnTo>
                      <a:pt x="1384" y="7711"/>
                    </a:lnTo>
                    <a:lnTo>
                      <a:pt x="1396" y="7712"/>
                    </a:lnTo>
                    <a:lnTo>
                      <a:pt x="1410" y="7694"/>
                    </a:lnTo>
                    <a:lnTo>
                      <a:pt x="1424" y="7677"/>
                    </a:lnTo>
                    <a:lnTo>
                      <a:pt x="1440" y="7660"/>
                    </a:lnTo>
                    <a:lnTo>
                      <a:pt x="1457" y="7645"/>
                    </a:lnTo>
                    <a:lnTo>
                      <a:pt x="1475" y="7631"/>
                    </a:lnTo>
                    <a:lnTo>
                      <a:pt x="1493" y="7618"/>
                    </a:lnTo>
                    <a:lnTo>
                      <a:pt x="1512" y="7606"/>
                    </a:lnTo>
                    <a:lnTo>
                      <a:pt x="1532" y="7595"/>
                    </a:lnTo>
                    <a:lnTo>
                      <a:pt x="1553" y="7585"/>
                    </a:lnTo>
                    <a:lnTo>
                      <a:pt x="1574" y="7576"/>
                    </a:lnTo>
                    <a:lnTo>
                      <a:pt x="1595" y="7569"/>
                    </a:lnTo>
                    <a:lnTo>
                      <a:pt x="1618" y="7562"/>
                    </a:lnTo>
                    <a:lnTo>
                      <a:pt x="1640" y="7557"/>
                    </a:lnTo>
                    <a:lnTo>
                      <a:pt x="1664" y="7553"/>
                    </a:lnTo>
                    <a:lnTo>
                      <a:pt x="1688" y="7551"/>
                    </a:lnTo>
                    <a:lnTo>
                      <a:pt x="1712" y="7551"/>
                    </a:lnTo>
                    <a:close/>
                    <a:moveTo>
                      <a:pt x="1712" y="5972"/>
                    </a:moveTo>
                    <a:lnTo>
                      <a:pt x="1732" y="5972"/>
                    </a:lnTo>
                    <a:lnTo>
                      <a:pt x="1751" y="5974"/>
                    </a:lnTo>
                    <a:lnTo>
                      <a:pt x="1772" y="5976"/>
                    </a:lnTo>
                    <a:lnTo>
                      <a:pt x="1791" y="5979"/>
                    </a:lnTo>
                    <a:lnTo>
                      <a:pt x="1809" y="5984"/>
                    </a:lnTo>
                    <a:lnTo>
                      <a:pt x="1828" y="5989"/>
                    </a:lnTo>
                    <a:lnTo>
                      <a:pt x="1846" y="5995"/>
                    </a:lnTo>
                    <a:lnTo>
                      <a:pt x="1863" y="6002"/>
                    </a:lnTo>
                    <a:lnTo>
                      <a:pt x="1882" y="6010"/>
                    </a:lnTo>
                    <a:lnTo>
                      <a:pt x="1898" y="6018"/>
                    </a:lnTo>
                    <a:lnTo>
                      <a:pt x="1914" y="6028"/>
                    </a:lnTo>
                    <a:lnTo>
                      <a:pt x="1930" y="6038"/>
                    </a:lnTo>
                    <a:lnTo>
                      <a:pt x="1945" y="6048"/>
                    </a:lnTo>
                    <a:lnTo>
                      <a:pt x="1960" y="6060"/>
                    </a:lnTo>
                    <a:lnTo>
                      <a:pt x="1974" y="6073"/>
                    </a:lnTo>
                    <a:lnTo>
                      <a:pt x="1988" y="6086"/>
                    </a:lnTo>
                    <a:lnTo>
                      <a:pt x="2001" y="6099"/>
                    </a:lnTo>
                    <a:lnTo>
                      <a:pt x="2013" y="6113"/>
                    </a:lnTo>
                    <a:lnTo>
                      <a:pt x="2025" y="6128"/>
                    </a:lnTo>
                    <a:lnTo>
                      <a:pt x="2036" y="6143"/>
                    </a:lnTo>
                    <a:lnTo>
                      <a:pt x="2046" y="6159"/>
                    </a:lnTo>
                    <a:lnTo>
                      <a:pt x="2055" y="6176"/>
                    </a:lnTo>
                    <a:lnTo>
                      <a:pt x="2064" y="6193"/>
                    </a:lnTo>
                    <a:lnTo>
                      <a:pt x="2071" y="6210"/>
                    </a:lnTo>
                    <a:lnTo>
                      <a:pt x="2078" y="6228"/>
                    </a:lnTo>
                    <a:lnTo>
                      <a:pt x="2084" y="6246"/>
                    </a:lnTo>
                    <a:lnTo>
                      <a:pt x="2091" y="6265"/>
                    </a:lnTo>
                    <a:lnTo>
                      <a:pt x="2095" y="6284"/>
                    </a:lnTo>
                    <a:lnTo>
                      <a:pt x="2098" y="6303"/>
                    </a:lnTo>
                    <a:lnTo>
                      <a:pt x="2101" y="6322"/>
                    </a:lnTo>
                    <a:lnTo>
                      <a:pt x="2102" y="6342"/>
                    </a:lnTo>
                    <a:lnTo>
                      <a:pt x="2103" y="6362"/>
                    </a:lnTo>
                    <a:lnTo>
                      <a:pt x="2102" y="6383"/>
                    </a:lnTo>
                    <a:lnTo>
                      <a:pt x="2101" y="6402"/>
                    </a:lnTo>
                    <a:lnTo>
                      <a:pt x="2098" y="6422"/>
                    </a:lnTo>
                    <a:lnTo>
                      <a:pt x="2095" y="6441"/>
                    </a:lnTo>
                    <a:lnTo>
                      <a:pt x="2091" y="6459"/>
                    </a:lnTo>
                    <a:lnTo>
                      <a:pt x="2084" y="6479"/>
                    </a:lnTo>
                    <a:lnTo>
                      <a:pt x="2078" y="6497"/>
                    </a:lnTo>
                    <a:lnTo>
                      <a:pt x="2071" y="6514"/>
                    </a:lnTo>
                    <a:lnTo>
                      <a:pt x="2064" y="6531"/>
                    </a:lnTo>
                    <a:lnTo>
                      <a:pt x="2055" y="6548"/>
                    </a:lnTo>
                    <a:lnTo>
                      <a:pt x="2046" y="6565"/>
                    </a:lnTo>
                    <a:lnTo>
                      <a:pt x="2036" y="6581"/>
                    </a:lnTo>
                    <a:lnTo>
                      <a:pt x="2025" y="6596"/>
                    </a:lnTo>
                    <a:lnTo>
                      <a:pt x="2013" y="6611"/>
                    </a:lnTo>
                    <a:lnTo>
                      <a:pt x="2001" y="6625"/>
                    </a:lnTo>
                    <a:lnTo>
                      <a:pt x="1988" y="6638"/>
                    </a:lnTo>
                    <a:lnTo>
                      <a:pt x="1974" y="6651"/>
                    </a:lnTo>
                    <a:lnTo>
                      <a:pt x="1960" y="6663"/>
                    </a:lnTo>
                    <a:lnTo>
                      <a:pt x="1945" y="6676"/>
                    </a:lnTo>
                    <a:lnTo>
                      <a:pt x="1930" y="6687"/>
                    </a:lnTo>
                    <a:lnTo>
                      <a:pt x="1914" y="6697"/>
                    </a:lnTo>
                    <a:lnTo>
                      <a:pt x="1898" y="6706"/>
                    </a:lnTo>
                    <a:lnTo>
                      <a:pt x="1882" y="6714"/>
                    </a:lnTo>
                    <a:lnTo>
                      <a:pt x="1863" y="6722"/>
                    </a:lnTo>
                    <a:lnTo>
                      <a:pt x="1846" y="6729"/>
                    </a:lnTo>
                    <a:lnTo>
                      <a:pt x="1828" y="6735"/>
                    </a:lnTo>
                    <a:lnTo>
                      <a:pt x="1809" y="6740"/>
                    </a:lnTo>
                    <a:lnTo>
                      <a:pt x="1791" y="6745"/>
                    </a:lnTo>
                    <a:lnTo>
                      <a:pt x="1772" y="6748"/>
                    </a:lnTo>
                    <a:lnTo>
                      <a:pt x="1751" y="6751"/>
                    </a:lnTo>
                    <a:lnTo>
                      <a:pt x="1732" y="6752"/>
                    </a:lnTo>
                    <a:lnTo>
                      <a:pt x="1712" y="6753"/>
                    </a:lnTo>
                    <a:lnTo>
                      <a:pt x="1688" y="6752"/>
                    </a:lnTo>
                    <a:lnTo>
                      <a:pt x="1664" y="6750"/>
                    </a:lnTo>
                    <a:lnTo>
                      <a:pt x="1640" y="6746"/>
                    </a:lnTo>
                    <a:lnTo>
                      <a:pt x="1618" y="6741"/>
                    </a:lnTo>
                    <a:lnTo>
                      <a:pt x="1595" y="6735"/>
                    </a:lnTo>
                    <a:lnTo>
                      <a:pt x="1574" y="6728"/>
                    </a:lnTo>
                    <a:lnTo>
                      <a:pt x="1553" y="6719"/>
                    </a:lnTo>
                    <a:lnTo>
                      <a:pt x="1532" y="6709"/>
                    </a:lnTo>
                    <a:lnTo>
                      <a:pt x="1512" y="6698"/>
                    </a:lnTo>
                    <a:lnTo>
                      <a:pt x="1493" y="6686"/>
                    </a:lnTo>
                    <a:lnTo>
                      <a:pt x="1475" y="6673"/>
                    </a:lnTo>
                    <a:lnTo>
                      <a:pt x="1457" y="6658"/>
                    </a:lnTo>
                    <a:lnTo>
                      <a:pt x="1440" y="6643"/>
                    </a:lnTo>
                    <a:lnTo>
                      <a:pt x="1424" y="6627"/>
                    </a:lnTo>
                    <a:lnTo>
                      <a:pt x="1410" y="6610"/>
                    </a:lnTo>
                    <a:lnTo>
                      <a:pt x="1396" y="6593"/>
                    </a:lnTo>
                    <a:lnTo>
                      <a:pt x="1384" y="6593"/>
                    </a:lnTo>
                    <a:lnTo>
                      <a:pt x="1373" y="6594"/>
                    </a:lnTo>
                    <a:lnTo>
                      <a:pt x="231" y="6594"/>
                    </a:lnTo>
                    <a:lnTo>
                      <a:pt x="219" y="6593"/>
                    </a:lnTo>
                    <a:lnTo>
                      <a:pt x="208" y="6593"/>
                    </a:lnTo>
                    <a:lnTo>
                      <a:pt x="196" y="6591"/>
                    </a:lnTo>
                    <a:lnTo>
                      <a:pt x="185" y="6589"/>
                    </a:lnTo>
                    <a:lnTo>
                      <a:pt x="174" y="6587"/>
                    </a:lnTo>
                    <a:lnTo>
                      <a:pt x="163" y="6583"/>
                    </a:lnTo>
                    <a:lnTo>
                      <a:pt x="152" y="6580"/>
                    </a:lnTo>
                    <a:lnTo>
                      <a:pt x="141" y="6576"/>
                    </a:lnTo>
                    <a:lnTo>
                      <a:pt x="131" y="6571"/>
                    </a:lnTo>
                    <a:lnTo>
                      <a:pt x="121" y="6566"/>
                    </a:lnTo>
                    <a:lnTo>
                      <a:pt x="112" y="6559"/>
                    </a:lnTo>
                    <a:lnTo>
                      <a:pt x="102" y="6553"/>
                    </a:lnTo>
                    <a:lnTo>
                      <a:pt x="93" y="6547"/>
                    </a:lnTo>
                    <a:lnTo>
                      <a:pt x="85" y="6540"/>
                    </a:lnTo>
                    <a:lnTo>
                      <a:pt x="76" y="6533"/>
                    </a:lnTo>
                    <a:lnTo>
                      <a:pt x="68" y="6525"/>
                    </a:lnTo>
                    <a:lnTo>
                      <a:pt x="61" y="6517"/>
                    </a:lnTo>
                    <a:lnTo>
                      <a:pt x="52" y="6509"/>
                    </a:lnTo>
                    <a:lnTo>
                      <a:pt x="46" y="6501"/>
                    </a:lnTo>
                    <a:lnTo>
                      <a:pt x="39" y="6492"/>
                    </a:lnTo>
                    <a:lnTo>
                      <a:pt x="33" y="6482"/>
                    </a:lnTo>
                    <a:lnTo>
                      <a:pt x="28" y="6473"/>
                    </a:lnTo>
                    <a:lnTo>
                      <a:pt x="23" y="6462"/>
                    </a:lnTo>
                    <a:lnTo>
                      <a:pt x="18" y="6452"/>
                    </a:lnTo>
                    <a:lnTo>
                      <a:pt x="14" y="6441"/>
                    </a:lnTo>
                    <a:lnTo>
                      <a:pt x="10" y="6431"/>
                    </a:lnTo>
                    <a:lnTo>
                      <a:pt x="7" y="6420"/>
                    </a:lnTo>
                    <a:lnTo>
                      <a:pt x="5" y="6409"/>
                    </a:lnTo>
                    <a:lnTo>
                      <a:pt x="3" y="6397"/>
                    </a:lnTo>
                    <a:lnTo>
                      <a:pt x="1" y="6386"/>
                    </a:lnTo>
                    <a:lnTo>
                      <a:pt x="0" y="6374"/>
                    </a:lnTo>
                    <a:lnTo>
                      <a:pt x="0" y="6362"/>
                    </a:lnTo>
                    <a:lnTo>
                      <a:pt x="0" y="6350"/>
                    </a:lnTo>
                    <a:lnTo>
                      <a:pt x="1" y="6338"/>
                    </a:lnTo>
                    <a:lnTo>
                      <a:pt x="3" y="6327"/>
                    </a:lnTo>
                    <a:lnTo>
                      <a:pt x="5" y="6316"/>
                    </a:lnTo>
                    <a:lnTo>
                      <a:pt x="7" y="6305"/>
                    </a:lnTo>
                    <a:lnTo>
                      <a:pt x="10" y="6294"/>
                    </a:lnTo>
                    <a:lnTo>
                      <a:pt x="14" y="6283"/>
                    </a:lnTo>
                    <a:lnTo>
                      <a:pt x="18" y="6273"/>
                    </a:lnTo>
                    <a:lnTo>
                      <a:pt x="23" y="6261"/>
                    </a:lnTo>
                    <a:lnTo>
                      <a:pt x="28" y="6252"/>
                    </a:lnTo>
                    <a:lnTo>
                      <a:pt x="33" y="6242"/>
                    </a:lnTo>
                    <a:lnTo>
                      <a:pt x="39" y="6233"/>
                    </a:lnTo>
                    <a:lnTo>
                      <a:pt x="46" y="6224"/>
                    </a:lnTo>
                    <a:lnTo>
                      <a:pt x="52" y="6215"/>
                    </a:lnTo>
                    <a:lnTo>
                      <a:pt x="61" y="6207"/>
                    </a:lnTo>
                    <a:lnTo>
                      <a:pt x="68" y="6199"/>
                    </a:lnTo>
                    <a:lnTo>
                      <a:pt x="76" y="6191"/>
                    </a:lnTo>
                    <a:lnTo>
                      <a:pt x="85" y="6184"/>
                    </a:lnTo>
                    <a:lnTo>
                      <a:pt x="93" y="6177"/>
                    </a:lnTo>
                    <a:lnTo>
                      <a:pt x="102" y="6171"/>
                    </a:lnTo>
                    <a:lnTo>
                      <a:pt x="112" y="6165"/>
                    </a:lnTo>
                    <a:lnTo>
                      <a:pt x="121" y="6158"/>
                    </a:lnTo>
                    <a:lnTo>
                      <a:pt x="131" y="6153"/>
                    </a:lnTo>
                    <a:lnTo>
                      <a:pt x="141" y="6148"/>
                    </a:lnTo>
                    <a:lnTo>
                      <a:pt x="152" y="6144"/>
                    </a:lnTo>
                    <a:lnTo>
                      <a:pt x="163" y="6141"/>
                    </a:lnTo>
                    <a:lnTo>
                      <a:pt x="174" y="6138"/>
                    </a:lnTo>
                    <a:lnTo>
                      <a:pt x="185" y="6135"/>
                    </a:lnTo>
                    <a:lnTo>
                      <a:pt x="196" y="6133"/>
                    </a:lnTo>
                    <a:lnTo>
                      <a:pt x="208" y="6132"/>
                    </a:lnTo>
                    <a:lnTo>
                      <a:pt x="219" y="6131"/>
                    </a:lnTo>
                    <a:lnTo>
                      <a:pt x="231" y="6130"/>
                    </a:lnTo>
                    <a:lnTo>
                      <a:pt x="1373" y="6130"/>
                    </a:lnTo>
                    <a:lnTo>
                      <a:pt x="1384" y="6131"/>
                    </a:lnTo>
                    <a:lnTo>
                      <a:pt x="1396" y="6132"/>
                    </a:lnTo>
                    <a:lnTo>
                      <a:pt x="1410" y="6114"/>
                    </a:lnTo>
                    <a:lnTo>
                      <a:pt x="1424" y="6097"/>
                    </a:lnTo>
                    <a:lnTo>
                      <a:pt x="1440" y="6081"/>
                    </a:lnTo>
                    <a:lnTo>
                      <a:pt x="1457" y="6066"/>
                    </a:lnTo>
                    <a:lnTo>
                      <a:pt x="1475" y="6051"/>
                    </a:lnTo>
                    <a:lnTo>
                      <a:pt x="1493" y="6038"/>
                    </a:lnTo>
                    <a:lnTo>
                      <a:pt x="1512" y="6026"/>
                    </a:lnTo>
                    <a:lnTo>
                      <a:pt x="1532" y="6015"/>
                    </a:lnTo>
                    <a:lnTo>
                      <a:pt x="1553" y="6005"/>
                    </a:lnTo>
                    <a:lnTo>
                      <a:pt x="1574" y="5996"/>
                    </a:lnTo>
                    <a:lnTo>
                      <a:pt x="1595" y="5989"/>
                    </a:lnTo>
                    <a:lnTo>
                      <a:pt x="1618" y="5983"/>
                    </a:lnTo>
                    <a:lnTo>
                      <a:pt x="1640" y="5978"/>
                    </a:lnTo>
                    <a:lnTo>
                      <a:pt x="1664" y="5974"/>
                    </a:lnTo>
                    <a:lnTo>
                      <a:pt x="1688" y="5972"/>
                    </a:lnTo>
                    <a:lnTo>
                      <a:pt x="1712" y="5972"/>
                    </a:lnTo>
                    <a:close/>
                    <a:moveTo>
                      <a:pt x="1712" y="4392"/>
                    </a:moveTo>
                    <a:lnTo>
                      <a:pt x="1732" y="4392"/>
                    </a:lnTo>
                    <a:lnTo>
                      <a:pt x="1751" y="4394"/>
                    </a:lnTo>
                    <a:lnTo>
                      <a:pt x="1772" y="4396"/>
                    </a:lnTo>
                    <a:lnTo>
                      <a:pt x="1791" y="4400"/>
                    </a:lnTo>
                    <a:lnTo>
                      <a:pt x="1809" y="4404"/>
                    </a:lnTo>
                    <a:lnTo>
                      <a:pt x="1828" y="4409"/>
                    </a:lnTo>
                    <a:lnTo>
                      <a:pt x="1846" y="4415"/>
                    </a:lnTo>
                    <a:lnTo>
                      <a:pt x="1863" y="4422"/>
                    </a:lnTo>
                    <a:lnTo>
                      <a:pt x="1882" y="4430"/>
                    </a:lnTo>
                    <a:lnTo>
                      <a:pt x="1898" y="4438"/>
                    </a:lnTo>
                    <a:lnTo>
                      <a:pt x="1914" y="4448"/>
                    </a:lnTo>
                    <a:lnTo>
                      <a:pt x="1930" y="4458"/>
                    </a:lnTo>
                    <a:lnTo>
                      <a:pt x="1945" y="4470"/>
                    </a:lnTo>
                    <a:lnTo>
                      <a:pt x="1960" y="4481"/>
                    </a:lnTo>
                    <a:lnTo>
                      <a:pt x="1974" y="4493"/>
                    </a:lnTo>
                    <a:lnTo>
                      <a:pt x="1988" y="4506"/>
                    </a:lnTo>
                    <a:lnTo>
                      <a:pt x="2001" y="4519"/>
                    </a:lnTo>
                    <a:lnTo>
                      <a:pt x="2013" y="4534"/>
                    </a:lnTo>
                    <a:lnTo>
                      <a:pt x="2025" y="4548"/>
                    </a:lnTo>
                    <a:lnTo>
                      <a:pt x="2036" y="4564"/>
                    </a:lnTo>
                    <a:lnTo>
                      <a:pt x="2046" y="4580"/>
                    </a:lnTo>
                    <a:lnTo>
                      <a:pt x="2055" y="4596"/>
                    </a:lnTo>
                    <a:lnTo>
                      <a:pt x="2064" y="4613"/>
                    </a:lnTo>
                    <a:lnTo>
                      <a:pt x="2071" y="4630"/>
                    </a:lnTo>
                    <a:lnTo>
                      <a:pt x="2078" y="4648"/>
                    </a:lnTo>
                    <a:lnTo>
                      <a:pt x="2084" y="4667"/>
                    </a:lnTo>
                    <a:lnTo>
                      <a:pt x="2091" y="4685"/>
                    </a:lnTo>
                    <a:lnTo>
                      <a:pt x="2095" y="4704"/>
                    </a:lnTo>
                    <a:lnTo>
                      <a:pt x="2098" y="4723"/>
                    </a:lnTo>
                    <a:lnTo>
                      <a:pt x="2101" y="4742"/>
                    </a:lnTo>
                    <a:lnTo>
                      <a:pt x="2102" y="4763"/>
                    </a:lnTo>
                    <a:lnTo>
                      <a:pt x="2103" y="4783"/>
                    </a:lnTo>
                    <a:lnTo>
                      <a:pt x="2102" y="4803"/>
                    </a:lnTo>
                    <a:lnTo>
                      <a:pt x="2101" y="4822"/>
                    </a:lnTo>
                    <a:lnTo>
                      <a:pt x="2098" y="4842"/>
                    </a:lnTo>
                    <a:lnTo>
                      <a:pt x="2095" y="4862"/>
                    </a:lnTo>
                    <a:lnTo>
                      <a:pt x="2091" y="4880"/>
                    </a:lnTo>
                    <a:lnTo>
                      <a:pt x="2084" y="4899"/>
                    </a:lnTo>
                    <a:lnTo>
                      <a:pt x="2078" y="4917"/>
                    </a:lnTo>
                    <a:lnTo>
                      <a:pt x="2071" y="4934"/>
                    </a:lnTo>
                    <a:lnTo>
                      <a:pt x="2064" y="4951"/>
                    </a:lnTo>
                    <a:lnTo>
                      <a:pt x="2055" y="4969"/>
                    </a:lnTo>
                    <a:lnTo>
                      <a:pt x="2046" y="4985"/>
                    </a:lnTo>
                    <a:lnTo>
                      <a:pt x="2036" y="5001"/>
                    </a:lnTo>
                    <a:lnTo>
                      <a:pt x="2025" y="5016"/>
                    </a:lnTo>
                    <a:lnTo>
                      <a:pt x="2013" y="5031"/>
                    </a:lnTo>
                    <a:lnTo>
                      <a:pt x="2001" y="5045"/>
                    </a:lnTo>
                    <a:lnTo>
                      <a:pt x="1988" y="5058"/>
                    </a:lnTo>
                    <a:lnTo>
                      <a:pt x="1974" y="5072"/>
                    </a:lnTo>
                    <a:lnTo>
                      <a:pt x="1960" y="5084"/>
                    </a:lnTo>
                    <a:lnTo>
                      <a:pt x="1945" y="5096"/>
                    </a:lnTo>
                    <a:lnTo>
                      <a:pt x="1930" y="5107"/>
                    </a:lnTo>
                    <a:lnTo>
                      <a:pt x="1914" y="5117"/>
                    </a:lnTo>
                    <a:lnTo>
                      <a:pt x="1898" y="5126"/>
                    </a:lnTo>
                    <a:lnTo>
                      <a:pt x="1882" y="5135"/>
                    </a:lnTo>
                    <a:lnTo>
                      <a:pt x="1863" y="5142"/>
                    </a:lnTo>
                    <a:lnTo>
                      <a:pt x="1846" y="5149"/>
                    </a:lnTo>
                    <a:lnTo>
                      <a:pt x="1828" y="5155"/>
                    </a:lnTo>
                    <a:lnTo>
                      <a:pt x="1809" y="5160"/>
                    </a:lnTo>
                    <a:lnTo>
                      <a:pt x="1791" y="5166"/>
                    </a:lnTo>
                    <a:lnTo>
                      <a:pt x="1772" y="5169"/>
                    </a:lnTo>
                    <a:lnTo>
                      <a:pt x="1751" y="5172"/>
                    </a:lnTo>
                    <a:lnTo>
                      <a:pt x="1732" y="5173"/>
                    </a:lnTo>
                    <a:lnTo>
                      <a:pt x="1712" y="5174"/>
                    </a:lnTo>
                    <a:lnTo>
                      <a:pt x="1688" y="5173"/>
                    </a:lnTo>
                    <a:lnTo>
                      <a:pt x="1664" y="5171"/>
                    </a:lnTo>
                    <a:lnTo>
                      <a:pt x="1640" y="5167"/>
                    </a:lnTo>
                    <a:lnTo>
                      <a:pt x="1618" y="5162"/>
                    </a:lnTo>
                    <a:lnTo>
                      <a:pt x="1595" y="5155"/>
                    </a:lnTo>
                    <a:lnTo>
                      <a:pt x="1574" y="5148"/>
                    </a:lnTo>
                    <a:lnTo>
                      <a:pt x="1553" y="5139"/>
                    </a:lnTo>
                    <a:lnTo>
                      <a:pt x="1532" y="5129"/>
                    </a:lnTo>
                    <a:lnTo>
                      <a:pt x="1512" y="5118"/>
                    </a:lnTo>
                    <a:lnTo>
                      <a:pt x="1493" y="5106"/>
                    </a:lnTo>
                    <a:lnTo>
                      <a:pt x="1475" y="5093"/>
                    </a:lnTo>
                    <a:lnTo>
                      <a:pt x="1457" y="5079"/>
                    </a:lnTo>
                    <a:lnTo>
                      <a:pt x="1440" y="5064"/>
                    </a:lnTo>
                    <a:lnTo>
                      <a:pt x="1424" y="5047"/>
                    </a:lnTo>
                    <a:lnTo>
                      <a:pt x="1410" y="5030"/>
                    </a:lnTo>
                    <a:lnTo>
                      <a:pt x="1396" y="5013"/>
                    </a:lnTo>
                    <a:lnTo>
                      <a:pt x="1384" y="5014"/>
                    </a:lnTo>
                    <a:lnTo>
                      <a:pt x="1373" y="5014"/>
                    </a:lnTo>
                    <a:lnTo>
                      <a:pt x="231" y="5014"/>
                    </a:lnTo>
                    <a:lnTo>
                      <a:pt x="219" y="5014"/>
                    </a:lnTo>
                    <a:lnTo>
                      <a:pt x="208" y="5013"/>
                    </a:lnTo>
                    <a:lnTo>
                      <a:pt x="196" y="5011"/>
                    </a:lnTo>
                    <a:lnTo>
                      <a:pt x="185" y="5009"/>
                    </a:lnTo>
                    <a:lnTo>
                      <a:pt x="174" y="5007"/>
                    </a:lnTo>
                    <a:lnTo>
                      <a:pt x="163" y="5004"/>
                    </a:lnTo>
                    <a:lnTo>
                      <a:pt x="152" y="5000"/>
                    </a:lnTo>
                    <a:lnTo>
                      <a:pt x="141" y="4996"/>
                    </a:lnTo>
                    <a:lnTo>
                      <a:pt x="131" y="4991"/>
                    </a:lnTo>
                    <a:lnTo>
                      <a:pt x="121" y="4986"/>
                    </a:lnTo>
                    <a:lnTo>
                      <a:pt x="112" y="4981"/>
                    </a:lnTo>
                    <a:lnTo>
                      <a:pt x="102" y="4975"/>
                    </a:lnTo>
                    <a:lnTo>
                      <a:pt x="93" y="4968"/>
                    </a:lnTo>
                    <a:lnTo>
                      <a:pt x="85" y="4961"/>
                    </a:lnTo>
                    <a:lnTo>
                      <a:pt x="76" y="4953"/>
                    </a:lnTo>
                    <a:lnTo>
                      <a:pt x="68" y="4946"/>
                    </a:lnTo>
                    <a:lnTo>
                      <a:pt x="61" y="4938"/>
                    </a:lnTo>
                    <a:lnTo>
                      <a:pt x="52" y="4929"/>
                    </a:lnTo>
                    <a:lnTo>
                      <a:pt x="46" y="4921"/>
                    </a:lnTo>
                    <a:lnTo>
                      <a:pt x="39" y="4912"/>
                    </a:lnTo>
                    <a:lnTo>
                      <a:pt x="33" y="4902"/>
                    </a:lnTo>
                    <a:lnTo>
                      <a:pt x="28" y="4893"/>
                    </a:lnTo>
                    <a:lnTo>
                      <a:pt x="23" y="4883"/>
                    </a:lnTo>
                    <a:lnTo>
                      <a:pt x="18" y="4873"/>
                    </a:lnTo>
                    <a:lnTo>
                      <a:pt x="14" y="4862"/>
                    </a:lnTo>
                    <a:lnTo>
                      <a:pt x="10" y="4851"/>
                    </a:lnTo>
                    <a:lnTo>
                      <a:pt x="7" y="4840"/>
                    </a:lnTo>
                    <a:lnTo>
                      <a:pt x="5" y="4829"/>
                    </a:lnTo>
                    <a:lnTo>
                      <a:pt x="3" y="4817"/>
                    </a:lnTo>
                    <a:lnTo>
                      <a:pt x="1" y="4806"/>
                    </a:lnTo>
                    <a:lnTo>
                      <a:pt x="0" y="4794"/>
                    </a:lnTo>
                    <a:lnTo>
                      <a:pt x="0" y="4783"/>
                    </a:lnTo>
                    <a:lnTo>
                      <a:pt x="0" y="4771"/>
                    </a:lnTo>
                    <a:lnTo>
                      <a:pt x="1" y="4758"/>
                    </a:lnTo>
                    <a:lnTo>
                      <a:pt x="3" y="4747"/>
                    </a:lnTo>
                    <a:lnTo>
                      <a:pt x="5" y="4736"/>
                    </a:lnTo>
                    <a:lnTo>
                      <a:pt x="7" y="4725"/>
                    </a:lnTo>
                    <a:lnTo>
                      <a:pt x="10" y="4714"/>
                    </a:lnTo>
                    <a:lnTo>
                      <a:pt x="14" y="4703"/>
                    </a:lnTo>
                    <a:lnTo>
                      <a:pt x="18" y="4693"/>
                    </a:lnTo>
                    <a:lnTo>
                      <a:pt x="23" y="4683"/>
                    </a:lnTo>
                    <a:lnTo>
                      <a:pt x="28" y="4673"/>
                    </a:lnTo>
                    <a:lnTo>
                      <a:pt x="33" y="4663"/>
                    </a:lnTo>
                    <a:lnTo>
                      <a:pt x="39" y="4653"/>
                    </a:lnTo>
                    <a:lnTo>
                      <a:pt x="46" y="4644"/>
                    </a:lnTo>
                    <a:lnTo>
                      <a:pt x="52" y="4635"/>
                    </a:lnTo>
                    <a:lnTo>
                      <a:pt x="61" y="4627"/>
                    </a:lnTo>
                    <a:lnTo>
                      <a:pt x="68" y="4619"/>
                    </a:lnTo>
                    <a:lnTo>
                      <a:pt x="76" y="4611"/>
                    </a:lnTo>
                    <a:lnTo>
                      <a:pt x="85" y="4604"/>
                    </a:lnTo>
                    <a:lnTo>
                      <a:pt x="93" y="4597"/>
                    </a:lnTo>
                    <a:lnTo>
                      <a:pt x="102" y="4591"/>
                    </a:lnTo>
                    <a:lnTo>
                      <a:pt x="112" y="4585"/>
                    </a:lnTo>
                    <a:lnTo>
                      <a:pt x="121" y="4579"/>
                    </a:lnTo>
                    <a:lnTo>
                      <a:pt x="131" y="4574"/>
                    </a:lnTo>
                    <a:lnTo>
                      <a:pt x="141" y="4570"/>
                    </a:lnTo>
                    <a:lnTo>
                      <a:pt x="152" y="4565"/>
                    </a:lnTo>
                    <a:lnTo>
                      <a:pt x="163" y="4562"/>
                    </a:lnTo>
                    <a:lnTo>
                      <a:pt x="174" y="4558"/>
                    </a:lnTo>
                    <a:lnTo>
                      <a:pt x="185" y="4555"/>
                    </a:lnTo>
                    <a:lnTo>
                      <a:pt x="196" y="4553"/>
                    </a:lnTo>
                    <a:lnTo>
                      <a:pt x="208" y="4552"/>
                    </a:lnTo>
                    <a:lnTo>
                      <a:pt x="219" y="4551"/>
                    </a:lnTo>
                    <a:lnTo>
                      <a:pt x="231" y="4550"/>
                    </a:lnTo>
                    <a:lnTo>
                      <a:pt x="1373" y="4550"/>
                    </a:lnTo>
                    <a:lnTo>
                      <a:pt x="1384" y="4551"/>
                    </a:lnTo>
                    <a:lnTo>
                      <a:pt x="1396" y="4552"/>
                    </a:lnTo>
                    <a:lnTo>
                      <a:pt x="1410" y="4534"/>
                    </a:lnTo>
                    <a:lnTo>
                      <a:pt x="1424" y="4517"/>
                    </a:lnTo>
                    <a:lnTo>
                      <a:pt x="1440" y="4501"/>
                    </a:lnTo>
                    <a:lnTo>
                      <a:pt x="1457" y="4486"/>
                    </a:lnTo>
                    <a:lnTo>
                      <a:pt x="1475" y="4472"/>
                    </a:lnTo>
                    <a:lnTo>
                      <a:pt x="1493" y="4458"/>
                    </a:lnTo>
                    <a:lnTo>
                      <a:pt x="1512" y="4446"/>
                    </a:lnTo>
                    <a:lnTo>
                      <a:pt x="1532" y="4435"/>
                    </a:lnTo>
                    <a:lnTo>
                      <a:pt x="1553" y="4425"/>
                    </a:lnTo>
                    <a:lnTo>
                      <a:pt x="1574" y="4417"/>
                    </a:lnTo>
                    <a:lnTo>
                      <a:pt x="1595" y="4409"/>
                    </a:lnTo>
                    <a:lnTo>
                      <a:pt x="1618" y="4403"/>
                    </a:lnTo>
                    <a:lnTo>
                      <a:pt x="1640" y="4398"/>
                    </a:lnTo>
                    <a:lnTo>
                      <a:pt x="1664" y="4395"/>
                    </a:lnTo>
                    <a:lnTo>
                      <a:pt x="1688" y="4392"/>
                    </a:lnTo>
                    <a:lnTo>
                      <a:pt x="1712" y="4392"/>
                    </a:lnTo>
                    <a:close/>
                    <a:moveTo>
                      <a:pt x="1712" y="2812"/>
                    </a:moveTo>
                    <a:lnTo>
                      <a:pt x="1732" y="2812"/>
                    </a:lnTo>
                    <a:lnTo>
                      <a:pt x="1751" y="2814"/>
                    </a:lnTo>
                    <a:lnTo>
                      <a:pt x="1772" y="2816"/>
                    </a:lnTo>
                    <a:lnTo>
                      <a:pt x="1791" y="2820"/>
                    </a:lnTo>
                    <a:lnTo>
                      <a:pt x="1809" y="2824"/>
                    </a:lnTo>
                    <a:lnTo>
                      <a:pt x="1828" y="2829"/>
                    </a:lnTo>
                    <a:lnTo>
                      <a:pt x="1846" y="2835"/>
                    </a:lnTo>
                    <a:lnTo>
                      <a:pt x="1863" y="2842"/>
                    </a:lnTo>
                    <a:lnTo>
                      <a:pt x="1882" y="2850"/>
                    </a:lnTo>
                    <a:lnTo>
                      <a:pt x="1898" y="2860"/>
                    </a:lnTo>
                    <a:lnTo>
                      <a:pt x="1914" y="2869"/>
                    </a:lnTo>
                    <a:lnTo>
                      <a:pt x="1930" y="2879"/>
                    </a:lnTo>
                    <a:lnTo>
                      <a:pt x="1945" y="2890"/>
                    </a:lnTo>
                    <a:lnTo>
                      <a:pt x="1960" y="2901"/>
                    </a:lnTo>
                    <a:lnTo>
                      <a:pt x="1974" y="2913"/>
                    </a:lnTo>
                    <a:lnTo>
                      <a:pt x="1988" y="2926"/>
                    </a:lnTo>
                    <a:lnTo>
                      <a:pt x="2001" y="2940"/>
                    </a:lnTo>
                    <a:lnTo>
                      <a:pt x="2013" y="2954"/>
                    </a:lnTo>
                    <a:lnTo>
                      <a:pt x="2025" y="2969"/>
                    </a:lnTo>
                    <a:lnTo>
                      <a:pt x="2036" y="2984"/>
                    </a:lnTo>
                    <a:lnTo>
                      <a:pt x="2046" y="3000"/>
                    </a:lnTo>
                    <a:lnTo>
                      <a:pt x="2055" y="3016"/>
                    </a:lnTo>
                    <a:lnTo>
                      <a:pt x="2064" y="3033"/>
                    </a:lnTo>
                    <a:lnTo>
                      <a:pt x="2071" y="3050"/>
                    </a:lnTo>
                    <a:lnTo>
                      <a:pt x="2078" y="3069"/>
                    </a:lnTo>
                    <a:lnTo>
                      <a:pt x="2084" y="3087"/>
                    </a:lnTo>
                    <a:lnTo>
                      <a:pt x="2091" y="3105"/>
                    </a:lnTo>
                    <a:lnTo>
                      <a:pt x="2095" y="3124"/>
                    </a:lnTo>
                    <a:lnTo>
                      <a:pt x="2098" y="3143"/>
                    </a:lnTo>
                    <a:lnTo>
                      <a:pt x="2101" y="3163"/>
                    </a:lnTo>
                    <a:lnTo>
                      <a:pt x="2102" y="3183"/>
                    </a:lnTo>
                    <a:lnTo>
                      <a:pt x="2103" y="3203"/>
                    </a:lnTo>
                    <a:lnTo>
                      <a:pt x="2102" y="3223"/>
                    </a:lnTo>
                    <a:lnTo>
                      <a:pt x="2101" y="3242"/>
                    </a:lnTo>
                    <a:lnTo>
                      <a:pt x="2098" y="3263"/>
                    </a:lnTo>
                    <a:lnTo>
                      <a:pt x="2095" y="3282"/>
                    </a:lnTo>
                    <a:lnTo>
                      <a:pt x="2091" y="3301"/>
                    </a:lnTo>
                    <a:lnTo>
                      <a:pt x="2084" y="3319"/>
                    </a:lnTo>
                    <a:lnTo>
                      <a:pt x="2078" y="3337"/>
                    </a:lnTo>
                    <a:lnTo>
                      <a:pt x="2071" y="3354"/>
                    </a:lnTo>
                    <a:lnTo>
                      <a:pt x="2064" y="3373"/>
                    </a:lnTo>
                    <a:lnTo>
                      <a:pt x="2055" y="3389"/>
                    </a:lnTo>
                    <a:lnTo>
                      <a:pt x="2046" y="3405"/>
                    </a:lnTo>
                    <a:lnTo>
                      <a:pt x="2036" y="3421"/>
                    </a:lnTo>
                    <a:lnTo>
                      <a:pt x="2025" y="3436"/>
                    </a:lnTo>
                    <a:lnTo>
                      <a:pt x="2013" y="3451"/>
                    </a:lnTo>
                    <a:lnTo>
                      <a:pt x="2001" y="3466"/>
                    </a:lnTo>
                    <a:lnTo>
                      <a:pt x="1988" y="3479"/>
                    </a:lnTo>
                    <a:lnTo>
                      <a:pt x="1974" y="3492"/>
                    </a:lnTo>
                    <a:lnTo>
                      <a:pt x="1960" y="3504"/>
                    </a:lnTo>
                    <a:lnTo>
                      <a:pt x="1945" y="3516"/>
                    </a:lnTo>
                    <a:lnTo>
                      <a:pt x="1930" y="3527"/>
                    </a:lnTo>
                    <a:lnTo>
                      <a:pt x="1914" y="3537"/>
                    </a:lnTo>
                    <a:lnTo>
                      <a:pt x="1898" y="3546"/>
                    </a:lnTo>
                    <a:lnTo>
                      <a:pt x="1882" y="3555"/>
                    </a:lnTo>
                    <a:lnTo>
                      <a:pt x="1863" y="3563"/>
                    </a:lnTo>
                    <a:lnTo>
                      <a:pt x="1846" y="3570"/>
                    </a:lnTo>
                    <a:lnTo>
                      <a:pt x="1828" y="3576"/>
                    </a:lnTo>
                    <a:lnTo>
                      <a:pt x="1809" y="3582"/>
                    </a:lnTo>
                    <a:lnTo>
                      <a:pt x="1791" y="3586"/>
                    </a:lnTo>
                    <a:lnTo>
                      <a:pt x="1772" y="3589"/>
                    </a:lnTo>
                    <a:lnTo>
                      <a:pt x="1751" y="3592"/>
                    </a:lnTo>
                    <a:lnTo>
                      <a:pt x="1732" y="3593"/>
                    </a:lnTo>
                    <a:lnTo>
                      <a:pt x="1712" y="3594"/>
                    </a:lnTo>
                    <a:lnTo>
                      <a:pt x="1688" y="3593"/>
                    </a:lnTo>
                    <a:lnTo>
                      <a:pt x="1664" y="3591"/>
                    </a:lnTo>
                    <a:lnTo>
                      <a:pt x="1640" y="3587"/>
                    </a:lnTo>
                    <a:lnTo>
                      <a:pt x="1618" y="3583"/>
                    </a:lnTo>
                    <a:lnTo>
                      <a:pt x="1595" y="3576"/>
                    </a:lnTo>
                    <a:lnTo>
                      <a:pt x="1574" y="3569"/>
                    </a:lnTo>
                    <a:lnTo>
                      <a:pt x="1553" y="3560"/>
                    </a:lnTo>
                    <a:lnTo>
                      <a:pt x="1532" y="3549"/>
                    </a:lnTo>
                    <a:lnTo>
                      <a:pt x="1512" y="3538"/>
                    </a:lnTo>
                    <a:lnTo>
                      <a:pt x="1493" y="3526"/>
                    </a:lnTo>
                    <a:lnTo>
                      <a:pt x="1475" y="3513"/>
                    </a:lnTo>
                    <a:lnTo>
                      <a:pt x="1457" y="3499"/>
                    </a:lnTo>
                    <a:lnTo>
                      <a:pt x="1440" y="3484"/>
                    </a:lnTo>
                    <a:lnTo>
                      <a:pt x="1424" y="3468"/>
                    </a:lnTo>
                    <a:lnTo>
                      <a:pt x="1410" y="3450"/>
                    </a:lnTo>
                    <a:lnTo>
                      <a:pt x="1396" y="3433"/>
                    </a:lnTo>
                    <a:lnTo>
                      <a:pt x="1384" y="3434"/>
                    </a:lnTo>
                    <a:lnTo>
                      <a:pt x="1373" y="3434"/>
                    </a:lnTo>
                    <a:lnTo>
                      <a:pt x="231" y="3434"/>
                    </a:lnTo>
                    <a:lnTo>
                      <a:pt x="219" y="3434"/>
                    </a:lnTo>
                    <a:lnTo>
                      <a:pt x="208" y="3433"/>
                    </a:lnTo>
                    <a:lnTo>
                      <a:pt x="196" y="3431"/>
                    </a:lnTo>
                    <a:lnTo>
                      <a:pt x="185" y="3429"/>
                    </a:lnTo>
                    <a:lnTo>
                      <a:pt x="174" y="3427"/>
                    </a:lnTo>
                    <a:lnTo>
                      <a:pt x="163" y="3424"/>
                    </a:lnTo>
                    <a:lnTo>
                      <a:pt x="152" y="3420"/>
                    </a:lnTo>
                    <a:lnTo>
                      <a:pt x="141" y="3416"/>
                    </a:lnTo>
                    <a:lnTo>
                      <a:pt x="131" y="3411"/>
                    </a:lnTo>
                    <a:lnTo>
                      <a:pt x="121" y="3406"/>
                    </a:lnTo>
                    <a:lnTo>
                      <a:pt x="112" y="3401"/>
                    </a:lnTo>
                    <a:lnTo>
                      <a:pt x="102" y="3395"/>
                    </a:lnTo>
                    <a:lnTo>
                      <a:pt x="93" y="3388"/>
                    </a:lnTo>
                    <a:lnTo>
                      <a:pt x="85" y="3382"/>
                    </a:lnTo>
                    <a:lnTo>
                      <a:pt x="76" y="3374"/>
                    </a:lnTo>
                    <a:lnTo>
                      <a:pt x="68" y="3367"/>
                    </a:lnTo>
                    <a:lnTo>
                      <a:pt x="61" y="3359"/>
                    </a:lnTo>
                    <a:lnTo>
                      <a:pt x="52" y="3349"/>
                    </a:lnTo>
                    <a:lnTo>
                      <a:pt x="46" y="3341"/>
                    </a:lnTo>
                    <a:lnTo>
                      <a:pt x="39" y="3332"/>
                    </a:lnTo>
                    <a:lnTo>
                      <a:pt x="33" y="3322"/>
                    </a:lnTo>
                    <a:lnTo>
                      <a:pt x="28" y="3313"/>
                    </a:lnTo>
                    <a:lnTo>
                      <a:pt x="23" y="3303"/>
                    </a:lnTo>
                    <a:lnTo>
                      <a:pt x="18" y="3293"/>
                    </a:lnTo>
                    <a:lnTo>
                      <a:pt x="14" y="3282"/>
                    </a:lnTo>
                    <a:lnTo>
                      <a:pt x="10" y="3272"/>
                    </a:lnTo>
                    <a:lnTo>
                      <a:pt x="7" y="3261"/>
                    </a:lnTo>
                    <a:lnTo>
                      <a:pt x="5" y="3249"/>
                    </a:lnTo>
                    <a:lnTo>
                      <a:pt x="3" y="3238"/>
                    </a:lnTo>
                    <a:lnTo>
                      <a:pt x="1" y="3226"/>
                    </a:lnTo>
                    <a:lnTo>
                      <a:pt x="0" y="3215"/>
                    </a:lnTo>
                    <a:lnTo>
                      <a:pt x="0" y="3203"/>
                    </a:lnTo>
                    <a:lnTo>
                      <a:pt x="0" y="3191"/>
                    </a:lnTo>
                    <a:lnTo>
                      <a:pt x="1" y="3179"/>
                    </a:lnTo>
                    <a:lnTo>
                      <a:pt x="3" y="3168"/>
                    </a:lnTo>
                    <a:lnTo>
                      <a:pt x="5" y="3156"/>
                    </a:lnTo>
                    <a:lnTo>
                      <a:pt x="7" y="3145"/>
                    </a:lnTo>
                    <a:lnTo>
                      <a:pt x="10" y="3134"/>
                    </a:lnTo>
                    <a:lnTo>
                      <a:pt x="14" y="3123"/>
                    </a:lnTo>
                    <a:lnTo>
                      <a:pt x="18" y="3113"/>
                    </a:lnTo>
                    <a:lnTo>
                      <a:pt x="23" y="3103"/>
                    </a:lnTo>
                    <a:lnTo>
                      <a:pt x="28" y="3093"/>
                    </a:lnTo>
                    <a:lnTo>
                      <a:pt x="33" y="3083"/>
                    </a:lnTo>
                    <a:lnTo>
                      <a:pt x="39" y="3074"/>
                    </a:lnTo>
                    <a:lnTo>
                      <a:pt x="46" y="3065"/>
                    </a:lnTo>
                    <a:lnTo>
                      <a:pt x="52" y="3055"/>
                    </a:lnTo>
                    <a:lnTo>
                      <a:pt x="61" y="3047"/>
                    </a:lnTo>
                    <a:lnTo>
                      <a:pt x="68" y="3039"/>
                    </a:lnTo>
                    <a:lnTo>
                      <a:pt x="76" y="3031"/>
                    </a:lnTo>
                    <a:lnTo>
                      <a:pt x="85" y="3024"/>
                    </a:lnTo>
                    <a:lnTo>
                      <a:pt x="93" y="3017"/>
                    </a:lnTo>
                    <a:lnTo>
                      <a:pt x="102" y="3011"/>
                    </a:lnTo>
                    <a:lnTo>
                      <a:pt x="112" y="3005"/>
                    </a:lnTo>
                    <a:lnTo>
                      <a:pt x="121" y="2999"/>
                    </a:lnTo>
                    <a:lnTo>
                      <a:pt x="131" y="2994"/>
                    </a:lnTo>
                    <a:lnTo>
                      <a:pt x="141" y="2990"/>
                    </a:lnTo>
                    <a:lnTo>
                      <a:pt x="152" y="2986"/>
                    </a:lnTo>
                    <a:lnTo>
                      <a:pt x="163" y="2982"/>
                    </a:lnTo>
                    <a:lnTo>
                      <a:pt x="174" y="2979"/>
                    </a:lnTo>
                    <a:lnTo>
                      <a:pt x="185" y="2976"/>
                    </a:lnTo>
                    <a:lnTo>
                      <a:pt x="196" y="2974"/>
                    </a:lnTo>
                    <a:lnTo>
                      <a:pt x="208" y="2973"/>
                    </a:lnTo>
                    <a:lnTo>
                      <a:pt x="219" y="2972"/>
                    </a:lnTo>
                    <a:lnTo>
                      <a:pt x="231" y="2972"/>
                    </a:lnTo>
                    <a:lnTo>
                      <a:pt x="1373" y="2972"/>
                    </a:lnTo>
                    <a:lnTo>
                      <a:pt x="1384" y="2972"/>
                    </a:lnTo>
                    <a:lnTo>
                      <a:pt x="1396" y="2973"/>
                    </a:lnTo>
                    <a:lnTo>
                      <a:pt x="1410" y="2954"/>
                    </a:lnTo>
                    <a:lnTo>
                      <a:pt x="1424" y="2937"/>
                    </a:lnTo>
                    <a:lnTo>
                      <a:pt x="1440" y="2921"/>
                    </a:lnTo>
                    <a:lnTo>
                      <a:pt x="1457" y="2906"/>
                    </a:lnTo>
                    <a:lnTo>
                      <a:pt x="1475" y="2892"/>
                    </a:lnTo>
                    <a:lnTo>
                      <a:pt x="1493" y="2879"/>
                    </a:lnTo>
                    <a:lnTo>
                      <a:pt x="1512" y="2867"/>
                    </a:lnTo>
                    <a:lnTo>
                      <a:pt x="1532" y="2855"/>
                    </a:lnTo>
                    <a:lnTo>
                      <a:pt x="1553" y="2845"/>
                    </a:lnTo>
                    <a:lnTo>
                      <a:pt x="1574" y="2837"/>
                    </a:lnTo>
                    <a:lnTo>
                      <a:pt x="1595" y="2829"/>
                    </a:lnTo>
                    <a:lnTo>
                      <a:pt x="1618" y="2823"/>
                    </a:lnTo>
                    <a:lnTo>
                      <a:pt x="1640" y="2818"/>
                    </a:lnTo>
                    <a:lnTo>
                      <a:pt x="1664" y="2815"/>
                    </a:lnTo>
                    <a:lnTo>
                      <a:pt x="1688" y="2813"/>
                    </a:lnTo>
                    <a:lnTo>
                      <a:pt x="1712" y="2812"/>
                    </a:lnTo>
                    <a:close/>
                    <a:moveTo>
                      <a:pt x="1712" y="1232"/>
                    </a:moveTo>
                    <a:lnTo>
                      <a:pt x="1732" y="1232"/>
                    </a:lnTo>
                    <a:lnTo>
                      <a:pt x="1751" y="1234"/>
                    </a:lnTo>
                    <a:lnTo>
                      <a:pt x="1772" y="1236"/>
                    </a:lnTo>
                    <a:lnTo>
                      <a:pt x="1791" y="1240"/>
                    </a:lnTo>
                    <a:lnTo>
                      <a:pt x="1809" y="1244"/>
                    </a:lnTo>
                    <a:lnTo>
                      <a:pt x="1828" y="1249"/>
                    </a:lnTo>
                    <a:lnTo>
                      <a:pt x="1846" y="1256"/>
                    </a:lnTo>
                    <a:lnTo>
                      <a:pt x="1863" y="1263"/>
                    </a:lnTo>
                    <a:lnTo>
                      <a:pt x="1882" y="1271"/>
                    </a:lnTo>
                    <a:lnTo>
                      <a:pt x="1898" y="1280"/>
                    </a:lnTo>
                    <a:lnTo>
                      <a:pt x="1914" y="1289"/>
                    </a:lnTo>
                    <a:lnTo>
                      <a:pt x="1930" y="1299"/>
                    </a:lnTo>
                    <a:lnTo>
                      <a:pt x="1945" y="1310"/>
                    </a:lnTo>
                    <a:lnTo>
                      <a:pt x="1960" y="1321"/>
                    </a:lnTo>
                    <a:lnTo>
                      <a:pt x="1974" y="1333"/>
                    </a:lnTo>
                    <a:lnTo>
                      <a:pt x="1988" y="1346"/>
                    </a:lnTo>
                    <a:lnTo>
                      <a:pt x="2001" y="1361"/>
                    </a:lnTo>
                    <a:lnTo>
                      <a:pt x="2013" y="1375"/>
                    </a:lnTo>
                    <a:lnTo>
                      <a:pt x="2025" y="1389"/>
                    </a:lnTo>
                    <a:lnTo>
                      <a:pt x="2036" y="1405"/>
                    </a:lnTo>
                    <a:lnTo>
                      <a:pt x="2046" y="1420"/>
                    </a:lnTo>
                    <a:lnTo>
                      <a:pt x="2055" y="1436"/>
                    </a:lnTo>
                    <a:lnTo>
                      <a:pt x="2064" y="1454"/>
                    </a:lnTo>
                    <a:lnTo>
                      <a:pt x="2071" y="1471"/>
                    </a:lnTo>
                    <a:lnTo>
                      <a:pt x="2078" y="1489"/>
                    </a:lnTo>
                    <a:lnTo>
                      <a:pt x="2084" y="1507"/>
                    </a:lnTo>
                    <a:lnTo>
                      <a:pt x="2091" y="1525"/>
                    </a:lnTo>
                    <a:lnTo>
                      <a:pt x="2095" y="1544"/>
                    </a:lnTo>
                    <a:lnTo>
                      <a:pt x="2098" y="1564"/>
                    </a:lnTo>
                    <a:lnTo>
                      <a:pt x="2101" y="1583"/>
                    </a:lnTo>
                    <a:lnTo>
                      <a:pt x="2102" y="1603"/>
                    </a:lnTo>
                    <a:lnTo>
                      <a:pt x="2103" y="1623"/>
                    </a:lnTo>
                    <a:lnTo>
                      <a:pt x="2102" y="1643"/>
                    </a:lnTo>
                    <a:lnTo>
                      <a:pt x="2101" y="1663"/>
                    </a:lnTo>
                    <a:lnTo>
                      <a:pt x="2098" y="1683"/>
                    </a:lnTo>
                    <a:lnTo>
                      <a:pt x="2095" y="1702"/>
                    </a:lnTo>
                    <a:lnTo>
                      <a:pt x="2091" y="1721"/>
                    </a:lnTo>
                    <a:lnTo>
                      <a:pt x="2084" y="1739"/>
                    </a:lnTo>
                    <a:lnTo>
                      <a:pt x="2078" y="1758"/>
                    </a:lnTo>
                    <a:lnTo>
                      <a:pt x="2071" y="1776"/>
                    </a:lnTo>
                    <a:lnTo>
                      <a:pt x="2064" y="1793"/>
                    </a:lnTo>
                    <a:lnTo>
                      <a:pt x="2055" y="1809"/>
                    </a:lnTo>
                    <a:lnTo>
                      <a:pt x="2046" y="1826"/>
                    </a:lnTo>
                    <a:lnTo>
                      <a:pt x="2036" y="1841"/>
                    </a:lnTo>
                    <a:lnTo>
                      <a:pt x="2025" y="1857"/>
                    </a:lnTo>
                    <a:lnTo>
                      <a:pt x="2013" y="1872"/>
                    </a:lnTo>
                    <a:lnTo>
                      <a:pt x="2001" y="1886"/>
                    </a:lnTo>
                    <a:lnTo>
                      <a:pt x="1988" y="1900"/>
                    </a:lnTo>
                    <a:lnTo>
                      <a:pt x="1974" y="1912"/>
                    </a:lnTo>
                    <a:lnTo>
                      <a:pt x="1960" y="1925"/>
                    </a:lnTo>
                    <a:lnTo>
                      <a:pt x="1945" y="1936"/>
                    </a:lnTo>
                    <a:lnTo>
                      <a:pt x="1930" y="1947"/>
                    </a:lnTo>
                    <a:lnTo>
                      <a:pt x="1914" y="1958"/>
                    </a:lnTo>
                    <a:lnTo>
                      <a:pt x="1898" y="1967"/>
                    </a:lnTo>
                    <a:lnTo>
                      <a:pt x="1882" y="1976"/>
                    </a:lnTo>
                    <a:lnTo>
                      <a:pt x="1863" y="1983"/>
                    </a:lnTo>
                    <a:lnTo>
                      <a:pt x="1846" y="1990"/>
                    </a:lnTo>
                    <a:lnTo>
                      <a:pt x="1828" y="1997"/>
                    </a:lnTo>
                    <a:lnTo>
                      <a:pt x="1809" y="2002"/>
                    </a:lnTo>
                    <a:lnTo>
                      <a:pt x="1791" y="2006"/>
                    </a:lnTo>
                    <a:lnTo>
                      <a:pt x="1772" y="2009"/>
                    </a:lnTo>
                    <a:lnTo>
                      <a:pt x="1751" y="2012"/>
                    </a:lnTo>
                    <a:lnTo>
                      <a:pt x="1732" y="2013"/>
                    </a:lnTo>
                    <a:lnTo>
                      <a:pt x="1712" y="2014"/>
                    </a:lnTo>
                    <a:lnTo>
                      <a:pt x="1688" y="2013"/>
                    </a:lnTo>
                    <a:lnTo>
                      <a:pt x="1664" y="2011"/>
                    </a:lnTo>
                    <a:lnTo>
                      <a:pt x="1640" y="2008"/>
                    </a:lnTo>
                    <a:lnTo>
                      <a:pt x="1618" y="2003"/>
                    </a:lnTo>
                    <a:lnTo>
                      <a:pt x="1595" y="1996"/>
                    </a:lnTo>
                    <a:lnTo>
                      <a:pt x="1574" y="1989"/>
                    </a:lnTo>
                    <a:lnTo>
                      <a:pt x="1553" y="1980"/>
                    </a:lnTo>
                    <a:lnTo>
                      <a:pt x="1532" y="1971"/>
                    </a:lnTo>
                    <a:lnTo>
                      <a:pt x="1512" y="1960"/>
                    </a:lnTo>
                    <a:lnTo>
                      <a:pt x="1493" y="1947"/>
                    </a:lnTo>
                    <a:lnTo>
                      <a:pt x="1475" y="1934"/>
                    </a:lnTo>
                    <a:lnTo>
                      <a:pt x="1457" y="1919"/>
                    </a:lnTo>
                    <a:lnTo>
                      <a:pt x="1440" y="1904"/>
                    </a:lnTo>
                    <a:lnTo>
                      <a:pt x="1424" y="1888"/>
                    </a:lnTo>
                    <a:lnTo>
                      <a:pt x="1410" y="1872"/>
                    </a:lnTo>
                    <a:lnTo>
                      <a:pt x="1396" y="1853"/>
                    </a:lnTo>
                    <a:lnTo>
                      <a:pt x="1384" y="1855"/>
                    </a:lnTo>
                    <a:lnTo>
                      <a:pt x="1373" y="1855"/>
                    </a:lnTo>
                    <a:lnTo>
                      <a:pt x="231" y="1855"/>
                    </a:lnTo>
                    <a:lnTo>
                      <a:pt x="219" y="1855"/>
                    </a:lnTo>
                    <a:lnTo>
                      <a:pt x="208" y="1853"/>
                    </a:lnTo>
                    <a:lnTo>
                      <a:pt x="196" y="1851"/>
                    </a:lnTo>
                    <a:lnTo>
                      <a:pt x="185" y="1849"/>
                    </a:lnTo>
                    <a:lnTo>
                      <a:pt x="174" y="1847"/>
                    </a:lnTo>
                    <a:lnTo>
                      <a:pt x="163" y="1844"/>
                    </a:lnTo>
                    <a:lnTo>
                      <a:pt x="152" y="1840"/>
                    </a:lnTo>
                    <a:lnTo>
                      <a:pt x="141" y="1836"/>
                    </a:lnTo>
                    <a:lnTo>
                      <a:pt x="131" y="1831"/>
                    </a:lnTo>
                    <a:lnTo>
                      <a:pt x="121" y="1826"/>
                    </a:lnTo>
                    <a:lnTo>
                      <a:pt x="112" y="1821"/>
                    </a:lnTo>
                    <a:lnTo>
                      <a:pt x="102" y="1815"/>
                    </a:lnTo>
                    <a:lnTo>
                      <a:pt x="93" y="1808"/>
                    </a:lnTo>
                    <a:lnTo>
                      <a:pt x="85" y="1802"/>
                    </a:lnTo>
                    <a:lnTo>
                      <a:pt x="76" y="1794"/>
                    </a:lnTo>
                    <a:lnTo>
                      <a:pt x="68" y="1787"/>
                    </a:lnTo>
                    <a:lnTo>
                      <a:pt x="61" y="1779"/>
                    </a:lnTo>
                    <a:lnTo>
                      <a:pt x="52" y="1770"/>
                    </a:lnTo>
                    <a:lnTo>
                      <a:pt x="46" y="1762"/>
                    </a:lnTo>
                    <a:lnTo>
                      <a:pt x="39" y="1752"/>
                    </a:lnTo>
                    <a:lnTo>
                      <a:pt x="33" y="1743"/>
                    </a:lnTo>
                    <a:lnTo>
                      <a:pt x="28" y="1733"/>
                    </a:lnTo>
                    <a:lnTo>
                      <a:pt x="23" y="1723"/>
                    </a:lnTo>
                    <a:lnTo>
                      <a:pt x="18" y="1713"/>
                    </a:lnTo>
                    <a:lnTo>
                      <a:pt x="14" y="1702"/>
                    </a:lnTo>
                    <a:lnTo>
                      <a:pt x="10" y="1692"/>
                    </a:lnTo>
                    <a:lnTo>
                      <a:pt x="7" y="1681"/>
                    </a:lnTo>
                    <a:lnTo>
                      <a:pt x="5" y="1670"/>
                    </a:lnTo>
                    <a:lnTo>
                      <a:pt x="3" y="1659"/>
                    </a:lnTo>
                    <a:lnTo>
                      <a:pt x="1" y="1646"/>
                    </a:lnTo>
                    <a:lnTo>
                      <a:pt x="0" y="1635"/>
                    </a:lnTo>
                    <a:lnTo>
                      <a:pt x="0" y="1623"/>
                    </a:lnTo>
                    <a:lnTo>
                      <a:pt x="0" y="1611"/>
                    </a:lnTo>
                    <a:lnTo>
                      <a:pt x="1" y="1600"/>
                    </a:lnTo>
                    <a:lnTo>
                      <a:pt x="3" y="1588"/>
                    </a:lnTo>
                    <a:lnTo>
                      <a:pt x="5" y="1577"/>
                    </a:lnTo>
                    <a:lnTo>
                      <a:pt x="7" y="1566"/>
                    </a:lnTo>
                    <a:lnTo>
                      <a:pt x="10" y="1555"/>
                    </a:lnTo>
                    <a:lnTo>
                      <a:pt x="14" y="1543"/>
                    </a:lnTo>
                    <a:lnTo>
                      <a:pt x="18" y="1533"/>
                    </a:lnTo>
                    <a:lnTo>
                      <a:pt x="23" y="1523"/>
                    </a:lnTo>
                    <a:lnTo>
                      <a:pt x="28" y="1513"/>
                    </a:lnTo>
                    <a:lnTo>
                      <a:pt x="33" y="1503"/>
                    </a:lnTo>
                    <a:lnTo>
                      <a:pt x="39" y="1494"/>
                    </a:lnTo>
                    <a:lnTo>
                      <a:pt x="46" y="1485"/>
                    </a:lnTo>
                    <a:lnTo>
                      <a:pt x="52" y="1476"/>
                    </a:lnTo>
                    <a:lnTo>
                      <a:pt x="61" y="1468"/>
                    </a:lnTo>
                    <a:lnTo>
                      <a:pt x="68" y="1460"/>
                    </a:lnTo>
                    <a:lnTo>
                      <a:pt x="76" y="1451"/>
                    </a:lnTo>
                    <a:lnTo>
                      <a:pt x="85" y="1444"/>
                    </a:lnTo>
                    <a:lnTo>
                      <a:pt x="93" y="1437"/>
                    </a:lnTo>
                    <a:lnTo>
                      <a:pt x="102" y="1431"/>
                    </a:lnTo>
                    <a:lnTo>
                      <a:pt x="112" y="1425"/>
                    </a:lnTo>
                    <a:lnTo>
                      <a:pt x="121" y="1419"/>
                    </a:lnTo>
                    <a:lnTo>
                      <a:pt x="131" y="1414"/>
                    </a:lnTo>
                    <a:lnTo>
                      <a:pt x="141" y="1410"/>
                    </a:lnTo>
                    <a:lnTo>
                      <a:pt x="152" y="1406"/>
                    </a:lnTo>
                    <a:lnTo>
                      <a:pt x="163" y="1402"/>
                    </a:lnTo>
                    <a:lnTo>
                      <a:pt x="174" y="1399"/>
                    </a:lnTo>
                    <a:lnTo>
                      <a:pt x="185" y="1396"/>
                    </a:lnTo>
                    <a:lnTo>
                      <a:pt x="196" y="1394"/>
                    </a:lnTo>
                    <a:lnTo>
                      <a:pt x="208" y="1393"/>
                    </a:lnTo>
                    <a:lnTo>
                      <a:pt x="219" y="1392"/>
                    </a:lnTo>
                    <a:lnTo>
                      <a:pt x="231" y="1392"/>
                    </a:lnTo>
                    <a:lnTo>
                      <a:pt x="1373" y="1392"/>
                    </a:lnTo>
                    <a:lnTo>
                      <a:pt x="1384" y="1392"/>
                    </a:lnTo>
                    <a:lnTo>
                      <a:pt x="1396" y="1393"/>
                    </a:lnTo>
                    <a:lnTo>
                      <a:pt x="1410" y="1375"/>
                    </a:lnTo>
                    <a:lnTo>
                      <a:pt x="1424" y="1358"/>
                    </a:lnTo>
                    <a:lnTo>
                      <a:pt x="1440" y="1341"/>
                    </a:lnTo>
                    <a:lnTo>
                      <a:pt x="1457" y="1326"/>
                    </a:lnTo>
                    <a:lnTo>
                      <a:pt x="1475" y="1312"/>
                    </a:lnTo>
                    <a:lnTo>
                      <a:pt x="1493" y="1299"/>
                    </a:lnTo>
                    <a:lnTo>
                      <a:pt x="1512" y="1287"/>
                    </a:lnTo>
                    <a:lnTo>
                      <a:pt x="1532" y="1276"/>
                    </a:lnTo>
                    <a:lnTo>
                      <a:pt x="1553" y="1266"/>
                    </a:lnTo>
                    <a:lnTo>
                      <a:pt x="1574" y="1258"/>
                    </a:lnTo>
                    <a:lnTo>
                      <a:pt x="1595" y="1249"/>
                    </a:lnTo>
                    <a:lnTo>
                      <a:pt x="1618" y="1243"/>
                    </a:lnTo>
                    <a:lnTo>
                      <a:pt x="1640" y="1238"/>
                    </a:lnTo>
                    <a:lnTo>
                      <a:pt x="1664" y="1235"/>
                    </a:lnTo>
                    <a:lnTo>
                      <a:pt x="1688" y="1233"/>
                    </a:lnTo>
                    <a:lnTo>
                      <a:pt x="1712" y="1232"/>
                    </a:lnTo>
                    <a:close/>
                    <a:moveTo>
                      <a:pt x="15830" y="3113"/>
                    </a:moveTo>
                    <a:lnTo>
                      <a:pt x="15858" y="3130"/>
                    </a:lnTo>
                    <a:lnTo>
                      <a:pt x="15886" y="3148"/>
                    </a:lnTo>
                    <a:lnTo>
                      <a:pt x="15911" y="3169"/>
                    </a:lnTo>
                    <a:lnTo>
                      <a:pt x="15935" y="3189"/>
                    </a:lnTo>
                    <a:lnTo>
                      <a:pt x="15959" y="3211"/>
                    </a:lnTo>
                    <a:lnTo>
                      <a:pt x="15980" y="3233"/>
                    </a:lnTo>
                    <a:lnTo>
                      <a:pt x="16002" y="3258"/>
                    </a:lnTo>
                    <a:lnTo>
                      <a:pt x="16021" y="3282"/>
                    </a:lnTo>
                    <a:lnTo>
                      <a:pt x="16039" y="3307"/>
                    </a:lnTo>
                    <a:lnTo>
                      <a:pt x="16056" y="3333"/>
                    </a:lnTo>
                    <a:lnTo>
                      <a:pt x="16071" y="3361"/>
                    </a:lnTo>
                    <a:lnTo>
                      <a:pt x="16085" y="3388"/>
                    </a:lnTo>
                    <a:lnTo>
                      <a:pt x="16099" y="3416"/>
                    </a:lnTo>
                    <a:lnTo>
                      <a:pt x="16110" y="3444"/>
                    </a:lnTo>
                    <a:lnTo>
                      <a:pt x="16120" y="3474"/>
                    </a:lnTo>
                    <a:lnTo>
                      <a:pt x="16129" y="3504"/>
                    </a:lnTo>
                    <a:lnTo>
                      <a:pt x="16136" y="3533"/>
                    </a:lnTo>
                    <a:lnTo>
                      <a:pt x="16142" y="3564"/>
                    </a:lnTo>
                    <a:lnTo>
                      <a:pt x="16146" y="3595"/>
                    </a:lnTo>
                    <a:lnTo>
                      <a:pt x="16149" y="3625"/>
                    </a:lnTo>
                    <a:lnTo>
                      <a:pt x="16151" y="3656"/>
                    </a:lnTo>
                    <a:lnTo>
                      <a:pt x="16151" y="3688"/>
                    </a:lnTo>
                    <a:lnTo>
                      <a:pt x="16149" y="3719"/>
                    </a:lnTo>
                    <a:lnTo>
                      <a:pt x="16146" y="3749"/>
                    </a:lnTo>
                    <a:lnTo>
                      <a:pt x="16142" y="3781"/>
                    </a:lnTo>
                    <a:lnTo>
                      <a:pt x="16136" y="3812"/>
                    </a:lnTo>
                    <a:lnTo>
                      <a:pt x="16128" y="3842"/>
                    </a:lnTo>
                    <a:lnTo>
                      <a:pt x="16119" y="3873"/>
                    </a:lnTo>
                    <a:lnTo>
                      <a:pt x="16108" y="3903"/>
                    </a:lnTo>
                    <a:lnTo>
                      <a:pt x="16095" y="3933"/>
                    </a:lnTo>
                    <a:lnTo>
                      <a:pt x="16081" y="3963"/>
                    </a:lnTo>
                    <a:lnTo>
                      <a:pt x="16065" y="3991"/>
                    </a:lnTo>
                    <a:lnTo>
                      <a:pt x="14589" y="6548"/>
                    </a:lnTo>
                    <a:lnTo>
                      <a:pt x="13477" y="5906"/>
                    </a:lnTo>
                    <a:lnTo>
                      <a:pt x="14953" y="3348"/>
                    </a:lnTo>
                    <a:lnTo>
                      <a:pt x="14970" y="3320"/>
                    </a:lnTo>
                    <a:lnTo>
                      <a:pt x="14988" y="3293"/>
                    </a:lnTo>
                    <a:lnTo>
                      <a:pt x="15008" y="3268"/>
                    </a:lnTo>
                    <a:lnTo>
                      <a:pt x="15029" y="3243"/>
                    </a:lnTo>
                    <a:lnTo>
                      <a:pt x="15051" y="3220"/>
                    </a:lnTo>
                    <a:lnTo>
                      <a:pt x="15073" y="3198"/>
                    </a:lnTo>
                    <a:lnTo>
                      <a:pt x="15097" y="3177"/>
                    </a:lnTo>
                    <a:lnTo>
                      <a:pt x="15121" y="3158"/>
                    </a:lnTo>
                    <a:lnTo>
                      <a:pt x="15147" y="3139"/>
                    </a:lnTo>
                    <a:lnTo>
                      <a:pt x="15173" y="3122"/>
                    </a:lnTo>
                    <a:lnTo>
                      <a:pt x="15200" y="3107"/>
                    </a:lnTo>
                    <a:lnTo>
                      <a:pt x="15227" y="3093"/>
                    </a:lnTo>
                    <a:lnTo>
                      <a:pt x="15256" y="3080"/>
                    </a:lnTo>
                    <a:lnTo>
                      <a:pt x="15284" y="3069"/>
                    </a:lnTo>
                    <a:lnTo>
                      <a:pt x="15313" y="3059"/>
                    </a:lnTo>
                    <a:lnTo>
                      <a:pt x="15342" y="3049"/>
                    </a:lnTo>
                    <a:lnTo>
                      <a:pt x="15373" y="3042"/>
                    </a:lnTo>
                    <a:lnTo>
                      <a:pt x="15403" y="3036"/>
                    </a:lnTo>
                    <a:lnTo>
                      <a:pt x="15434" y="3032"/>
                    </a:lnTo>
                    <a:lnTo>
                      <a:pt x="15465" y="3029"/>
                    </a:lnTo>
                    <a:lnTo>
                      <a:pt x="15496" y="3027"/>
                    </a:lnTo>
                    <a:lnTo>
                      <a:pt x="15527" y="3027"/>
                    </a:lnTo>
                    <a:lnTo>
                      <a:pt x="15557" y="3029"/>
                    </a:lnTo>
                    <a:lnTo>
                      <a:pt x="15589" y="3032"/>
                    </a:lnTo>
                    <a:lnTo>
                      <a:pt x="15620" y="3036"/>
                    </a:lnTo>
                    <a:lnTo>
                      <a:pt x="15650" y="3043"/>
                    </a:lnTo>
                    <a:lnTo>
                      <a:pt x="15682" y="3050"/>
                    </a:lnTo>
                    <a:lnTo>
                      <a:pt x="15712" y="3060"/>
                    </a:lnTo>
                    <a:lnTo>
                      <a:pt x="15742" y="3071"/>
                    </a:lnTo>
                    <a:lnTo>
                      <a:pt x="15771" y="3083"/>
                    </a:lnTo>
                    <a:lnTo>
                      <a:pt x="15802" y="3097"/>
                    </a:lnTo>
                    <a:lnTo>
                      <a:pt x="15830" y="3113"/>
                    </a:lnTo>
                    <a:close/>
                    <a:moveTo>
                      <a:pt x="11937" y="10177"/>
                    </a:moveTo>
                    <a:lnTo>
                      <a:pt x="11934" y="10187"/>
                    </a:lnTo>
                    <a:lnTo>
                      <a:pt x="11931" y="10197"/>
                    </a:lnTo>
                    <a:lnTo>
                      <a:pt x="11925" y="10206"/>
                    </a:lnTo>
                    <a:lnTo>
                      <a:pt x="11920" y="10216"/>
                    </a:lnTo>
                    <a:lnTo>
                      <a:pt x="11660" y="10668"/>
                    </a:lnTo>
                    <a:lnTo>
                      <a:pt x="11651" y="10683"/>
                    </a:lnTo>
                    <a:lnTo>
                      <a:pt x="11640" y="10696"/>
                    </a:lnTo>
                    <a:lnTo>
                      <a:pt x="11629" y="10707"/>
                    </a:lnTo>
                    <a:lnTo>
                      <a:pt x="11617" y="10717"/>
                    </a:lnTo>
                    <a:lnTo>
                      <a:pt x="11603" y="10726"/>
                    </a:lnTo>
                    <a:lnTo>
                      <a:pt x="11589" y="10733"/>
                    </a:lnTo>
                    <a:lnTo>
                      <a:pt x="11575" y="10740"/>
                    </a:lnTo>
                    <a:lnTo>
                      <a:pt x="11560" y="10744"/>
                    </a:lnTo>
                    <a:lnTo>
                      <a:pt x="11545" y="10748"/>
                    </a:lnTo>
                    <a:lnTo>
                      <a:pt x="11530" y="10749"/>
                    </a:lnTo>
                    <a:lnTo>
                      <a:pt x="11514" y="10750"/>
                    </a:lnTo>
                    <a:lnTo>
                      <a:pt x="11497" y="10749"/>
                    </a:lnTo>
                    <a:lnTo>
                      <a:pt x="11482" y="10746"/>
                    </a:lnTo>
                    <a:lnTo>
                      <a:pt x="11466" y="10742"/>
                    </a:lnTo>
                    <a:lnTo>
                      <a:pt x="11451" y="10736"/>
                    </a:lnTo>
                    <a:lnTo>
                      <a:pt x="11436" y="10728"/>
                    </a:lnTo>
                    <a:lnTo>
                      <a:pt x="11423" y="10719"/>
                    </a:lnTo>
                    <a:lnTo>
                      <a:pt x="11410" y="10709"/>
                    </a:lnTo>
                    <a:lnTo>
                      <a:pt x="11399" y="10698"/>
                    </a:lnTo>
                    <a:lnTo>
                      <a:pt x="11387" y="10686"/>
                    </a:lnTo>
                    <a:lnTo>
                      <a:pt x="11379" y="10673"/>
                    </a:lnTo>
                    <a:lnTo>
                      <a:pt x="11371" y="10658"/>
                    </a:lnTo>
                    <a:lnTo>
                      <a:pt x="11365" y="10644"/>
                    </a:lnTo>
                    <a:lnTo>
                      <a:pt x="11360" y="10629"/>
                    </a:lnTo>
                    <a:lnTo>
                      <a:pt x="11357" y="10614"/>
                    </a:lnTo>
                    <a:lnTo>
                      <a:pt x="11355" y="10598"/>
                    </a:lnTo>
                    <a:lnTo>
                      <a:pt x="11355" y="10583"/>
                    </a:lnTo>
                    <a:lnTo>
                      <a:pt x="11356" y="10566"/>
                    </a:lnTo>
                    <a:lnTo>
                      <a:pt x="11359" y="10550"/>
                    </a:lnTo>
                    <a:lnTo>
                      <a:pt x="11363" y="10535"/>
                    </a:lnTo>
                    <a:lnTo>
                      <a:pt x="11369" y="10520"/>
                    </a:lnTo>
                    <a:lnTo>
                      <a:pt x="11376" y="10505"/>
                    </a:lnTo>
                    <a:lnTo>
                      <a:pt x="11638" y="10052"/>
                    </a:lnTo>
                    <a:lnTo>
                      <a:pt x="11644" y="10043"/>
                    </a:lnTo>
                    <a:lnTo>
                      <a:pt x="11650" y="10034"/>
                    </a:lnTo>
                    <a:lnTo>
                      <a:pt x="11656" y="10026"/>
                    </a:lnTo>
                    <a:lnTo>
                      <a:pt x="11663" y="10019"/>
                    </a:lnTo>
                    <a:lnTo>
                      <a:pt x="11678" y="10032"/>
                    </a:lnTo>
                    <a:lnTo>
                      <a:pt x="11692" y="10045"/>
                    </a:lnTo>
                    <a:lnTo>
                      <a:pt x="11707" y="10058"/>
                    </a:lnTo>
                    <a:lnTo>
                      <a:pt x="11724" y="10070"/>
                    </a:lnTo>
                    <a:lnTo>
                      <a:pt x="11740" y="10083"/>
                    </a:lnTo>
                    <a:lnTo>
                      <a:pt x="11756" y="10094"/>
                    </a:lnTo>
                    <a:lnTo>
                      <a:pt x="11773" y="10105"/>
                    </a:lnTo>
                    <a:lnTo>
                      <a:pt x="11790" y="10115"/>
                    </a:lnTo>
                    <a:lnTo>
                      <a:pt x="11808" y="10125"/>
                    </a:lnTo>
                    <a:lnTo>
                      <a:pt x="11827" y="10134"/>
                    </a:lnTo>
                    <a:lnTo>
                      <a:pt x="11844" y="10143"/>
                    </a:lnTo>
                    <a:lnTo>
                      <a:pt x="11863" y="10151"/>
                    </a:lnTo>
                    <a:lnTo>
                      <a:pt x="11881" y="10158"/>
                    </a:lnTo>
                    <a:lnTo>
                      <a:pt x="11899" y="10165"/>
                    </a:lnTo>
                    <a:lnTo>
                      <a:pt x="11918" y="10172"/>
                    </a:lnTo>
                    <a:lnTo>
                      <a:pt x="11937" y="10177"/>
                    </a:lnTo>
                    <a:close/>
                    <a:moveTo>
                      <a:pt x="14459" y="6775"/>
                    </a:moveTo>
                    <a:lnTo>
                      <a:pt x="14329" y="7002"/>
                    </a:lnTo>
                    <a:lnTo>
                      <a:pt x="13216" y="6358"/>
                    </a:lnTo>
                    <a:lnTo>
                      <a:pt x="13347" y="6132"/>
                    </a:lnTo>
                    <a:lnTo>
                      <a:pt x="14459" y="6775"/>
                    </a:lnTo>
                    <a:close/>
                    <a:moveTo>
                      <a:pt x="14198" y="7228"/>
                    </a:moveTo>
                    <a:lnTo>
                      <a:pt x="12722" y="9786"/>
                    </a:lnTo>
                    <a:lnTo>
                      <a:pt x="12705" y="9814"/>
                    </a:lnTo>
                    <a:lnTo>
                      <a:pt x="12687" y="9840"/>
                    </a:lnTo>
                    <a:lnTo>
                      <a:pt x="12667" y="9866"/>
                    </a:lnTo>
                    <a:lnTo>
                      <a:pt x="12646" y="9891"/>
                    </a:lnTo>
                    <a:lnTo>
                      <a:pt x="12625" y="9914"/>
                    </a:lnTo>
                    <a:lnTo>
                      <a:pt x="12602" y="9936"/>
                    </a:lnTo>
                    <a:lnTo>
                      <a:pt x="12579" y="9956"/>
                    </a:lnTo>
                    <a:lnTo>
                      <a:pt x="12553" y="9977"/>
                    </a:lnTo>
                    <a:lnTo>
                      <a:pt x="12528" y="9995"/>
                    </a:lnTo>
                    <a:lnTo>
                      <a:pt x="12502" y="10011"/>
                    </a:lnTo>
                    <a:lnTo>
                      <a:pt x="12476" y="10027"/>
                    </a:lnTo>
                    <a:lnTo>
                      <a:pt x="12447" y="10041"/>
                    </a:lnTo>
                    <a:lnTo>
                      <a:pt x="12419" y="10054"/>
                    </a:lnTo>
                    <a:lnTo>
                      <a:pt x="12391" y="10065"/>
                    </a:lnTo>
                    <a:lnTo>
                      <a:pt x="12362" y="10076"/>
                    </a:lnTo>
                    <a:lnTo>
                      <a:pt x="12332" y="10084"/>
                    </a:lnTo>
                    <a:lnTo>
                      <a:pt x="12302" y="10092"/>
                    </a:lnTo>
                    <a:lnTo>
                      <a:pt x="12272" y="10098"/>
                    </a:lnTo>
                    <a:lnTo>
                      <a:pt x="12241" y="10102"/>
                    </a:lnTo>
                    <a:lnTo>
                      <a:pt x="12210" y="10105"/>
                    </a:lnTo>
                    <a:lnTo>
                      <a:pt x="12179" y="10106"/>
                    </a:lnTo>
                    <a:lnTo>
                      <a:pt x="12149" y="10106"/>
                    </a:lnTo>
                    <a:lnTo>
                      <a:pt x="12117" y="10105"/>
                    </a:lnTo>
                    <a:lnTo>
                      <a:pt x="12086" y="10102"/>
                    </a:lnTo>
                    <a:lnTo>
                      <a:pt x="12055" y="10097"/>
                    </a:lnTo>
                    <a:lnTo>
                      <a:pt x="12024" y="10091"/>
                    </a:lnTo>
                    <a:lnTo>
                      <a:pt x="11993" y="10084"/>
                    </a:lnTo>
                    <a:lnTo>
                      <a:pt x="11963" y="10074"/>
                    </a:lnTo>
                    <a:lnTo>
                      <a:pt x="11933" y="10063"/>
                    </a:lnTo>
                    <a:lnTo>
                      <a:pt x="11903" y="10050"/>
                    </a:lnTo>
                    <a:lnTo>
                      <a:pt x="11874" y="10036"/>
                    </a:lnTo>
                    <a:lnTo>
                      <a:pt x="11845" y="10021"/>
                    </a:lnTo>
                    <a:lnTo>
                      <a:pt x="11816" y="10004"/>
                    </a:lnTo>
                    <a:lnTo>
                      <a:pt x="11790" y="9985"/>
                    </a:lnTo>
                    <a:lnTo>
                      <a:pt x="11764" y="9965"/>
                    </a:lnTo>
                    <a:lnTo>
                      <a:pt x="11740" y="9944"/>
                    </a:lnTo>
                    <a:lnTo>
                      <a:pt x="11717" y="9923"/>
                    </a:lnTo>
                    <a:lnTo>
                      <a:pt x="11694" y="9900"/>
                    </a:lnTo>
                    <a:lnTo>
                      <a:pt x="11673" y="9877"/>
                    </a:lnTo>
                    <a:lnTo>
                      <a:pt x="11654" y="9852"/>
                    </a:lnTo>
                    <a:lnTo>
                      <a:pt x="11636" y="9826"/>
                    </a:lnTo>
                    <a:lnTo>
                      <a:pt x="11619" y="9801"/>
                    </a:lnTo>
                    <a:lnTo>
                      <a:pt x="11603" y="9774"/>
                    </a:lnTo>
                    <a:lnTo>
                      <a:pt x="11589" y="9746"/>
                    </a:lnTo>
                    <a:lnTo>
                      <a:pt x="11576" y="9718"/>
                    </a:lnTo>
                    <a:lnTo>
                      <a:pt x="11565" y="9689"/>
                    </a:lnTo>
                    <a:lnTo>
                      <a:pt x="11555" y="9659"/>
                    </a:lnTo>
                    <a:lnTo>
                      <a:pt x="11546" y="9630"/>
                    </a:lnTo>
                    <a:lnTo>
                      <a:pt x="11539" y="9600"/>
                    </a:lnTo>
                    <a:lnTo>
                      <a:pt x="11533" y="9569"/>
                    </a:lnTo>
                    <a:lnTo>
                      <a:pt x="11529" y="9539"/>
                    </a:lnTo>
                    <a:lnTo>
                      <a:pt x="11526" y="9508"/>
                    </a:lnTo>
                    <a:lnTo>
                      <a:pt x="11524" y="9478"/>
                    </a:lnTo>
                    <a:lnTo>
                      <a:pt x="11524" y="9446"/>
                    </a:lnTo>
                    <a:lnTo>
                      <a:pt x="11526" y="9415"/>
                    </a:lnTo>
                    <a:lnTo>
                      <a:pt x="11529" y="9384"/>
                    </a:lnTo>
                    <a:lnTo>
                      <a:pt x="11534" y="9353"/>
                    </a:lnTo>
                    <a:lnTo>
                      <a:pt x="11540" y="9322"/>
                    </a:lnTo>
                    <a:lnTo>
                      <a:pt x="11547" y="9292"/>
                    </a:lnTo>
                    <a:lnTo>
                      <a:pt x="11556" y="9260"/>
                    </a:lnTo>
                    <a:lnTo>
                      <a:pt x="11567" y="9231"/>
                    </a:lnTo>
                    <a:lnTo>
                      <a:pt x="11580" y="9201"/>
                    </a:lnTo>
                    <a:lnTo>
                      <a:pt x="11593" y="9172"/>
                    </a:lnTo>
                    <a:lnTo>
                      <a:pt x="11610" y="9142"/>
                    </a:lnTo>
                    <a:lnTo>
                      <a:pt x="13085" y="6585"/>
                    </a:lnTo>
                    <a:lnTo>
                      <a:pt x="14198" y="7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755" tIns="34378" rIns="68755" bIns="34378" numCol="1" anchor="t" anchorCtr="0" compatLnSpc="1">
                <a:prstTxWarp prst="textNoShape">
                  <a:avLst/>
                </a:prstTxWarp>
              </a:bodyPr>
              <a:lstStyle/>
              <a:p>
                <a:pPr defTabSz="45838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s-CO" sz="1016" dirty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ea typeface="ＭＳ Ｐゴシック"/>
                </a:endParaRPr>
              </a:p>
            </p:txBody>
          </p:sp>
        </p:grpSp>
      </p:grpSp>
      <p:sp>
        <p:nvSpPr>
          <p:cNvPr id="30" name="CuadroTexto 217">
            <a:extLst>
              <a:ext uri="{FF2B5EF4-FFF2-40B4-BE49-F238E27FC236}">
                <a16:creationId xmlns:a16="http://schemas.microsoft.com/office/drawing/2014/main" id="{4CDEC1E2-ABC7-4397-B3C9-6A96170A6832}"/>
              </a:ext>
            </a:extLst>
          </p:cNvPr>
          <p:cNvSpPr txBox="1"/>
          <p:nvPr/>
        </p:nvSpPr>
        <p:spPr>
          <a:xfrm>
            <a:off x="2134195" y="1435061"/>
            <a:ext cx="1824782" cy="1015663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CO" sz="12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Pendiente TDD y ATDD para iSeries y </a:t>
            </a:r>
            <a:r>
              <a:rPr lang="es-CO" sz="1200" dirty="0" err="1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Bizagi</a:t>
            </a:r>
            <a:endParaRPr lang="es-CO" sz="12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s-CO" sz="12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O" sz="1200" dirty="0" err="1" smtClean="0">
                <a:cs typeface="Segoe UI" panose="020B0502040204020203" pitchFamily="34" charset="0"/>
              </a:rPr>
              <a:t>DoJo</a:t>
            </a:r>
            <a:r>
              <a:rPr lang="es-CO" sz="1200" dirty="0" smtClean="0">
                <a:cs typeface="Segoe UI" panose="020B0502040204020203" pitchFamily="34" charset="0"/>
              </a:rPr>
              <a:t> Pruebas de Aceptación para el Front</a:t>
            </a:r>
            <a:endParaRPr lang="es-CO" sz="12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1028 Flecha abajo">
            <a:extLst>
              <a:ext uri="{FF2B5EF4-FFF2-40B4-BE49-F238E27FC236}">
                <a16:creationId xmlns:a16="http://schemas.microsoft.com/office/drawing/2014/main" id="{3AE936C3-8237-4E47-8015-6345984019DF}"/>
              </a:ext>
            </a:extLst>
          </p:cNvPr>
          <p:cNvSpPr/>
          <p:nvPr/>
        </p:nvSpPr>
        <p:spPr>
          <a:xfrm rot="10800000">
            <a:off x="2985459" y="2691268"/>
            <a:ext cx="117173" cy="176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10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5D71DB33FD8B4385279282A6D4D41A" ma:contentTypeVersion="0" ma:contentTypeDescription="Crear nuevo documento." ma:contentTypeScope="" ma:versionID="e9a803d683f51040c4ab5bedf6e58775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49C31C6-AC5E-4AED-9123-3BE26916D420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637AE0C-F9C7-4162-9880-E9A32A826F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9223E6-DBE4-40DC-AC3D-644243D57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638</Words>
  <Application>Microsoft Office PowerPoint</Application>
  <PresentationFormat>On-screen Show (4:3)</PresentationFormat>
  <Paragraphs>114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Segoe UI</vt:lpstr>
      <vt:lpstr>Segoe UI Semilight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MacUser</dc:creator>
  <cp:lastModifiedBy>Daniel Lopez Araque</cp:lastModifiedBy>
  <cp:revision>47</cp:revision>
  <dcterms:created xsi:type="dcterms:W3CDTF">2011-11-24T20:13:49Z</dcterms:created>
  <dcterms:modified xsi:type="dcterms:W3CDTF">2019-01-31T13:58:07Z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1421992116</vt:i4>
  </property>
  <property fmtid="{D5CDD505-2E9C-101B-9397-08002B2CF9AE}" pid="3" name="_NewReviewCycle">
    <vt:lpwstr/>
  </property>
  <property fmtid="{D5CDD505-2E9C-101B-9397-08002B2CF9AE}" pid="4" name="_EmailSubject">
    <vt:lpwstr>Plantilla Corporativa con Nuevo Slogan</vt:lpwstr>
  </property>
  <property fmtid="{D5CDD505-2E9C-101B-9397-08002B2CF9AE}" pid="5" name="_AuthorEmail">
    <vt:lpwstr>ISESCOBA@BANCOLOMBIA.COM.CO</vt:lpwstr>
  </property>
  <property fmtid="{D5CDD505-2E9C-101B-9397-08002B2CF9AE}" pid="6" name="_AuthorEmailDisplayName">
    <vt:lpwstr>Isabel Cristina Escobar Arteaga</vt:lpwstr>
  </property>
  <property fmtid="{D5CDD505-2E9C-101B-9397-08002B2CF9AE}" pid="7" name="ContentTypeId">
    <vt:lpwstr>0x010100775D71DB33FD8B4385279282A6D4D41A</vt:lpwstr>
  </property>
</Properties>
</file>