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5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9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4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2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8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4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0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4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9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각 삼각형 77"/>
          <p:cNvSpPr/>
          <p:nvPr/>
        </p:nvSpPr>
        <p:spPr>
          <a:xfrm>
            <a:off x="7094907" y="1023936"/>
            <a:ext cx="1439242" cy="5129213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081275" y="1052512"/>
            <a:ext cx="3743325" cy="4010025"/>
          </a:xfrm>
          <a:custGeom>
            <a:avLst/>
            <a:gdLst>
              <a:gd name="connsiteX0" fmla="*/ 9525 w 3743325"/>
              <a:gd name="connsiteY0" fmla="*/ 28575 h 4010025"/>
              <a:gd name="connsiteX1" fmla="*/ 180975 w 3743325"/>
              <a:gd name="connsiteY1" fmla="*/ 19050 h 4010025"/>
              <a:gd name="connsiteX2" fmla="*/ 1476375 w 3743325"/>
              <a:gd name="connsiteY2" fmla="*/ 38100 h 4010025"/>
              <a:gd name="connsiteX3" fmla="*/ 3124200 w 3743325"/>
              <a:gd name="connsiteY3" fmla="*/ 0 h 4010025"/>
              <a:gd name="connsiteX4" fmla="*/ 3152775 w 3743325"/>
              <a:gd name="connsiteY4" fmla="*/ 57150 h 4010025"/>
              <a:gd name="connsiteX5" fmla="*/ 3114675 w 3743325"/>
              <a:gd name="connsiteY5" fmla="*/ 123825 h 4010025"/>
              <a:gd name="connsiteX6" fmla="*/ 3267075 w 3743325"/>
              <a:gd name="connsiteY6" fmla="*/ 0 h 4010025"/>
              <a:gd name="connsiteX7" fmla="*/ 3724275 w 3743325"/>
              <a:gd name="connsiteY7" fmla="*/ 0 h 4010025"/>
              <a:gd name="connsiteX8" fmla="*/ 3743325 w 3743325"/>
              <a:gd name="connsiteY8" fmla="*/ 2714625 h 4010025"/>
              <a:gd name="connsiteX9" fmla="*/ 3581400 w 3743325"/>
              <a:gd name="connsiteY9" fmla="*/ 2752725 h 4010025"/>
              <a:gd name="connsiteX10" fmla="*/ 3686175 w 3743325"/>
              <a:gd name="connsiteY10" fmla="*/ 2733675 h 4010025"/>
              <a:gd name="connsiteX11" fmla="*/ 3733800 w 3743325"/>
              <a:gd name="connsiteY11" fmla="*/ 2819400 h 4010025"/>
              <a:gd name="connsiteX12" fmla="*/ 3733800 w 3743325"/>
              <a:gd name="connsiteY12" fmla="*/ 3238500 h 4010025"/>
              <a:gd name="connsiteX13" fmla="*/ 3733800 w 3743325"/>
              <a:gd name="connsiteY13" fmla="*/ 3943350 h 4010025"/>
              <a:gd name="connsiteX14" fmla="*/ 3705225 w 3743325"/>
              <a:gd name="connsiteY14" fmla="*/ 3838575 h 4010025"/>
              <a:gd name="connsiteX15" fmla="*/ 3629025 w 3743325"/>
              <a:gd name="connsiteY15" fmla="*/ 3838575 h 4010025"/>
              <a:gd name="connsiteX16" fmla="*/ 3524250 w 3743325"/>
              <a:gd name="connsiteY16" fmla="*/ 3829050 h 4010025"/>
              <a:gd name="connsiteX17" fmla="*/ 3400425 w 3743325"/>
              <a:gd name="connsiteY17" fmla="*/ 3790950 h 4010025"/>
              <a:gd name="connsiteX18" fmla="*/ 3286125 w 3743325"/>
              <a:gd name="connsiteY18" fmla="*/ 3733800 h 4010025"/>
              <a:gd name="connsiteX19" fmla="*/ 3038475 w 3743325"/>
              <a:gd name="connsiteY19" fmla="*/ 3810000 h 4010025"/>
              <a:gd name="connsiteX20" fmla="*/ 2619375 w 3743325"/>
              <a:gd name="connsiteY20" fmla="*/ 3781425 h 4010025"/>
              <a:gd name="connsiteX21" fmla="*/ 2533650 w 3743325"/>
              <a:gd name="connsiteY21" fmla="*/ 3829050 h 4010025"/>
              <a:gd name="connsiteX22" fmla="*/ 2457450 w 3743325"/>
              <a:gd name="connsiteY22" fmla="*/ 3790950 h 4010025"/>
              <a:gd name="connsiteX23" fmla="*/ 2352675 w 3743325"/>
              <a:gd name="connsiteY23" fmla="*/ 3838575 h 4010025"/>
              <a:gd name="connsiteX24" fmla="*/ 2162175 w 3743325"/>
              <a:gd name="connsiteY24" fmla="*/ 3771900 h 4010025"/>
              <a:gd name="connsiteX25" fmla="*/ 1933575 w 3743325"/>
              <a:gd name="connsiteY25" fmla="*/ 3905250 h 4010025"/>
              <a:gd name="connsiteX26" fmla="*/ 1876425 w 3743325"/>
              <a:gd name="connsiteY26" fmla="*/ 3838575 h 4010025"/>
              <a:gd name="connsiteX27" fmla="*/ 1876425 w 3743325"/>
              <a:gd name="connsiteY27" fmla="*/ 3876675 h 4010025"/>
              <a:gd name="connsiteX28" fmla="*/ 1828800 w 3743325"/>
              <a:gd name="connsiteY28" fmla="*/ 3838575 h 4010025"/>
              <a:gd name="connsiteX29" fmla="*/ 1752600 w 3743325"/>
              <a:gd name="connsiteY29" fmla="*/ 3876675 h 4010025"/>
              <a:gd name="connsiteX30" fmla="*/ 1657350 w 3743325"/>
              <a:gd name="connsiteY30" fmla="*/ 3819525 h 4010025"/>
              <a:gd name="connsiteX31" fmla="*/ 1143000 w 3743325"/>
              <a:gd name="connsiteY31" fmla="*/ 3924300 h 4010025"/>
              <a:gd name="connsiteX32" fmla="*/ 1133475 w 3743325"/>
              <a:gd name="connsiteY32" fmla="*/ 3857625 h 4010025"/>
              <a:gd name="connsiteX33" fmla="*/ 1104900 w 3743325"/>
              <a:gd name="connsiteY33" fmla="*/ 3886200 h 4010025"/>
              <a:gd name="connsiteX34" fmla="*/ 1028700 w 3743325"/>
              <a:gd name="connsiteY34" fmla="*/ 3848100 h 4010025"/>
              <a:gd name="connsiteX35" fmla="*/ 962025 w 3743325"/>
              <a:gd name="connsiteY35" fmla="*/ 3933825 h 4010025"/>
              <a:gd name="connsiteX36" fmla="*/ 914400 w 3743325"/>
              <a:gd name="connsiteY36" fmla="*/ 3838575 h 4010025"/>
              <a:gd name="connsiteX37" fmla="*/ 866775 w 3743325"/>
              <a:gd name="connsiteY37" fmla="*/ 3924300 h 4010025"/>
              <a:gd name="connsiteX38" fmla="*/ 828675 w 3743325"/>
              <a:gd name="connsiteY38" fmla="*/ 3867150 h 4010025"/>
              <a:gd name="connsiteX39" fmla="*/ 762000 w 3743325"/>
              <a:gd name="connsiteY39" fmla="*/ 3905250 h 4010025"/>
              <a:gd name="connsiteX40" fmla="*/ 714375 w 3743325"/>
              <a:gd name="connsiteY40" fmla="*/ 4010025 h 4010025"/>
              <a:gd name="connsiteX41" fmla="*/ 685800 w 3743325"/>
              <a:gd name="connsiteY41" fmla="*/ 3876675 h 4010025"/>
              <a:gd name="connsiteX42" fmla="*/ 619125 w 3743325"/>
              <a:gd name="connsiteY42" fmla="*/ 3924300 h 4010025"/>
              <a:gd name="connsiteX43" fmla="*/ 542925 w 3743325"/>
              <a:gd name="connsiteY43" fmla="*/ 3810000 h 4010025"/>
              <a:gd name="connsiteX44" fmla="*/ 504825 w 3743325"/>
              <a:gd name="connsiteY44" fmla="*/ 3886200 h 4010025"/>
              <a:gd name="connsiteX45" fmla="*/ 504825 w 3743325"/>
              <a:gd name="connsiteY45" fmla="*/ 3743325 h 4010025"/>
              <a:gd name="connsiteX46" fmla="*/ 457200 w 3743325"/>
              <a:gd name="connsiteY46" fmla="*/ 3867150 h 4010025"/>
              <a:gd name="connsiteX47" fmla="*/ 381000 w 3743325"/>
              <a:gd name="connsiteY47" fmla="*/ 3762375 h 4010025"/>
              <a:gd name="connsiteX48" fmla="*/ 295275 w 3743325"/>
              <a:gd name="connsiteY48" fmla="*/ 3819525 h 4010025"/>
              <a:gd name="connsiteX49" fmla="*/ 257175 w 3743325"/>
              <a:gd name="connsiteY49" fmla="*/ 3800475 h 4010025"/>
              <a:gd name="connsiteX50" fmla="*/ 161925 w 3743325"/>
              <a:gd name="connsiteY50" fmla="*/ 3867150 h 4010025"/>
              <a:gd name="connsiteX51" fmla="*/ 114300 w 3743325"/>
              <a:gd name="connsiteY51" fmla="*/ 3810000 h 4010025"/>
              <a:gd name="connsiteX52" fmla="*/ 57150 w 3743325"/>
              <a:gd name="connsiteY52" fmla="*/ 3905250 h 4010025"/>
              <a:gd name="connsiteX53" fmla="*/ 0 w 3743325"/>
              <a:gd name="connsiteY53" fmla="*/ 762000 h 4010025"/>
              <a:gd name="connsiteX54" fmla="*/ 28575 w 3743325"/>
              <a:gd name="connsiteY54" fmla="*/ 704850 h 4010025"/>
              <a:gd name="connsiteX55" fmla="*/ 85725 w 3743325"/>
              <a:gd name="connsiteY55" fmla="*/ 781050 h 4010025"/>
              <a:gd name="connsiteX56" fmla="*/ 28575 w 3743325"/>
              <a:gd name="connsiteY56" fmla="*/ 628650 h 4010025"/>
              <a:gd name="connsiteX57" fmla="*/ 66675 w 3743325"/>
              <a:gd name="connsiteY57" fmla="*/ 133350 h 4010025"/>
              <a:gd name="connsiteX58" fmla="*/ 9525 w 3743325"/>
              <a:gd name="connsiteY58" fmla="*/ 28575 h 401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743325" h="4010025">
                <a:moveTo>
                  <a:pt x="9525" y="28575"/>
                </a:moveTo>
                <a:lnTo>
                  <a:pt x="180975" y="19050"/>
                </a:lnTo>
                <a:lnTo>
                  <a:pt x="1476375" y="38100"/>
                </a:lnTo>
                <a:lnTo>
                  <a:pt x="3124200" y="0"/>
                </a:lnTo>
                <a:lnTo>
                  <a:pt x="3152775" y="57150"/>
                </a:lnTo>
                <a:lnTo>
                  <a:pt x="3114675" y="123825"/>
                </a:lnTo>
                <a:lnTo>
                  <a:pt x="3267075" y="0"/>
                </a:lnTo>
                <a:lnTo>
                  <a:pt x="3724275" y="0"/>
                </a:lnTo>
                <a:lnTo>
                  <a:pt x="3743325" y="2714625"/>
                </a:lnTo>
                <a:lnTo>
                  <a:pt x="3581400" y="2752725"/>
                </a:lnTo>
                <a:lnTo>
                  <a:pt x="3686175" y="2733675"/>
                </a:lnTo>
                <a:lnTo>
                  <a:pt x="3733800" y="2819400"/>
                </a:lnTo>
                <a:lnTo>
                  <a:pt x="3733800" y="3238500"/>
                </a:lnTo>
                <a:lnTo>
                  <a:pt x="3733800" y="3943350"/>
                </a:lnTo>
                <a:lnTo>
                  <a:pt x="3705225" y="3838575"/>
                </a:lnTo>
                <a:lnTo>
                  <a:pt x="3629025" y="3838575"/>
                </a:lnTo>
                <a:lnTo>
                  <a:pt x="3524250" y="3829050"/>
                </a:lnTo>
                <a:lnTo>
                  <a:pt x="3400425" y="3790950"/>
                </a:lnTo>
                <a:lnTo>
                  <a:pt x="3286125" y="3733800"/>
                </a:lnTo>
                <a:lnTo>
                  <a:pt x="3038475" y="3810000"/>
                </a:lnTo>
                <a:lnTo>
                  <a:pt x="2619375" y="3781425"/>
                </a:lnTo>
                <a:lnTo>
                  <a:pt x="2533650" y="3829050"/>
                </a:lnTo>
                <a:lnTo>
                  <a:pt x="2457450" y="3790950"/>
                </a:lnTo>
                <a:lnTo>
                  <a:pt x="2352675" y="3838575"/>
                </a:lnTo>
                <a:lnTo>
                  <a:pt x="2162175" y="3771900"/>
                </a:lnTo>
                <a:lnTo>
                  <a:pt x="1933575" y="3905250"/>
                </a:lnTo>
                <a:lnTo>
                  <a:pt x="1876425" y="3838575"/>
                </a:lnTo>
                <a:lnTo>
                  <a:pt x="1876425" y="3876675"/>
                </a:lnTo>
                <a:lnTo>
                  <a:pt x="1828800" y="3838575"/>
                </a:lnTo>
                <a:lnTo>
                  <a:pt x="1752600" y="3876675"/>
                </a:lnTo>
                <a:lnTo>
                  <a:pt x="1657350" y="3819525"/>
                </a:lnTo>
                <a:lnTo>
                  <a:pt x="1143000" y="3924300"/>
                </a:lnTo>
                <a:lnTo>
                  <a:pt x="1133475" y="3857625"/>
                </a:lnTo>
                <a:lnTo>
                  <a:pt x="1104900" y="3886200"/>
                </a:lnTo>
                <a:lnTo>
                  <a:pt x="1028700" y="3848100"/>
                </a:lnTo>
                <a:lnTo>
                  <a:pt x="962025" y="3933825"/>
                </a:lnTo>
                <a:lnTo>
                  <a:pt x="914400" y="3838575"/>
                </a:lnTo>
                <a:lnTo>
                  <a:pt x="866775" y="3924300"/>
                </a:lnTo>
                <a:lnTo>
                  <a:pt x="828675" y="3867150"/>
                </a:lnTo>
                <a:lnTo>
                  <a:pt x="762000" y="3905250"/>
                </a:lnTo>
                <a:lnTo>
                  <a:pt x="714375" y="4010025"/>
                </a:lnTo>
                <a:lnTo>
                  <a:pt x="685800" y="3876675"/>
                </a:lnTo>
                <a:lnTo>
                  <a:pt x="619125" y="3924300"/>
                </a:lnTo>
                <a:lnTo>
                  <a:pt x="542925" y="3810000"/>
                </a:lnTo>
                <a:lnTo>
                  <a:pt x="504825" y="3886200"/>
                </a:lnTo>
                <a:lnTo>
                  <a:pt x="504825" y="3743325"/>
                </a:lnTo>
                <a:lnTo>
                  <a:pt x="457200" y="3867150"/>
                </a:lnTo>
                <a:lnTo>
                  <a:pt x="381000" y="3762375"/>
                </a:lnTo>
                <a:lnTo>
                  <a:pt x="295275" y="3819525"/>
                </a:lnTo>
                <a:lnTo>
                  <a:pt x="257175" y="3800475"/>
                </a:lnTo>
                <a:lnTo>
                  <a:pt x="161925" y="3867150"/>
                </a:lnTo>
                <a:lnTo>
                  <a:pt x="114300" y="3810000"/>
                </a:lnTo>
                <a:lnTo>
                  <a:pt x="57150" y="3905250"/>
                </a:lnTo>
                <a:lnTo>
                  <a:pt x="0" y="762000"/>
                </a:lnTo>
                <a:lnTo>
                  <a:pt x="28575" y="704850"/>
                </a:lnTo>
                <a:lnTo>
                  <a:pt x="85725" y="781050"/>
                </a:lnTo>
                <a:lnTo>
                  <a:pt x="28575" y="628650"/>
                </a:lnTo>
                <a:lnTo>
                  <a:pt x="66675" y="133350"/>
                </a:lnTo>
                <a:lnTo>
                  <a:pt x="9525" y="2857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5383025" y="885031"/>
            <a:ext cx="1152525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5996" y="4753713"/>
            <a:ext cx="551244" cy="1182423"/>
            <a:chOff x="2540271" y="4367951"/>
            <a:chExt cx="533474" cy="1182423"/>
          </a:xfrm>
        </p:grpSpPr>
        <p:sp>
          <p:nvSpPr>
            <p:cNvPr id="7" name="직사각형 6"/>
            <p:cNvSpPr/>
            <p:nvPr/>
          </p:nvSpPr>
          <p:spPr>
            <a:xfrm>
              <a:off x="2540271" y="4384113"/>
              <a:ext cx="533474" cy="1166261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74" h="1166261">
                  <a:moveTo>
                    <a:pt x="2110" y="0"/>
                  </a:moveTo>
                  <a:lnTo>
                    <a:pt x="530068" y="0"/>
                  </a:lnTo>
                  <a:cubicBezTo>
                    <a:pt x="525835" y="382404"/>
                    <a:pt x="547001" y="758457"/>
                    <a:pt x="517368" y="1147211"/>
                  </a:cubicBezTo>
                  <a:lnTo>
                    <a:pt x="2110" y="1166261"/>
                  </a:lnTo>
                  <a:cubicBezTo>
                    <a:pt x="25393" y="777507"/>
                    <a:pt x="-8473" y="388754"/>
                    <a:pt x="211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직사각형 6"/>
            <p:cNvSpPr/>
            <p:nvPr/>
          </p:nvSpPr>
          <p:spPr>
            <a:xfrm>
              <a:off x="2563496" y="4367951"/>
              <a:ext cx="483141" cy="1151336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74" h="1166261">
                  <a:moveTo>
                    <a:pt x="2110" y="0"/>
                  </a:moveTo>
                  <a:lnTo>
                    <a:pt x="530068" y="0"/>
                  </a:lnTo>
                  <a:cubicBezTo>
                    <a:pt x="525835" y="382404"/>
                    <a:pt x="547001" y="758457"/>
                    <a:pt x="517368" y="1147211"/>
                  </a:cubicBezTo>
                  <a:lnTo>
                    <a:pt x="2110" y="1166261"/>
                  </a:lnTo>
                  <a:cubicBezTo>
                    <a:pt x="25393" y="777507"/>
                    <a:pt x="-8473" y="388754"/>
                    <a:pt x="21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646608" y="4746870"/>
            <a:ext cx="551244" cy="1212270"/>
            <a:chOff x="3150768" y="4983292"/>
            <a:chExt cx="533474" cy="1212270"/>
          </a:xfrm>
        </p:grpSpPr>
        <p:sp>
          <p:nvSpPr>
            <p:cNvPr id="52" name="직사각형 6"/>
            <p:cNvSpPr/>
            <p:nvPr/>
          </p:nvSpPr>
          <p:spPr>
            <a:xfrm>
              <a:off x="3150768" y="4999454"/>
              <a:ext cx="533474" cy="1196108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74" h="1166261">
                  <a:moveTo>
                    <a:pt x="2110" y="0"/>
                  </a:moveTo>
                  <a:lnTo>
                    <a:pt x="530068" y="0"/>
                  </a:lnTo>
                  <a:cubicBezTo>
                    <a:pt x="525835" y="382404"/>
                    <a:pt x="547001" y="758457"/>
                    <a:pt x="517368" y="1147211"/>
                  </a:cubicBezTo>
                  <a:lnTo>
                    <a:pt x="2110" y="1166261"/>
                  </a:lnTo>
                  <a:cubicBezTo>
                    <a:pt x="25393" y="777507"/>
                    <a:pt x="-8473" y="388754"/>
                    <a:pt x="211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6"/>
            <p:cNvSpPr/>
            <p:nvPr/>
          </p:nvSpPr>
          <p:spPr>
            <a:xfrm>
              <a:off x="3178244" y="4983292"/>
              <a:ext cx="481215" cy="1180801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74" h="1166261">
                  <a:moveTo>
                    <a:pt x="2110" y="0"/>
                  </a:moveTo>
                  <a:lnTo>
                    <a:pt x="530068" y="0"/>
                  </a:lnTo>
                  <a:cubicBezTo>
                    <a:pt x="525835" y="382404"/>
                    <a:pt x="547001" y="758457"/>
                    <a:pt x="517368" y="1147211"/>
                  </a:cubicBezTo>
                  <a:lnTo>
                    <a:pt x="2110" y="1166261"/>
                  </a:lnTo>
                  <a:cubicBezTo>
                    <a:pt x="25393" y="777507"/>
                    <a:pt x="-8473" y="388754"/>
                    <a:pt x="21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161914" y="4743654"/>
            <a:ext cx="557695" cy="1206001"/>
            <a:chOff x="3873885" y="5050495"/>
            <a:chExt cx="539717" cy="1206001"/>
          </a:xfrm>
        </p:grpSpPr>
        <p:sp>
          <p:nvSpPr>
            <p:cNvPr id="53" name="직사각형 6"/>
            <p:cNvSpPr/>
            <p:nvPr/>
          </p:nvSpPr>
          <p:spPr>
            <a:xfrm flipH="1">
              <a:off x="3873885" y="5066738"/>
              <a:ext cx="539717" cy="1189758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  <a:gd name="connsiteX0" fmla="*/ 2110 w 550018"/>
                <a:gd name="connsiteY0" fmla="*/ 0 h 1166261"/>
                <a:gd name="connsiteX1" fmla="*/ 530068 w 550018"/>
                <a:gd name="connsiteY1" fmla="*/ 0 h 1166261"/>
                <a:gd name="connsiteX2" fmla="*/ 539593 w 550018"/>
                <a:gd name="connsiteY2" fmla="*/ 1159595 h 1166261"/>
                <a:gd name="connsiteX3" fmla="*/ 2110 w 550018"/>
                <a:gd name="connsiteY3" fmla="*/ 1166261 h 1166261"/>
                <a:gd name="connsiteX4" fmla="*/ 2110 w 550018"/>
                <a:gd name="connsiteY4" fmla="*/ 0 h 1166261"/>
                <a:gd name="connsiteX0" fmla="*/ 2110 w 539593"/>
                <a:gd name="connsiteY0" fmla="*/ 0 h 1166261"/>
                <a:gd name="connsiteX1" fmla="*/ 530068 w 539593"/>
                <a:gd name="connsiteY1" fmla="*/ 0 h 1166261"/>
                <a:gd name="connsiteX2" fmla="*/ 539593 w 539593"/>
                <a:gd name="connsiteY2" fmla="*/ 1159595 h 1166261"/>
                <a:gd name="connsiteX3" fmla="*/ 2110 w 539593"/>
                <a:gd name="connsiteY3" fmla="*/ 1166261 h 1166261"/>
                <a:gd name="connsiteX4" fmla="*/ 2110 w 539593"/>
                <a:gd name="connsiteY4" fmla="*/ 0 h 1166261"/>
                <a:gd name="connsiteX0" fmla="*/ 3892 w 541375"/>
                <a:gd name="connsiteY0" fmla="*/ 0 h 1166261"/>
                <a:gd name="connsiteX1" fmla="*/ 531850 w 541375"/>
                <a:gd name="connsiteY1" fmla="*/ 0 h 1166261"/>
                <a:gd name="connsiteX2" fmla="*/ 541375 w 541375"/>
                <a:gd name="connsiteY2" fmla="*/ 1159595 h 1166261"/>
                <a:gd name="connsiteX3" fmla="*/ 3892 w 541375"/>
                <a:gd name="connsiteY3" fmla="*/ 1166261 h 1166261"/>
                <a:gd name="connsiteX4" fmla="*/ 3892 w 541375"/>
                <a:gd name="connsiteY4" fmla="*/ 0 h 1166261"/>
                <a:gd name="connsiteX0" fmla="*/ 2234 w 539717"/>
                <a:gd name="connsiteY0" fmla="*/ 0 h 1160069"/>
                <a:gd name="connsiteX1" fmla="*/ 530192 w 539717"/>
                <a:gd name="connsiteY1" fmla="*/ 0 h 1160069"/>
                <a:gd name="connsiteX2" fmla="*/ 539717 w 539717"/>
                <a:gd name="connsiteY2" fmla="*/ 1159595 h 1160069"/>
                <a:gd name="connsiteX3" fmla="*/ 18109 w 539717"/>
                <a:gd name="connsiteY3" fmla="*/ 1160069 h 1160069"/>
                <a:gd name="connsiteX4" fmla="*/ 2234 w 539717"/>
                <a:gd name="connsiteY4" fmla="*/ 0 h 116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17" h="1160069">
                  <a:moveTo>
                    <a:pt x="2234" y="0"/>
                  </a:moveTo>
                  <a:lnTo>
                    <a:pt x="530192" y="0"/>
                  </a:lnTo>
                  <a:cubicBezTo>
                    <a:pt x="525959" y="382404"/>
                    <a:pt x="531250" y="764649"/>
                    <a:pt x="539717" y="1159595"/>
                  </a:cubicBezTo>
                  <a:lnTo>
                    <a:pt x="18109" y="1160069"/>
                  </a:lnTo>
                  <a:cubicBezTo>
                    <a:pt x="22342" y="771315"/>
                    <a:pt x="-8349" y="388754"/>
                    <a:pt x="223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6"/>
            <p:cNvSpPr/>
            <p:nvPr/>
          </p:nvSpPr>
          <p:spPr>
            <a:xfrm flipH="1">
              <a:off x="3905750" y="5050495"/>
              <a:ext cx="473368" cy="1174532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  <a:gd name="connsiteX0" fmla="*/ 2110 w 550018"/>
                <a:gd name="connsiteY0" fmla="*/ 0 h 1166261"/>
                <a:gd name="connsiteX1" fmla="*/ 530068 w 550018"/>
                <a:gd name="connsiteY1" fmla="*/ 0 h 1166261"/>
                <a:gd name="connsiteX2" fmla="*/ 539593 w 550018"/>
                <a:gd name="connsiteY2" fmla="*/ 1159595 h 1166261"/>
                <a:gd name="connsiteX3" fmla="*/ 2110 w 550018"/>
                <a:gd name="connsiteY3" fmla="*/ 1166261 h 1166261"/>
                <a:gd name="connsiteX4" fmla="*/ 2110 w 550018"/>
                <a:gd name="connsiteY4" fmla="*/ 0 h 1166261"/>
                <a:gd name="connsiteX0" fmla="*/ 2110 w 539593"/>
                <a:gd name="connsiteY0" fmla="*/ 0 h 1166261"/>
                <a:gd name="connsiteX1" fmla="*/ 530068 w 539593"/>
                <a:gd name="connsiteY1" fmla="*/ 0 h 1166261"/>
                <a:gd name="connsiteX2" fmla="*/ 539593 w 539593"/>
                <a:gd name="connsiteY2" fmla="*/ 1159595 h 1166261"/>
                <a:gd name="connsiteX3" fmla="*/ 2110 w 539593"/>
                <a:gd name="connsiteY3" fmla="*/ 1166261 h 1166261"/>
                <a:gd name="connsiteX4" fmla="*/ 2110 w 539593"/>
                <a:gd name="connsiteY4" fmla="*/ 0 h 1166261"/>
                <a:gd name="connsiteX0" fmla="*/ 3892 w 541375"/>
                <a:gd name="connsiteY0" fmla="*/ 0 h 1166261"/>
                <a:gd name="connsiteX1" fmla="*/ 531850 w 541375"/>
                <a:gd name="connsiteY1" fmla="*/ 0 h 1166261"/>
                <a:gd name="connsiteX2" fmla="*/ 541375 w 541375"/>
                <a:gd name="connsiteY2" fmla="*/ 1159595 h 1166261"/>
                <a:gd name="connsiteX3" fmla="*/ 3892 w 541375"/>
                <a:gd name="connsiteY3" fmla="*/ 1166261 h 1166261"/>
                <a:gd name="connsiteX4" fmla="*/ 3892 w 541375"/>
                <a:gd name="connsiteY4" fmla="*/ 0 h 1166261"/>
                <a:gd name="connsiteX0" fmla="*/ 2234 w 539717"/>
                <a:gd name="connsiteY0" fmla="*/ 0 h 1160069"/>
                <a:gd name="connsiteX1" fmla="*/ 530192 w 539717"/>
                <a:gd name="connsiteY1" fmla="*/ 0 h 1160069"/>
                <a:gd name="connsiteX2" fmla="*/ 539717 w 539717"/>
                <a:gd name="connsiteY2" fmla="*/ 1159595 h 1160069"/>
                <a:gd name="connsiteX3" fmla="*/ 18109 w 539717"/>
                <a:gd name="connsiteY3" fmla="*/ 1160069 h 1160069"/>
                <a:gd name="connsiteX4" fmla="*/ 2234 w 539717"/>
                <a:gd name="connsiteY4" fmla="*/ 0 h 116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17" h="1160069">
                  <a:moveTo>
                    <a:pt x="2234" y="0"/>
                  </a:moveTo>
                  <a:lnTo>
                    <a:pt x="530192" y="0"/>
                  </a:lnTo>
                  <a:cubicBezTo>
                    <a:pt x="525959" y="382404"/>
                    <a:pt x="531250" y="764649"/>
                    <a:pt x="539717" y="1159595"/>
                  </a:cubicBezTo>
                  <a:lnTo>
                    <a:pt x="18109" y="1160069"/>
                  </a:lnTo>
                  <a:cubicBezTo>
                    <a:pt x="22342" y="771315"/>
                    <a:pt x="-8349" y="388754"/>
                    <a:pt x="22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682526" y="4751598"/>
            <a:ext cx="551244" cy="1182423"/>
            <a:chOff x="4673464" y="5012757"/>
            <a:chExt cx="533474" cy="1182423"/>
          </a:xfrm>
        </p:grpSpPr>
        <p:sp>
          <p:nvSpPr>
            <p:cNvPr id="54" name="직사각형 6"/>
            <p:cNvSpPr/>
            <p:nvPr/>
          </p:nvSpPr>
          <p:spPr>
            <a:xfrm>
              <a:off x="4673464" y="5028919"/>
              <a:ext cx="533474" cy="1166261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74" h="1166261">
                  <a:moveTo>
                    <a:pt x="2110" y="0"/>
                  </a:moveTo>
                  <a:lnTo>
                    <a:pt x="530068" y="0"/>
                  </a:lnTo>
                  <a:cubicBezTo>
                    <a:pt x="525835" y="382404"/>
                    <a:pt x="547001" y="758457"/>
                    <a:pt x="517368" y="1147211"/>
                  </a:cubicBezTo>
                  <a:lnTo>
                    <a:pt x="2110" y="1166261"/>
                  </a:lnTo>
                  <a:cubicBezTo>
                    <a:pt x="25393" y="777507"/>
                    <a:pt x="-8473" y="388754"/>
                    <a:pt x="211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"/>
            <p:cNvSpPr/>
            <p:nvPr/>
          </p:nvSpPr>
          <p:spPr>
            <a:xfrm>
              <a:off x="4693547" y="5012757"/>
              <a:ext cx="496352" cy="1151336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74" h="1166261">
                  <a:moveTo>
                    <a:pt x="2110" y="0"/>
                  </a:moveTo>
                  <a:lnTo>
                    <a:pt x="530068" y="0"/>
                  </a:lnTo>
                  <a:cubicBezTo>
                    <a:pt x="525835" y="382404"/>
                    <a:pt x="547001" y="758457"/>
                    <a:pt x="517368" y="1147211"/>
                  </a:cubicBezTo>
                  <a:lnTo>
                    <a:pt x="2110" y="1166261"/>
                  </a:lnTo>
                  <a:cubicBezTo>
                    <a:pt x="25393" y="777507"/>
                    <a:pt x="-8473" y="388754"/>
                    <a:pt x="21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216163" y="4751598"/>
            <a:ext cx="551244" cy="1182423"/>
            <a:chOff x="5438130" y="5012757"/>
            <a:chExt cx="533474" cy="1182423"/>
          </a:xfrm>
        </p:grpSpPr>
        <p:sp>
          <p:nvSpPr>
            <p:cNvPr id="55" name="직사각형 6"/>
            <p:cNvSpPr/>
            <p:nvPr/>
          </p:nvSpPr>
          <p:spPr>
            <a:xfrm>
              <a:off x="5438130" y="5028919"/>
              <a:ext cx="533474" cy="1166261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74" h="1166261">
                  <a:moveTo>
                    <a:pt x="2110" y="0"/>
                  </a:moveTo>
                  <a:lnTo>
                    <a:pt x="530068" y="0"/>
                  </a:lnTo>
                  <a:cubicBezTo>
                    <a:pt x="525835" y="382404"/>
                    <a:pt x="547001" y="758457"/>
                    <a:pt x="517368" y="1147211"/>
                  </a:cubicBezTo>
                  <a:lnTo>
                    <a:pt x="2110" y="1166261"/>
                  </a:lnTo>
                  <a:cubicBezTo>
                    <a:pt x="25393" y="777507"/>
                    <a:pt x="-8473" y="388754"/>
                    <a:pt x="211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"/>
            <p:cNvSpPr/>
            <p:nvPr/>
          </p:nvSpPr>
          <p:spPr>
            <a:xfrm>
              <a:off x="5466800" y="5012757"/>
              <a:ext cx="477843" cy="1151336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74" h="1166261">
                  <a:moveTo>
                    <a:pt x="2110" y="0"/>
                  </a:moveTo>
                  <a:lnTo>
                    <a:pt x="530068" y="0"/>
                  </a:lnTo>
                  <a:cubicBezTo>
                    <a:pt x="525835" y="382404"/>
                    <a:pt x="547001" y="758457"/>
                    <a:pt x="517368" y="1147211"/>
                  </a:cubicBezTo>
                  <a:lnTo>
                    <a:pt x="2110" y="1166261"/>
                  </a:lnTo>
                  <a:cubicBezTo>
                    <a:pt x="25393" y="777507"/>
                    <a:pt x="-8473" y="388754"/>
                    <a:pt x="21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748359" y="4751148"/>
            <a:ext cx="551244" cy="1212270"/>
            <a:chOff x="6053517" y="4989820"/>
            <a:chExt cx="533474" cy="1212270"/>
          </a:xfrm>
        </p:grpSpPr>
        <p:sp>
          <p:nvSpPr>
            <p:cNvPr id="56" name="직사각형 6"/>
            <p:cNvSpPr/>
            <p:nvPr/>
          </p:nvSpPr>
          <p:spPr>
            <a:xfrm>
              <a:off x="6053517" y="5005982"/>
              <a:ext cx="533474" cy="1196108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74" h="1166261">
                  <a:moveTo>
                    <a:pt x="2110" y="0"/>
                  </a:moveTo>
                  <a:lnTo>
                    <a:pt x="530068" y="0"/>
                  </a:lnTo>
                  <a:cubicBezTo>
                    <a:pt x="525835" y="382404"/>
                    <a:pt x="547001" y="758457"/>
                    <a:pt x="517368" y="1147211"/>
                  </a:cubicBezTo>
                  <a:lnTo>
                    <a:pt x="2110" y="1166261"/>
                  </a:lnTo>
                  <a:cubicBezTo>
                    <a:pt x="25393" y="777507"/>
                    <a:pt x="-8473" y="388754"/>
                    <a:pt x="211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"/>
            <p:cNvSpPr/>
            <p:nvPr/>
          </p:nvSpPr>
          <p:spPr>
            <a:xfrm>
              <a:off x="6077513" y="4989820"/>
              <a:ext cx="478746" cy="1180801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74" h="1166261">
                  <a:moveTo>
                    <a:pt x="2110" y="0"/>
                  </a:moveTo>
                  <a:lnTo>
                    <a:pt x="530068" y="0"/>
                  </a:lnTo>
                  <a:cubicBezTo>
                    <a:pt x="525835" y="382404"/>
                    <a:pt x="547001" y="758457"/>
                    <a:pt x="517368" y="1147211"/>
                  </a:cubicBezTo>
                  <a:lnTo>
                    <a:pt x="2110" y="1166261"/>
                  </a:lnTo>
                  <a:cubicBezTo>
                    <a:pt x="25393" y="777507"/>
                    <a:pt x="-8473" y="388754"/>
                    <a:pt x="21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274149" y="4753547"/>
            <a:ext cx="551244" cy="1212270"/>
            <a:chOff x="6667234" y="4989820"/>
            <a:chExt cx="533474" cy="1212270"/>
          </a:xfrm>
        </p:grpSpPr>
        <p:sp>
          <p:nvSpPr>
            <p:cNvPr id="57" name="직사각형 6"/>
            <p:cNvSpPr/>
            <p:nvPr/>
          </p:nvSpPr>
          <p:spPr>
            <a:xfrm>
              <a:off x="6667234" y="5005982"/>
              <a:ext cx="533474" cy="1196108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74" h="1166261">
                  <a:moveTo>
                    <a:pt x="2110" y="0"/>
                  </a:moveTo>
                  <a:lnTo>
                    <a:pt x="530068" y="0"/>
                  </a:lnTo>
                  <a:cubicBezTo>
                    <a:pt x="525835" y="382404"/>
                    <a:pt x="547001" y="758457"/>
                    <a:pt x="517368" y="1147211"/>
                  </a:cubicBezTo>
                  <a:lnTo>
                    <a:pt x="2110" y="1166261"/>
                  </a:lnTo>
                  <a:cubicBezTo>
                    <a:pt x="25393" y="777507"/>
                    <a:pt x="-8473" y="388754"/>
                    <a:pt x="211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"/>
            <p:cNvSpPr/>
            <p:nvPr/>
          </p:nvSpPr>
          <p:spPr>
            <a:xfrm>
              <a:off x="6683681" y="4989820"/>
              <a:ext cx="498205" cy="1180801"/>
            </a:xfrm>
            <a:custGeom>
              <a:avLst/>
              <a:gdLst>
                <a:gd name="connsiteX0" fmla="*/ 0 w 527958"/>
                <a:gd name="connsiteY0" fmla="*/ 0 h 1172611"/>
                <a:gd name="connsiteX1" fmla="*/ 527958 w 527958"/>
                <a:gd name="connsiteY1" fmla="*/ 0 h 1172611"/>
                <a:gd name="connsiteX2" fmla="*/ 527958 w 527958"/>
                <a:gd name="connsiteY2" fmla="*/ 1172611 h 1172611"/>
                <a:gd name="connsiteX3" fmla="*/ 0 w 527958"/>
                <a:gd name="connsiteY3" fmla="*/ 1172611 h 1172611"/>
                <a:gd name="connsiteX4" fmla="*/ 0 w 527958"/>
                <a:gd name="connsiteY4" fmla="*/ 0 h 1172611"/>
                <a:gd name="connsiteX0" fmla="*/ 31750 w 559708"/>
                <a:gd name="connsiteY0" fmla="*/ 0 h 1172611"/>
                <a:gd name="connsiteX1" fmla="*/ 559708 w 559708"/>
                <a:gd name="connsiteY1" fmla="*/ 0 h 1172611"/>
                <a:gd name="connsiteX2" fmla="*/ 559708 w 559708"/>
                <a:gd name="connsiteY2" fmla="*/ 1172611 h 1172611"/>
                <a:gd name="connsiteX3" fmla="*/ 0 w 559708"/>
                <a:gd name="connsiteY3" fmla="*/ 1166261 h 1172611"/>
                <a:gd name="connsiteX4" fmla="*/ 31750 w 559708"/>
                <a:gd name="connsiteY4" fmla="*/ 0 h 117261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345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59708"/>
                <a:gd name="connsiteY0" fmla="*/ 0 h 1166261"/>
                <a:gd name="connsiteX1" fmla="*/ 559708 w 559708"/>
                <a:gd name="connsiteY1" fmla="*/ 0 h 1166261"/>
                <a:gd name="connsiteX2" fmla="*/ 547008 w 559708"/>
                <a:gd name="connsiteY2" fmla="*/ 1147211 h 1166261"/>
                <a:gd name="connsiteX3" fmla="*/ 0 w 559708"/>
                <a:gd name="connsiteY3" fmla="*/ 1166261 h 1166261"/>
                <a:gd name="connsiteX4" fmla="*/ 31750 w 559708"/>
                <a:gd name="connsiteY4" fmla="*/ 0 h 1166261"/>
                <a:gd name="connsiteX0" fmla="*/ 31750 w 563114"/>
                <a:gd name="connsiteY0" fmla="*/ 0 h 1166261"/>
                <a:gd name="connsiteX1" fmla="*/ 559708 w 563114"/>
                <a:gd name="connsiteY1" fmla="*/ 0 h 1166261"/>
                <a:gd name="connsiteX2" fmla="*/ 547008 w 563114"/>
                <a:gd name="connsiteY2" fmla="*/ 1147211 h 1166261"/>
                <a:gd name="connsiteX3" fmla="*/ 0 w 563114"/>
                <a:gd name="connsiteY3" fmla="*/ 1166261 h 1166261"/>
                <a:gd name="connsiteX4" fmla="*/ 31750 w 563114"/>
                <a:gd name="connsiteY4" fmla="*/ 0 h 1166261"/>
                <a:gd name="connsiteX0" fmla="*/ 1606 w 532970"/>
                <a:gd name="connsiteY0" fmla="*/ 0 h 1166261"/>
                <a:gd name="connsiteX1" fmla="*/ 529564 w 532970"/>
                <a:gd name="connsiteY1" fmla="*/ 0 h 1166261"/>
                <a:gd name="connsiteX2" fmla="*/ 516864 w 532970"/>
                <a:gd name="connsiteY2" fmla="*/ 1147211 h 1166261"/>
                <a:gd name="connsiteX3" fmla="*/ 1606 w 532970"/>
                <a:gd name="connsiteY3" fmla="*/ 1166261 h 1166261"/>
                <a:gd name="connsiteX4" fmla="*/ 1606 w 532970"/>
                <a:gd name="connsiteY4" fmla="*/ 0 h 1166261"/>
                <a:gd name="connsiteX0" fmla="*/ 2110 w 533474"/>
                <a:gd name="connsiteY0" fmla="*/ 0 h 1166261"/>
                <a:gd name="connsiteX1" fmla="*/ 530068 w 533474"/>
                <a:gd name="connsiteY1" fmla="*/ 0 h 1166261"/>
                <a:gd name="connsiteX2" fmla="*/ 517368 w 533474"/>
                <a:gd name="connsiteY2" fmla="*/ 1147211 h 1166261"/>
                <a:gd name="connsiteX3" fmla="*/ 2110 w 533474"/>
                <a:gd name="connsiteY3" fmla="*/ 1166261 h 1166261"/>
                <a:gd name="connsiteX4" fmla="*/ 2110 w 533474"/>
                <a:gd name="connsiteY4" fmla="*/ 0 h 116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74" h="1166261">
                  <a:moveTo>
                    <a:pt x="2110" y="0"/>
                  </a:moveTo>
                  <a:lnTo>
                    <a:pt x="530068" y="0"/>
                  </a:lnTo>
                  <a:cubicBezTo>
                    <a:pt x="525835" y="382404"/>
                    <a:pt x="547001" y="758457"/>
                    <a:pt x="517368" y="1147211"/>
                  </a:cubicBezTo>
                  <a:lnTo>
                    <a:pt x="2110" y="1166261"/>
                  </a:lnTo>
                  <a:cubicBezTo>
                    <a:pt x="25393" y="777507"/>
                    <a:pt x="-8473" y="388754"/>
                    <a:pt x="21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5" name="직선 연결선 74"/>
          <p:cNvCxnSpPr/>
          <p:nvPr/>
        </p:nvCxnSpPr>
        <p:spPr>
          <a:xfrm>
            <a:off x="4178570" y="4605337"/>
            <a:ext cx="3503155" cy="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309006" y="2280370"/>
            <a:ext cx="3239538" cy="102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22-2 2DGP 1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차 프로젝트 발표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Killing 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E24C2-9BC8-F372-0731-7214869E5234}"/>
              </a:ext>
            </a:extLst>
          </p:cNvPr>
          <p:cNvSpPr txBox="1"/>
          <p:nvPr/>
        </p:nvSpPr>
        <p:spPr>
          <a:xfrm>
            <a:off x="4339518" y="3679364"/>
            <a:ext cx="323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게임공학과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2021184037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한지영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53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34"/>
    </mc:Choice>
    <mc:Fallback>
      <p:transition spd="slow" advTm="144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>
            <a:off x="393386" y="674756"/>
            <a:ext cx="11372493" cy="5449675"/>
          </a:xfrm>
          <a:custGeom>
            <a:avLst/>
            <a:gdLst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6748808 w 11372493"/>
              <a:gd name="connsiteY3" fmla="*/ 0 h 5449675"/>
              <a:gd name="connsiteX4" fmla="*/ 6777727 w 11372493"/>
              <a:gd name="connsiteY4" fmla="*/ 57150 h 5449675"/>
              <a:gd name="connsiteX5" fmla="*/ 6739169 w 11372493"/>
              <a:gd name="connsiteY5" fmla="*/ 123825 h 5449675"/>
              <a:gd name="connsiteX6" fmla="*/ 6893400 w 11372493"/>
              <a:gd name="connsiteY6" fmla="*/ 0 h 5449675"/>
              <a:gd name="connsiteX7" fmla="*/ 7780226 w 11372493"/>
              <a:gd name="connsiteY7" fmla="*/ 38100 h 5449675"/>
              <a:gd name="connsiteX8" fmla="*/ 7780774 w 11372493"/>
              <a:gd name="connsiteY8" fmla="*/ 42249 h 5449675"/>
              <a:gd name="connsiteX9" fmla="*/ 9078311 w 11372493"/>
              <a:gd name="connsiteY9" fmla="*/ 61104 h 5449675"/>
              <a:gd name="connsiteX10" fmla="*/ 10745931 w 11372493"/>
              <a:gd name="connsiteY10" fmla="*/ 23004 h 5449675"/>
              <a:gd name="connsiteX11" fmla="*/ 10774849 w 11372493"/>
              <a:gd name="connsiteY11" fmla="*/ 80154 h 5449675"/>
              <a:gd name="connsiteX12" fmla="*/ 10736291 w 11372493"/>
              <a:gd name="connsiteY12" fmla="*/ 146829 h 5449675"/>
              <a:gd name="connsiteX13" fmla="*/ 10890522 w 11372493"/>
              <a:gd name="connsiteY13" fmla="*/ 23004 h 5449675"/>
              <a:gd name="connsiteX14" fmla="*/ 11353214 w 11372493"/>
              <a:gd name="connsiteY14" fmla="*/ 23004 h 5449675"/>
              <a:gd name="connsiteX15" fmla="*/ 11372493 w 11372493"/>
              <a:gd name="connsiteY15" fmla="*/ 2737629 h 5449675"/>
              <a:gd name="connsiteX16" fmla="*/ 11208623 w 11372493"/>
              <a:gd name="connsiteY16" fmla="*/ 2775729 h 5449675"/>
              <a:gd name="connsiteX17" fmla="*/ 11314656 w 11372493"/>
              <a:gd name="connsiteY17" fmla="*/ 2756679 h 5449675"/>
              <a:gd name="connsiteX18" fmla="*/ 11362854 w 11372493"/>
              <a:gd name="connsiteY18" fmla="*/ 2842404 h 5449675"/>
              <a:gd name="connsiteX19" fmla="*/ 11362854 w 11372493"/>
              <a:gd name="connsiteY19" fmla="*/ 3261504 h 5449675"/>
              <a:gd name="connsiteX20" fmla="*/ 11362854 w 11372493"/>
              <a:gd name="connsiteY20" fmla="*/ 3966354 h 5449675"/>
              <a:gd name="connsiteX21" fmla="*/ 11359479 w 11372493"/>
              <a:gd name="connsiteY21" fmla="*/ 3954127 h 5449675"/>
              <a:gd name="connsiteX22" fmla="*/ 11324568 w 11372493"/>
              <a:gd name="connsiteY22" fmla="*/ 4957817 h 5449675"/>
              <a:gd name="connsiteX23" fmla="*/ 11324840 w 11372493"/>
              <a:gd name="connsiteY23" fmla="*/ 4957817 h 5449675"/>
              <a:gd name="connsiteX24" fmla="*/ 11324840 w 11372493"/>
              <a:gd name="connsiteY24" fmla="*/ 5383000 h 5449675"/>
              <a:gd name="connsiteX25" fmla="*/ 11295921 w 11372493"/>
              <a:gd name="connsiteY25" fmla="*/ 5278225 h 5449675"/>
              <a:gd name="connsiteX26" fmla="*/ 11218806 w 11372493"/>
              <a:gd name="connsiteY26" fmla="*/ 5278225 h 5449675"/>
              <a:gd name="connsiteX27" fmla="*/ 11112772 w 11372493"/>
              <a:gd name="connsiteY27" fmla="*/ 5268700 h 5449675"/>
              <a:gd name="connsiteX28" fmla="*/ 10987460 w 11372493"/>
              <a:gd name="connsiteY28" fmla="*/ 5230600 h 5449675"/>
              <a:gd name="connsiteX29" fmla="*/ 10871787 w 11372493"/>
              <a:gd name="connsiteY29" fmla="*/ 5173450 h 5449675"/>
              <a:gd name="connsiteX30" fmla="*/ 10621162 w 11372493"/>
              <a:gd name="connsiteY30" fmla="*/ 5249650 h 5449675"/>
              <a:gd name="connsiteX31" fmla="*/ 10197027 w 11372493"/>
              <a:gd name="connsiteY31" fmla="*/ 5221075 h 5449675"/>
              <a:gd name="connsiteX32" fmla="*/ 10110273 w 11372493"/>
              <a:gd name="connsiteY32" fmla="*/ 5268700 h 5449675"/>
              <a:gd name="connsiteX33" fmla="*/ 10033157 w 11372493"/>
              <a:gd name="connsiteY33" fmla="*/ 5230600 h 5449675"/>
              <a:gd name="connsiteX34" fmla="*/ 9927124 w 11372493"/>
              <a:gd name="connsiteY34" fmla="*/ 5278225 h 5449675"/>
              <a:gd name="connsiteX35" fmla="*/ 9734335 w 11372493"/>
              <a:gd name="connsiteY35" fmla="*/ 5211550 h 5449675"/>
              <a:gd name="connsiteX36" fmla="*/ 9502989 w 11372493"/>
              <a:gd name="connsiteY36" fmla="*/ 5344900 h 5449675"/>
              <a:gd name="connsiteX37" fmla="*/ 9445153 w 11372493"/>
              <a:gd name="connsiteY37" fmla="*/ 5278225 h 5449675"/>
              <a:gd name="connsiteX38" fmla="*/ 9445153 w 11372493"/>
              <a:gd name="connsiteY38" fmla="*/ 5316325 h 5449675"/>
              <a:gd name="connsiteX39" fmla="*/ 9396956 w 11372493"/>
              <a:gd name="connsiteY39" fmla="*/ 5278225 h 5449675"/>
              <a:gd name="connsiteX40" fmla="*/ 9319840 w 11372493"/>
              <a:gd name="connsiteY40" fmla="*/ 5316325 h 5449675"/>
              <a:gd name="connsiteX41" fmla="*/ 9223446 w 11372493"/>
              <a:gd name="connsiteY41" fmla="*/ 5259175 h 5449675"/>
              <a:gd name="connsiteX42" fmla="*/ 8702917 w 11372493"/>
              <a:gd name="connsiteY42" fmla="*/ 5363950 h 5449675"/>
              <a:gd name="connsiteX43" fmla="*/ 8693278 w 11372493"/>
              <a:gd name="connsiteY43" fmla="*/ 5297275 h 5449675"/>
              <a:gd name="connsiteX44" fmla="*/ 8664360 w 11372493"/>
              <a:gd name="connsiteY44" fmla="*/ 5325850 h 5449675"/>
              <a:gd name="connsiteX45" fmla="*/ 8587244 w 11372493"/>
              <a:gd name="connsiteY45" fmla="*/ 5287750 h 5449675"/>
              <a:gd name="connsiteX46" fmla="*/ 8519769 w 11372493"/>
              <a:gd name="connsiteY46" fmla="*/ 5373475 h 5449675"/>
              <a:gd name="connsiteX47" fmla="*/ 8471571 w 11372493"/>
              <a:gd name="connsiteY47" fmla="*/ 5278225 h 5449675"/>
              <a:gd name="connsiteX48" fmla="*/ 8423374 w 11372493"/>
              <a:gd name="connsiteY48" fmla="*/ 5363950 h 5449675"/>
              <a:gd name="connsiteX49" fmla="*/ 8384817 w 11372493"/>
              <a:gd name="connsiteY49" fmla="*/ 5306800 h 5449675"/>
              <a:gd name="connsiteX50" fmla="*/ 8317341 w 11372493"/>
              <a:gd name="connsiteY50" fmla="*/ 5344900 h 5449675"/>
              <a:gd name="connsiteX51" fmla="*/ 8269143 w 11372493"/>
              <a:gd name="connsiteY51" fmla="*/ 5449675 h 5449675"/>
              <a:gd name="connsiteX52" fmla="*/ 8240226 w 11372493"/>
              <a:gd name="connsiteY52" fmla="*/ 5316325 h 5449675"/>
              <a:gd name="connsiteX53" fmla="*/ 8172750 w 11372493"/>
              <a:gd name="connsiteY53" fmla="*/ 5363950 h 5449675"/>
              <a:gd name="connsiteX54" fmla="*/ 8095634 w 11372493"/>
              <a:gd name="connsiteY54" fmla="*/ 5249650 h 5449675"/>
              <a:gd name="connsiteX55" fmla="*/ 8057077 w 11372493"/>
              <a:gd name="connsiteY55" fmla="*/ 5325850 h 5449675"/>
              <a:gd name="connsiteX56" fmla="*/ 8057077 w 11372493"/>
              <a:gd name="connsiteY56" fmla="*/ 5182975 h 5449675"/>
              <a:gd name="connsiteX57" fmla="*/ 8008880 w 11372493"/>
              <a:gd name="connsiteY57" fmla="*/ 5306800 h 5449675"/>
              <a:gd name="connsiteX58" fmla="*/ 7931764 w 11372493"/>
              <a:gd name="connsiteY58" fmla="*/ 5202025 h 5449675"/>
              <a:gd name="connsiteX59" fmla="*/ 7845009 w 11372493"/>
              <a:gd name="connsiteY59" fmla="*/ 5259175 h 5449675"/>
              <a:gd name="connsiteX60" fmla="*/ 7806452 w 11372493"/>
              <a:gd name="connsiteY60" fmla="*/ 5240125 h 5449675"/>
              <a:gd name="connsiteX61" fmla="*/ 7710058 w 11372493"/>
              <a:gd name="connsiteY61" fmla="*/ 5306800 h 5449675"/>
              <a:gd name="connsiteX62" fmla="*/ 7661860 w 11372493"/>
              <a:gd name="connsiteY62" fmla="*/ 5249650 h 5449675"/>
              <a:gd name="connsiteX63" fmla="*/ 7604024 w 11372493"/>
              <a:gd name="connsiteY63" fmla="*/ 5344900 h 5449675"/>
              <a:gd name="connsiteX64" fmla="*/ 7603261 w 11372493"/>
              <a:gd name="connsiteY64" fmla="*/ 5303433 h 5449675"/>
              <a:gd name="connsiteX65" fmla="*/ 7597621 w 11372493"/>
              <a:gd name="connsiteY65" fmla="*/ 5352376 h 5449675"/>
              <a:gd name="connsiteX66" fmla="*/ 7298799 w 11372493"/>
              <a:gd name="connsiteY66" fmla="*/ 5255221 h 5449675"/>
              <a:gd name="connsiteX67" fmla="*/ 7221684 w 11372493"/>
              <a:gd name="connsiteY67" fmla="*/ 5255221 h 5449675"/>
              <a:gd name="connsiteX68" fmla="*/ 7115650 w 11372493"/>
              <a:gd name="connsiteY68" fmla="*/ 5245696 h 5449675"/>
              <a:gd name="connsiteX69" fmla="*/ 6990337 w 11372493"/>
              <a:gd name="connsiteY69" fmla="*/ 5207596 h 5449675"/>
              <a:gd name="connsiteX70" fmla="*/ 6874664 w 11372493"/>
              <a:gd name="connsiteY70" fmla="*/ 5150446 h 5449675"/>
              <a:gd name="connsiteX71" fmla="*/ 6624040 w 11372493"/>
              <a:gd name="connsiteY71" fmla="*/ 5226646 h 5449675"/>
              <a:gd name="connsiteX72" fmla="*/ 6199905 w 11372493"/>
              <a:gd name="connsiteY72" fmla="*/ 5198071 h 5449675"/>
              <a:gd name="connsiteX73" fmla="*/ 6113150 w 11372493"/>
              <a:gd name="connsiteY73" fmla="*/ 5245696 h 5449675"/>
              <a:gd name="connsiteX74" fmla="*/ 6036035 w 11372493"/>
              <a:gd name="connsiteY74" fmla="*/ 5207596 h 5449675"/>
              <a:gd name="connsiteX75" fmla="*/ 5930001 w 11372493"/>
              <a:gd name="connsiteY75" fmla="*/ 5255221 h 5449675"/>
              <a:gd name="connsiteX76" fmla="*/ 5737213 w 11372493"/>
              <a:gd name="connsiteY76" fmla="*/ 5188546 h 5449675"/>
              <a:gd name="connsiteX77" fmla="*/ 5505867 w 11372493"/>
              <a:gd name="connsiteY77" fmla="*/ 5321896 h 5449675"/>
              <a:gd name="connsiteX78" fmla="*/ 5448031 w 11372493"/>
              <a:gd name="connsiteY78" fmla="*/ 5255221 h 5449675"/>
              <a:gd name="connsiteX79" fmla="*/ 5448031 w 11372493"/>
              <a:gd name="connsiteY79" fmla="*/ 5293321 h 5449675"/>
              <a:gd name="connsiteX80" fmla="*/ 5399833 w 11372493"/>
              <a:gd name="connsiteY80" fmla="*/ 5255221 h 5449675"/>
              <a:gd name="connsiteX81" fmla="*/ 5322718 w 11372493"/>
              <a:gd name="connsiteY81" fmla="*/ 5293321 h 5449675"/>
              <a:gd name="connsiteX82" fmla="*/ 5226324 w 11372493"/>
              <a:gd name="connsiteY82" fmla="*/ 5236171 h 5449675"/>
              <a:gd name="connsiteX83" fmla="*/ 4705795 w 11372493"/>
              <a:gd name="connsiteY83" fmla="*/ 5340946 h 5449675"/>
              <a:gd name="connsiteX84" fmla="*/ 4696156 w 11372493"/>
              <a:gd name="connsiteY84" fmla="*/ 5274271 h 5449675"/>
              <a:gd name="connsiteX85" fmla="*/ 4667238 w 11372493"/>
              <a:gd name="connsiteY85" fmla="*/ 5302846 h 5449675"/>
              <a:gd name="connsiteX86" fmla="*/ 4590122 w 11372493"/>
              <a:gd name="connsiteY86" fmla="*/ 5264746 h 5449675"/>
              <a:gd name="connsiteX87" fmla="*/ 4522646 w 11372493"/>
              <a:gd name="connsiteY87" fmla="*/ 5350471 h 5449675"/>
              <a:gd name="connsiteX88" fmla="*/ 4474449 w 11372493"/>
              <a:gd name="connsiteY88" fmla="*/ 5255221 h 5449675"/>
              <a:gd name="connsiteX89" fmla="*/ 4426252 w 11372493"/>
              <a:gd name="connsiteY89" fmla="*/ 5340946 h 5449675"/>
              <a:gd name="connsiteX90" fmla="*/ 4387695 w 11372493"/>
              <a:gd name="connsiteY90" fmla="*/ 5283796 h 5449675"/>
              <a:gd name="connsiteX91" fmla="*/ 4320218 w 11372493"/>
              <a:gd name="connsiteY91" fmla="*/ 5321896 h 5449675"/>
              <a:gd name="connsiteX92" fmla="*/ 4272021 w 11372493"/>
              <a:gd name="connsiteY92" fmla="*/ 5426671 h 5449675"/>
              <a:gd name="connsiteX93" fmla="*/ 4243103 w 11372493"/>
              <a:gd name="connsiteY93" fmla="*/ 5293321 h 5449675"/>
              <a:gd name="connsiteX94" fmla="*/ 4175627 w 11372493"/>
              <a:gd name="connsiteY94" fmla="*/ 5340946 h 5449675"/>
              <a:gd name="connsiteX95" fmla="*/ 4098512 w 11372493"/>
              <a:gd name="connsiteY95" fmla="*/ 5226646 h 5449675"/>
              <a:gd name="connsiteX96" fmla="*/ 4059954 w 11372493"/>
              <a:gd name="connsiteY96" fmla="*/ 5302846 h 5449675"/>
              <a:gd name="connsiteX97" fmla="*/ 4059954 w 11372493"/>
              <a:gd name="connsiteY97" fmla="*/ 5159971 h 5449675"/>
              <a:gd name="connsiteX98" fmla="*/ 4011757 w 11372493"/>
              <a:gd name="connsiteY98" fmla="*/ 5283796 h 5449675"/>
              <a:gd name="connsiteX99" fmla="*/ 3934642 w 11372493"/>
              <a:gd name="connsiteY99" fmla="*/ 5179021 h 5449675"/>
              <a:gd name="connsiteX100" fmla="*/ 3847887 w 11372493"/>
              <a:gd name="connsiteY100" fmla="*/ 5236171 h 5449675"/>
              <a:gd name="connsiteX101" fmla="*/ 3809329 w 11372493"/>
              <a:gd name="connsiteY101" fmla="*/ 5217121 h 5449675"/>
              <a:gd name="connsiteX102" fmla="*/ 3740640 w 11372493"/>
              <a:gd name="connsiteY102" fmla="*/ 5264634 h 5449675"/>
              <a:gd name="connsiteX103" fmla="*/ 3740640 w 11372493"/>
              <a:gd name="connsiteY103" fmla="*/ 5383000 h 5449675"/>
              <a:gd name="connsiteX104" fmla="*/ 3713207 w 11372493"/>
              <a:gd name="connsiteY104" fmla="*/ 5283608 h 5449675"/>
              <a:gd name="connsiteX105" fmla="*/ 3712935 w 11372493"/>
              <a:gd name="connsiteY105" fmla="*/ 5283796 h 5449675"/>
              <a:gd name="connsiteX106" fmla="*/ 3708237 w 11372493"/>
              <a:gd name="connsiteY106" fmla="*/ 5278225 h 5449675"/>
              <a:gd name="connsiteX107" fmla="*/ 3634605 w 11372493"/>
              <a:gd name="connsiteY107" fmla="*/ 5278225 h 5449675"/>
              <a:gd name="connsiteX108" fmla="*/ 3633481 w 11372493"/>
              <a:gd name="connsiteY108" fmla="*/ 5278124 h 5449675"/>
              <a:gd name="connsiteX109" fmla="*/ 3606901 w 11372493"/>
              <a:gd name="connsiteY109" fmla="*/ 5321896 h 5449675"/>
              <a:gd name="connsiteX110" fmla="*/ 3606051 w 11372493"/>
              <a:gd name="connsiteY110" fmla="*/ 5275660 h 5449675"/>
              <a:gd name="connsiteX111" fmla="*/ 3528572 w 11372493"/>
              <a:gd name="connsiteY111" fmla="*/ 5268700 h 5449675"/>
              <a:gd name="connsiteX112" fmla="*/ 3403259 w 11372493"/>
              <a:gd name="connsiteY112" fmla="*/ 5230600 h 5449675"/>
              <a:gd name="connsiteX113" fmla="*/ 3287586 w 11372493"/>
              <a:gd name="connsiteY113" fmla="*/ 5173450 h 5449675"/>
              <a:gd name="connsiteX114" fmla="*/ 3036961 w 11372493"/>
              <a:gd name="connsiteY114" fmla="*/ 5249650 h 5449675"/>
              <a:gd name="connsiteX115" fmla="*/ 2612827 w 11372493"/>
              <a:gd name="connsiteY115" fmla="*/ 5221075 h 5449675"/>
              <a:gd name="connsiteX116" fmla="*/ 2526072 w 11372493"/>
              <a:gd name="connsiteY116" fmla="*/ 5268700 h 5449675"/>
              <a:gd name="connsiteX117" fmla="*/ 2448957 w 11372493"/>
              <a:gd name="connsiteY117" fmla="*/ 5230600 h 5449675"/>
              <a:gd name="connsiteX118" fmla="*/ 2342923 w 11372493"/>
              <a:gd name="connsiteY118" fmla="*/ 5278225 h 5449675"/>
              <a:gd name="connsiteX119" fmla="*/ 2150135 w 11372493"/>
              <a:gd name="connsiteY119" fmla="*/ 5211550 h 5449675"/>
              <a:gd name="connsiteX120" fmla="*/ 1918788 w 11372493"/>
              <a:gd name="connsiteY120" fmla="*/ 5344900 h 5449675"/>
              <a:gd name="connsiteX121" fmla="*/ 1860952 w 11372493"/>
              <a:gd name="connsiteY121" fmla="*/ 5278225 h 5449675"/>
              <a:gd name="connsiteX122" fmla="*/ 1860952 w 11372493"/>
              <a:gd name="connsiteY122" fmla="*/ 5316325 h 5449675"/>
              <a:gd name="connsiteX123" fmla="*/ 1812755 w 11372493"/>
              <a:gd name="connsiteY123" fmla="*/ 5278225 h 5449675"/>
              <a:gd name="connsiteX124" fmla="*/ 1735639 w 11372493"/>
              <a:gd name="connsiteY124" fmla="*/ 5316325 h 5449675"/>
              <a:gd name="connsiteX125" fmla="*/ 1639245 w 11372493"/>
              <a:gd name="connsiteY125" fmla="*/ 5259175 h 5449675"/>
              <a:gd name="connsiteX126" fmla="*/ 1118717 w 11372493"/>
              <a:gd name="connsiteY126" fmla="*/ 5363950 h 5449675"/>
              <a:gd name="connsiteX127" fmla="*/ 1109077 w 11372493"/>
              <a:gd name="connsiteY127" fmla="*/ 5297275 h 5449675"/>
              <a:gd name="connsiteX128" fmla="*/ 1080159 w 11372493"/>
              <a:gd name="connsiteY128" fmla="*/ 5325850 h 5449675"/>
              <a:gd name="connsiteX129" fmla="*/ 1003044 w 11372493"/>
              <a:gd name="connsiteY129" fmla="*/ 5287750 h 5449675"/>
              <a:gd name="connsiteX130" fmla="*/ 935568 w 11372493"/>
              <a:gd name="connsiteY130" fmla="*/ 5373475 h 5449675"/>
              <a:gd name="connsiteX131" fmla="*/ 887370 w 11372493"/>
              <a:gd name="connsiteY131" fmla="*/ 5278225 h 5449675"/>
              <a:gd name="connsiteX132" fmla="*/ 839173 w 11372493"/>
              <a:gd name="connsiteY132" fmla="*/ 5363950 h 5449675"/>
              <a:gd name="connsiteX133" fmla="*/ 800616 w 11372493"/>
              <a:gd name="connsiteY133" fmla="*/ 5306800 h 5449675"/>
              <a:gd name="connsiteX134" fmla="*/ 733140 w 11372493"/>
              <a:gd name="connsiteY134" fmla="*/ 5344900 h 5449675"/>
              <a:gd name="connsiteX135" fmla="*/ 684943 w 11372493"/>
              <a:gd name="connsiteY135" fmla="*/ 5449675 h 5449675"/>
              <a:gd name="connsiteX136" fmla="*/ 656024 w 11372493"/>
              <a:gd name="connsiteY136" fmla="*/ 5316325 h 5449675"/>
              <a:gd name="connsiteX137" fmla="*/ 588548 w 11372493"/>
              <a:gd name="connsiteY137" fmla="*/ 5363950 h 5449675"/>
              <a:gd name="connsiteX138" fmla="*/ 511433 w 11372493"/>
              <a:gd name="connsiteY138" fmla="*/ 5249650 h 5449675"/>
              <a:gd name="connsiteX139" fmla="*/ 472876 w 11372493"/>
              <a:gd name="connsiteY139" fmla="*/ 5325850 h 5449675"/>
              <a:gd name="connsiteX140" fmla="*/ 472876 w 11372493"/>
              <a:gd name="connsiteY140" fmla="*/ 5182975 h 5449675"/>
              <a:gd name="connsiteX141" fmla="*/ 424678 w 11372493"/>
              <a:gd name="connsiteY141" fmla="*/ 5306800 h 5449675"/>
              <a:gd name="connsiteX142" fmla="*/ 347563 w 11372493"/>
              <a:gd name="connsiteY142" fmla="*/ 5202025 h 5449675"/>
              <a:gd name="connsiteX143" fmla="*/ 260808 w 11372493"/>
              <a:gd name="connsiteY143" fmla="*/ 5259175 h 5449675"/>
              <a:gd name="connsiteX144" fmla="*/ 222251 w 11372493"/>
              <a:gd name="connsiteY144" fmla="*/ 5240125 h 5449675"/>
              <a:gd name="connsiteX145" fmla="*/ 125856 w 11372493"/>
              <a:gd name="connsiteY145" fmla="*/ 5306800 h 5449675"/>
              <a:gd name="connsiteX146" fmla="*/ 77659 w 11372493"/>
              <a:gd name="connsiteY146" fmla="*/ 5249650 h 5449675"/>
              <a:gd name="connsiteX147" fmla="*/ 19823 w 11372493"/>
              <a:gd name="connsiteY147" fmla="*/ 5344900 h 5449675"/>
              <a:gd name="connsiteX148" fmla="*/ 12700 w 11372493"/>
              <a:gd name="connsiteY148" fmla="*/ 4957817 h 5449675"/>
              <a:gd name="connsiteX149" fmla="*/ 16698 w 11372493"/>
              <a:gd name="connsiteY149" fmla="*/ 4957817 h 5449675"/>
              <a:gd name="connsiteX150" fmla="*/ 53908 w 11372493"/>
              <a:gd name="connsiteY150" fmla="*/ 3806566 h 5449675"/>
              <a:gd name="connsiteX151" fmla="*/ 55579 w 11372493"/>
              <a:gd name="connsiteY151" fmla="*/ 3805545 h 5449675"/>
              <a:gd name="connsiteX152" fmla="*/ 0 w 11372493"/>
              <a:gd name="connsiteY152" fmla="*/ 785004 h 5449675"/>
              <a:gd name="connsiteX153" fmla="*/ 28919 w 11372493"/>
              <a:gd name="connsiteY153" fmla="*/ 727854 h 5449675"/>
              <a:gd name="connsiteX154" fmla="*/ 86755 w 11372493"/>
              <a:gd name="connsiteY154" fmla="*/ 804054 h 5449675"/>
              <a:gd name="connsiteX155" fmla="*/ 28919 w 11372493"/>
              <a:gd name="connsiteY155" fmla="*/ 651654 h 5449675"/>
              <a:gd name="connsiteX156" fmla="*/ 67476 w 11372493"/>
              <a:gd name="connsiteY156" fmla="*/ 156354 h 5449675"/>
              <a:gd name="connsiteX157" fmla="*/ 9640 w 11372493"/>
              <a:gd name="connsiteY157" fmla="*/ 51579 h 5449675"/>
              <a:gd name="connsiteX158" fmla="*/ 183149 w 11372493"/>
              <a:gd name="connsiteY158" fmla="*/ 42054 h 5449675"/>
              <a:gd name="connsiteX159" fmla="*/ 1494110 w 11372493"/>
              <a:gd name="connsiteY159" fmla="*/ 61104 h 5449675"/>
              <a:gd name="connsiteX160" fmla="*/ 3161730 w 11372493"/>
              <a:gd name="connsiteY160" fmla="*/ 23004 h 5449675"/>
              <a:gd name="connsiteX161" fmla="*/ 3190648 w 11372493"/>
              <a:gd name="connsiteY161" fmla="*/ 80154 h 5449675"/>
              <a:gd name="connsiteX162" fmla="*/ 3152091 w 11372493"/>
              <a:gd name="connsiteY162" fmla="*/ 146829 h 5449675"/>
              <a:gd name="connsiteX163" fmla="*/ 3306321 w 11372493"/>
              <a:gd name="connsiteY163" fmla="*/ 23004 h 5449675"/>
              <a:gd name="connsiteX164" fmla="*/ 3698201 w 11372493"/>
              <a:gd name="connsiteY164" fmla="*/ 23004 h 5449675"/>
              <a:gd name="connsiteX165" fmla="*/ 3770228 w 11372493"/>
              <a:gd name="connsiteY165" fmla="*/ 19050 h 5449675"/>
              <a:gd name="connsiteX166" fmla="*/ 5081189 w 11372493"/>
              <a:gd name="connsiteY166" fmla="*/ 3810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24840 w 11372493"/>
              <a:gd name="connsiteY24" fmla="*/ 49578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56318 w 11372493"/>
              <a:gd name="connsiteY23" fmla="*/ 477366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372493" h="5449675">
                <a:moveTo>
                  <a:pt x="11331739" y="3861579"/>
                </a:moveTo>
                <a:lnTo>
                  <a:pt x="11337477" y="3874412"/>
                </a:lnTo>
                <a:lnTo>
                  <a:pt x="11333935" y="3861579"/>
                </a:lnTo>
                <a:lnTo>
                  <a:pt x="11331739" y="3861579"/>
                </a:lnTo>
                <a:close/>
                <a:moveTo>
                  <a:pt x="6748808" y="0"/>
                </a:moveTo>
                <a:lnTo>
                  <a:pt x="6777727" y="57150"/>
                </a:lnTo>
                <a:lnTo>
                  <a:pt x="6739169" y="123825"/>
                </a:lnTo>
                <a:lnTo>
                  <a:pt x="6893400" y="0"/>
                </a:lnTo>
                <a:lnTo>
                  <a:pt x="7780226" y="38100"/>
                </a:lnTo>
                <a:cubicBezTo>
                  <a:pt x="7780409" y="39483"/>
                  <a:pt x="7780591" y="40866"/>
                  <a:pt x="7780774" y="42249"/>
                </a:cubicBezTo>
                <a:lnTo>
                  <a:pt x="9078311" y="61104"/>
                </a:lnTo>
                <a:lnTo>
                  <a:pt x="10745931" y="23004"/>
                </a:lnTo>
                <a:lnTo>
                  <a:pt x="10774849" y="80154"/>
                </a:lnTo>
                <a:lnTo>
                  <a:pt x="10736291" y="146829"/>
                </a:lnTo>
                <a:lnTo>
                  <a:pt x="10890522" y="23004"/>
                </a:lnTo>
                <a:lnTo>
                  <a:pt x="11353214" y="23004"/>
                </a:lnTo>
                <a:lnTo>
                  <a:pt x="11372493" y="2737629"/>
                </a:lnTo>
                <a:lnTo>
                  <a:pt x="11208623" y="2775729"/>
                </a:lnTo>
                <a:lnTo>
                  <a:pt x="11314656" y="2756679"/>
                </a:lnTo>
                <a:lnTo>
                  <a:pt x="11362854" y="2842404"/>
                </a:lnTo>
                <a:lnTo>
                  <a:pt x="11362854" y="3261504"/>
                </a:lnTo>
                <a:lnTo>
                  <a:pt x="11362854" y="3966354"/>
                </a:lnTo>
                <a:lnTo>
                  <a:pt x="11359479" y="3954127"/>
                </a:lnTo>
                <a:cubicBezTo>
                  <a:pt x="11358425" y="4227307"/>
                  <a:pt x="11357372" y="4500487"/>
                  <a:pt x="11356318" y="4773667"/>
                </a:cubicBezTo>
                <a:lnTo>
                  <a:pt x="11337540" y="4907017"/>
                </a:lnTo>
                <a:lnTo>
                  <a:pt x="11356590" y="5287750"/>
                </a:lnTo>
                <a:lnTo>
                  <a:pt x="11295921" y="5278225"/>
                </a:lnTo>
                <a:lnTo>
                  <a:pt x="11218806" y="5278225"/>
                </a:lnTo>
                <a:lnTo>
                  <a:pt x="11112772" y="5268700"/>
                </a:lnTo>
                <a:lnTo>
                  <a:pt x="10987460" y="5230600"/>
                </a:lnTo>
                <a:lnTo>
                  <a:pt x="10871787" y="5173450"/>
                </a:lnTo>
                <a:lnTo>
                  <a:pt x="10621162" y="5249650"/>
                </a:lnTo>
                <a:lnTo>
                  <a:pt x="10197027" y="5221075"/>
                </a:lnTo>
                <a:lnTo>
                  <a:pt x="10110273" y="5268700"/>
                </a:lnTo>
                <a:lnTo>
                  <a:pt x="10033157" y="5230600"/>
                </a:lnTo>
                <a:lnTo>
                  <a:pt x="9927124" y="5278225"/>
                </a:lnTo>
                <a:lnTo>
                  <a:pt x="9734335" y="5211550"/>
                </a:lnTo>
                <a:lnTo>
                  <a:pt x="9502989" y="5344900"/>
                </a:lnTo>
                <a:lnTo>
                  <a:pt x="9445153" y="5278225"/>
                </a:lnTo>
                <a:lnTo>
                  <a:pt x="9445153" y="5316325"/>
                </a:lnTo>
                <a:lnTo>
                  <a:pt x="9396956" y="5278225"/>
                </a:lnTo>
                <a:lnTo>
                  <a:pt x="9319840" y="5316325"/>
                </a:lnTo>
                <a:lnTo>
                  <a:pt x="9223446" y="5259175"/>
                </a:lnTo>
                <a:lnTo>
                  <a:pt x="8702917" y="5363950"/>
                </a:lnTo>
                <a:lnTo>
                  <a:pt x="8693278" y="5297275"/>
                </a:lnTo>
                <a:lnTo>
                  <a:pt x="8664360" y="5325850"/>
                </a:lnTo>
                <a:lnTo>
                  <a:pt x="8587244" y="5287750"/>
                </a:lnTo>
                <a:lnTo>
                  <a:pt x="8519769" y="5373475"/>
                </a:lnTo>
                <a:lnTo>
                  <a:pt x="8471571" y="5278225"/>
                </a:lnTo>
                <a:lnTo>
                  <a:pt x="8423374" y="5363950"/>
                </a:lnTo>
                <a:lnTo>
                  <a:pt x="8384817" y="5306800"/>
                </a:lnTo>
                <a:lnTo>
                  <a:pt x="8317341" y="5344900"/>
                </a:lnTo>
                <a:lnTo>
                  <a:pt x="8269143" y="5449675"/>
                </a:lnTo>
                <a:lnTo>
                  <a:pt x="8240226" y="5316325"/>
                </a:lnTo>
                <a:lnTo>
                  <a:pt x="8172750" y="5363950"/>
                </a:lnTo>
                <a:lnTo>
                  <a:pt x="8095634" y="5249650"/>
                </a:lnTo>
                <a:lnTo>
                  <a:pt x="8057077" y="5325850"/>
                </a:lnTo>
                <a:lnTo>
                  <a:pt x="8057077" y="5182975"/>
                </a:lnTo>
                <a:lnTo>
                  <a:pt x="8008880" y="5306800"/>
                </a:lnTo>
                <a:lnTo>
                  <a:pt x="7931764" y="5202025"/>
                </a:lnTo>
                <a:lnTo>
                  <a:pt x="7845009" y="5259175"/>
                </a:lnTo>
                <a:lnTo>
                  <a:pt x="7806452" y="5240125"/>
                </a:lnTo>
                <a:lnTo>
                  <a:pt x="7710058" y="5306800"/>
                </a:lnTo>
                <a:lnTo>
                  <a:pt x="7661860" y="5249650"/>
                </a:lnTo>
                <a:lnTo>
                  <a:pt x="7604024" y="5344900"/>
                </a:lnTo>
                <a:cubicBezTo>
                  <a:pt x="7603770" y="5331078"/>
                  <a:pt x="7603515" y="5317255"/>
                  <a:pt x="7603261" y="5303433"/>
                </a:cubicBezTo>
                <a:lnTo>
                  <a:pt x="7597621" y="5352376"/>
                </a:lnTo>
                <a:lnTo>
                  <a:pt x="7298799" y="5255221"/>
                </a:lnTo>
                <a:lnTo>
                  <a:pt x="7221684" y="5255221"/>
                </a:lnTo>
                <a:lnTo>
                  <a:pt x="7115650" y="5245696"/>
                </a:lnTo>
                <a:lnTo>
                  <a:pt x="6990337" y="5207596"/>
                </a:lnTo>
                <a:lnTo>
                  <a:pt x="6874664" y="5150446"/>
                </a:lnTo>
                <a:lnTo>
                  <a:pt x="6624040" y="5226646"/>
                </a:lnTo>
                <a:lnTo>
                  <a:pt x="6199905" y="5198071"/>
                </a:lnTo>
                <a:lnTo>
                  <a:pt x="6113150" y="5245696"/>
                </a:lnTo>
                <a:lnTo>
                  <a:pt x="6036035" y="5207596"/>
                </a:lnTo>
                <a:lnTo>
                  <a:pt x="5930001" y="5255221"/>
                </a:lnTo>
                <a:lnTo>
                  <a:pt x="5737213" y="5188546"/>
                </a:lnTo>
                <a:lnTo>
                  <a:pt x="5505867" y="5321896"/>
                </a:lnTo>
                <a:lnTo>
                  <a:pt x="5448031" y="5255221"/>
                </a:lnTo>
                <a:lnTo>
                  <a:pt x="5448031" y="5293321"/>
                </a:lnTo>
                <a:lnTo>
                  <a:pt x="5399833" y="5255221"/>
                </a:lnTo>
                <a:lnTo>
                  <a:pt x="5322718" y="5293321"/>
                </a:lnTo>
                <a:lnTo>
                  <a:pt x="5226324" y="5236171"/>
                </a:lnTo>
                <a:lnTo>
                  <a:pt x="4705795" y="5340946"/>
                </a:lnTo>
                <a:lnTo>
                  <a:pt x="4696156" y="5274271"/>
                </a:lnTo>
                <a:lnTo>
                  <a:pt x="4667238" y="5302846"/>
                </a:lnTo>
                <a:lnTo>
                  <a:pt x="4590122" y="5264746"/>
                </a:lnTo>
                <a:lnTo>
                  <a:pt x="4522646" y="5350471"/>
                </a:lnTo>
                <a:lnTo>
                  <a:pt x="4474449" y="5255221"/>
                </a:lnTo>
                <a:lnTo>
                  <a:pt x="4426252" y="5340946"/>
                </a:lnTo>
                <a:lnTo>
                  <a:pt x="4387695" y="5283796"/>
                </a:lnTo>
                <a:lnTo>
                  <a:pt x="4320218" y="5321896"/>
                </a:lnTo>
                <a:lnTo>
                  <a:pt x="4272021" y="5426671"/>
                </a:lnTo>
                <a:lnTo>
                  <a:pt x="4243103" y="5293321"/>
                </a:lnTo>
                <a:lnTo>
                  <a:pt x="4175627" y="5340946"/>
                </a:lnTo>
                <a:lnTo>
                  <a:pt x="4098512" y="5226646"/>
                </a:lnTo>
                <a:lnTo>
                  <a:pt x="4059954" y="5302846"/>
                </a:lnTo>
                <a:lnTo>
                  <a:pt x="4059954" y="5159971"/>
                </a:lnTo>
                <a:lnTo>
                  <a:pt x="4011757" y="5283796"/>
                </a:lnTo>
                <a:lnTo>
                  <a:pt x="3934642" y="5179021"/>
                </a:lnTo>
                <a:lnTo>
                  <a:pt x="3847887" y="5236171"/>
                </a:lnTo>
                <a:lnTo>
                  <a:pt x="3809329" y="5217121"/>
                </a:lnTo>
                <a:lnTo>
                  <a:pt x="3740640" y="5264634"/>
                </a:lnTo>
                <a:lnTo>
                  <a:pt x="3740640" y="5383000"/>
                </a:lnTo>
                <a:lnTo>
                  <a:pt x="3713207" y="5283608"/>
                </a:lnTo>
                <a:lnTo>
                  <a:pt x="3712935" y="5283796"/>
                </a:lnTo>
                <a:lnTo>
                  <a:pt x="3708237" y="5278225"/>
                </a:lnTo>
                <a:lnTo>
                  <a:pt x="3634605" y="5278225"/>
                </a:lnTo>
                <a:lnTo>
                  <a:pt x="3633481" y="5278124"/>
                </a:lnTo>
                <a:lnTo>
                  <a:pt x="3606901" y="5321896"/>
                </a:lnTo>
                <a:cubicBezTo>
                  <a:pt x="3606618" y="5306484"/>
                  <a:pt x="3606334" y="5291072"/>
                  <a:pt x="3606051" y="5275660"/>
                </a:cubicBezTo>
                <a:lnTo>
                  <a:pt x="3528572" y="5268700"/>
                </a:lnTo>
                <a:lnTo>
                  <a:pt x="3403259" y="5230600"/>
                </a:lnTo>
                <a:lnTo>
                  <a:pt x="3287586" y="5173450"/>
                </a:lnTo>
                <a:lnTo>
                  <a:pt x="3036961" y="5249650"/>
                </a:lnTo>
                <a:lnTo>
                  <a:pt x="2612827" y="5221075"/>
                </a:lnTo>
                <a:lnTo>
                  <a:pt x="2526072" y="5268700"/>
                </a:lnTo>
                <a:lnTo>
                  <a:pt x="2448957" y="5230600"/>
                </a:lnTo>
                <a:lnTo>
                  <a:pt x="2342923" y="5278225"/>
                </a:lnTo>
                <a:lnTo>
                  <a:pt x="2150135" y="5211550"/>
                </a:lnTo>
                <a:lnTo>
                  <a:pt x="1918788" y="5344900"/>
                </a:lnTo>
                <a:lnTo>
                  <a:pt x="1860952" y="5278225"/>
                </a:lnTo>
                <a:lnTo>
                  <a:pt x="1860952" y="5316325"/>
                </a:lnTo>
                <a:lnTo>
                  <a:pt x="1812755" y="5278225"/>
                </a:lnTo>
                <a:lnTo>
                  <a:pt x="1735639" y="5316325"/>
                </a:lnTo>
                <a:lnTo>
                  <a:pt x="1639245" y="5259175"/>
                </a:lnTo>
                <a:lnTo>
                  <a:pt x="1118717" y="5363950"/>
                </a:lnTo>
                <a:lnTo>
                  <a:pt x="1109077" y="5297275"/>
                </a:lnTo>
                <a:lnTo>
                  <a:pt x="1080159" y="5325850"/>
                </a:lnTo>
                <a:lnTo>
                  <a:pt x="1003044" y="5287750"/>
                </a:lnTo>
                <a:lnTo>
                  <a:pt x="935568" y="5373475"/>
                </a:lnTo>
                <a:lnTo>
                  <a:pt x="887370" y="5278225"/>
                </a:lnTo>
                <a:lnTo>
                  <a:pt x="839173" y="5363950"/>
                </a:lnTo>
                <a:lnTo>
                  <a:pt x="800616" y="5306800"/>
                </a:lnTo>
                <a:lnTo>
                  <a:pt x="733140" y="5344900"/>
                </a:lnTo>
                <a:lnTo>
                  <a:pt x="684943" y="5449675"/>
                </a:lnTo>
                <a:lnTo>
                  <a:pt x="656024" y="5316325"/>
                </a:lnTo>
                <a:lnTo>
                  <a:pt x="588548" y="5363950"/>
                </a:lnTo>
                <a:lnTo>
                  <a:pt x="511433" y="5249650"/>
                </a:lnTo>
                <a:lnTo>
                  <a:pt x="472876" y="5325850"/>
                </a:lnTo>
                <a:lnTo>
                  <a:pt x="472876" y="5182975"/>
                </a:lnTo>
                <a:lnTo>
                  <a:pt x="424678" y="5306800"/>
                </a:lnTo>
                <a:lnTo>
                  <a:pt x="347563" y="5202025"/>
                </a:lnTo>
                <a:lnTo>
                  <a:pt x="260808" y="5259175"/>
                </a:lnTo>
                <a:lnTo>
                  <a:pt x="222251" y="5240125"/>
                </a:lnTo>
                <a:lnTo>
                  <a:pt x="125856" y="5306800"/>
                </a:lnTo>
                <a:lnTo>
                  <a:pt x="77659" y="5249650"/>
                </a:lnTo>
                <a:lnTo>
                  <a:pt x="19823" y="5344900"/>
                </a:lnTo>
                <a:lnTo>
                  <a:pt x="12700" y="4957817"/>
                </a:lnTo>
                <a:lnTo>
                  <a:pt x="16698" y="4957817"/>
                </a:lnTo>
                <a:lnTo>
                  <a:pt x="53908" y="3806566"/>
                </a:lnTo>
                <a:lnTo>
                  <a:pt x="55579" y="3805545"/>
                </a:lnTo>
                <a:lnTo>
                  <a:pt x="0" y="785004"/>
                </a:lnTo>
                <a:lnTo>
                  <a:pt x="28919" y="727854"/>
                </a:lnTo>
                <a:lnTo>
                  <a:pt x="86755" y="804054"/>
                </a:lnTo>
                <a:lnTo>
                  <a:pt x="28919" y="651654"/>
                </a:lnTo>
                <a:lnTo>
                  <a:pt x="67476" y="156354"/>
                </a:lnTo>
                <a:lnTo>
                  <a:pt x="9640" y="51579"/>
                </a:lnTo>
                <a:lnTo>
                  <a:pt x="183149" y="42054"/>
                </a:lnTo>
                <a:lnTo>
                  <a:pt x="1494110" y="61104"/>
                </a:lnTo>
                <a:lnTo>
                  <a:pt x="3161730" y="23004"/>
                </a:lnTo>
                <a:lnTo>
                  <a:pt x="3190648" y="80154"/>
                </a:lnTo>
                <a:lnTo>
                  <a:pt x="3152091" y="146829"/>
                </a:lnTo>
                <a:lnTo>
                  <a:pt x="3306321" y="23004"/>
                </a:lnTo>
                <a:lnTo>
                  <a:pt x="3698201" y="23004"/>
                </a:lnTo>
                <a:lnTo>
                  <a:pt x="3770228" y="19050"/>
                </a:lnTo>
                <a:lnTo>
                  <a:pt x="5081189" y="38100"/>
                </a:lnTo>
                <a:lnTo>
                  <a:pt x="6748808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rot="18740641">
            <a:off x="82648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 rot="2859359" flipH="1">
            <a:off x="11206460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6694" y="52476"/>
            <a:ext cx="474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게임 컨셉</a:t>
            </a:r>
            <a:endParaRPr lang="en-US" altLang="ko-KR" sz="4400" b="1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17726" y="5604831"/>
            <a:ext cx="11026574" cy="619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16841" y="5820265"/>
            <a:ext cx="11349038" cy="104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58254" y="5820265"/>
            <a:ext cx="1133475" cy="1023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2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691729" y="5820265"/>
            <a:ext cx="1131888" cy="1023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3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23616" y="5820265"/>
            <a:ext cx="1131888" cy="1023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4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1539205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2691729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823616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4955504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565" y="6172543"/>
            <a:ext cx="994444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1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컨셉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A785DC0-2920-0D8F-88C4-66C800F44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63" y="1530379"/>
            <a:ext cx="4329404" cy="3788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4152F9-8C96-404F-8F3B-4E228091A652}"/>
              </a:ext>
            </a:extLst>
          </p:cNvPr>
          <p:cNvSpPr txBox="1"/>
          <p:nvPr/>
        </p:nvSpPr>
        <p:spPr>
          <a:xfrm>
            <a:off x="5472281" y="2256563"/>
            <a:ext cx="5757770" cy="234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인섹터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x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모작</a:t>
            </a:r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곤충 괴물들을 </a:t>
            </a:r>
            <a:r>
              <a:rPr lang="ko-KR" altLang="en-US" sz="20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살충제탄으로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상대하는 </a:t>
            </a:r>
            <a:r>
              <a:rPr lang="ko-KR" altLang="en-US" sz="20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횡스크롤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게임</a:t>
            </a:r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플레이어가 적의 공격을 피하면서 적을 공격해 골인 지점까지 가는 방식</a:t>
            </a:r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오락실 게임 컨셉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92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45"/>
    </mc:Choice>
    <mc:Fallback>
      <p:transition spd="slow" advTm="275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>
            <a:off x="393386" y="674756"/>
            <a:ext cx="11372493" cy="5449675"/>
          </a:xfrm>
          <a:custGeom>
            <a:avLst/>
            <a:gdLst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6748808 w 11372493"/>
              <a:gd name="connsiteY3" fmla="*/ 0 h 5449675"/>
              <a:gd name="connsiteX4" fmla="*/ 6777727 w 11372493"/>
              <a:gd name="connsiteY4" fmla="*/ 57150 h 5449675"/>
              <a:gd name="connsiteX5" fmla="*/ 6739169 w 11372493"/>
              <a:gd name="connsiteY5" fmla="*/ 123825 h 5449675"/>
              <a:gd name="connsiteX6" fmla="*/ 6893400 w 11372493"/>
              <a:gd name="connsiteY6" fmla="*/ 0 h 5449675"/>
              <a:gd name="connsiteX7" fmla="*/ 7780226 w 11372493"/>
              <a:gd name="connsiteY7" fmla="*/ 38100 h 5449675"/>
              <a:gd name="connsiteX8" fmla="*/ 7780774 w 11372493"/>
              <a:gd name="connsiteY8" fmla="*/ 42249 h 5449675"/>
              <a:gd name="connsiteX9" fmla="*/ 9078311 w 11372493"/>
              <a:gd name="connsiteY9" fmla="*/ 61104 h 5449675"/>
              <a:gd name="connsiteX10" fmla="*/ 10745931 w 11372493"/>
              <a:gd name="connsiteY10" fmla="*/ 23004 h 5449675"/>
              <a:gd name="connsiteX11" fmla="*/ 10774849 w 11372493"/>
              <a:gd name="connsiteY11" fmla="*/ 80154 h 5449675"/>
              <a:gd name="connsiteX12" fmla="*/ 10736291 w 11372493"/>
              <a:gd name="connsiteY12" fmla="*/ 146829 h 5449675"/>
              <a:gd name="connsiteX13" fmla="*/ 10890522 w 11372493"/>
              <a:gd name="connsiteY13" fmla="*/ 23004 h 5449675"/>
              <a:gd name="connsiteX14" fmla="*/ 11353214 w 11372493"/>
              <a:gd name="connsiteY14" fmla="*/ 23004 h 5449675"/>
              <a:gd name="connsiteX15" fmla="*/ 11372493 w 11372493"/>
              <a:gd name="connsiteY15" fmla="*/ 2737629 h 5449675"/>
              <a:gd name="connsiteX16" fmla="*/ 11208623 w 11372493"/>
              <a:gd name="connsiteY16" fmla="*/ 2775729 h 5449675"/>
              <a:gd name="connsiteX17" fmla="*/ 11314656 w 11372493"/>
              <a:gd name="connsiteY17" fmla="*/ 2756679 h 5449675"/>
              <a:gd name="connsiteX18" fmla="*/ 11362854 w 11372493"/>
              <a:gd name="connsiteY18" fmla="*/ 2842404 h 5449675"/>
              <a:gd name="connsiteX19" fmla="*/ 11362854 w 11372493"/>
              <a:gd name="connsiteY19" fmla="*/ 3261504 h 5449675"/>
              <a:gd name="connsiteX20" fmla="*/ 11362854 w 11372493"/>
              <a:gd name="connsiteY20" fmla="*/ 3966354 h 5449675"/>
              <a:gd name="connsiteX21" fmla="*/ 11359479 w 11372493"/>
              <a:gd name="connsiteY21" fmla="*/ 3954127 h 5449675"/>
              <a:gd name="connsiteX22" fmla="*/ 11324568 w 11372493"/>
              <a:gd name="connsiteY22" fmla="*/ 4957817 h 5449675"/>
              <a:gd name="connsiteX23" fmla="*/ 11324840 w 11372493"/>
              <a:gd name="connsiteY23" fmla="*/ 4957817 h 5449675"/>
              <a:gd name="connsiteX24" fmla="*/ 11324840 w 11372493"/>
              <a:gd name="connsiteY24" fmla="*/ 5383000 h 5449675"/>
              <a:gd name="connsiteX25" fmla="*/ 11295921 w 11372493"/>
              <a:gd name="connsiteY25" fmla="*/ 5278225 h 5449675"/>
              <a:gd name="connsiteX26" fmla="*/ 11218806 w 11372493"/>
              <a:gd name="connsiteY26" fmla="*/ 5278225 h 5449675"/>
              <a:gd name="connsiteX27" fmla="*/ 11112772 w 11372493"/>
              <a:gd name="connsiteY27" fmla="*/ 5268700 h 5449675"/>
              <a:gd name="connsiteX28" fmla="*/ 10987460 w 11372493"/>
              <a:gd name="connsiteY28" fmla="*/ 5230600 h 5449675"/>
              <a:gd name="connsiteX29" fmla="*/ 10871787 w 11372493"/>
              <a:gd name="connsiteY29" fmla="*/ 5173450 h 5449675"/>
              <a:gd name="connsiteX30" fmla="*/ 10621162 w 11372493"/>
              <a:gd name="connsiteY30" fmla="*/ 5249650 h 5449675"/>
              <a:gd name="connsiteX31" fmla="*/ 10197027 w 11372493"/>
              <a:gd name="connsiteY31" fmla="*/ 5221075 h 5449675"/>
              <a:gd name="connsiteX32" fmla="*/ 10110273 w 11372493"/>
              <a:gd name="connsiteY32" fmla="*/ 5268700 h 5449675"/>
              <a:gd name="connsiteX33" fmla="*/ 10033157 w 11372493"/>
              <a:gd name="connsiteY33" fmla="*/ 5230600 h 5449675"/>
              <a:gd name="connsiteX34" fmla="*/ 9927124 w 11372493"/>
              <a:gd name="connsiteY34" fmla="*/ 5278225 h 5449675"/>
              <a:gd name="connsiteX35" fmla="*/ 9734335 w 11372493"/>
              <a:gd name="connsiteY35" fmla="*/ 5211550 h 5449675"/>
              <a:gd name="connsiteX36" fmla="*/ 9502989 w 11372493"/>
              <a:gd name="connsiteY36" fmla="*/ 5344900 h 5449675"/>
              <a:gd name="connsiteX37" fmla="*/ 9445153 w 11372493"/>
              <a:gd name="connsiteY37" fmla="*/ 5278225 h 5449675"/>
              <a:gd name="connsiteX38" fmla="*/ 9445153 w 11372493"/>
              <a:gd name="connsiteY38" fmla="*/ 5316325 h 5449675"/>
              <a:gd name="connsiteX39" fmla="*/ 9396956 w 11372493"/>
              <a:gd name="connsiteY39" fmla="*/ 5278225 h 5449675"/>
              <a:gd name="connsiteX40" fmla="*/ 9319840 w 11372493"/>
              <a:gd name="connsiteY40" fmla="*/ 5316325 h 5449675"/>
              <a:gd name="connsiteX41" fmla="*/ 9223446 w 11372493"/>
              <a:gd name="connsiteY41" fmla="*/ 5259175 h 5449675"/>
              <a:gd name="connsiteX42" fmla="*/ 8702917 w 11372493"/>
              <a:gd name="connsiteY42" fmla="*/ 5363950 h 5449675"/>
              <a:gd name="connsiteX43" fmla="*/ 8693278 w 11372493"/>
              <a:gd name="connsiteY43" fmla="*/ 5297275 h 5449675"/>
              <a:gd name="connsiteX44" fmla="*/ 8664360 w 11372493"/>
              <a:gd name="connsiteY44" fmla="*/ 5325850 h 5449675"/>
              <a:gd name="connsiteX45" fmla="*/ 8587244 w 11372493"/>
              <a:gd name="connsiteY45" fmla="*/ 5287750 h 5449675"/>
              <a:gd name="connsiteX46" fmla="*/ 8519769 w 11372493"/>
              <a:gd name="connsiteY46" fmla="*/ 5373475 h 5449675"/>
              <a:gd name="connsiteX47" fmla="*/ 8471571 w 11372493"/>
              <a:gd name="connsiteY47" fmla="*/ 5278225 h 5449675"/>
              <a:gd name="connsiteX48" fmla="*/ 8423374 w 11372493"/>
              <a:gd name="connsiteY48" fmla="*/ 5363950 h 5449675"/>
              <a:gd name="connsiteX49" fmla="*/ 8384817 w 11372493"/>
              <a:gd name="connsiteY49" fmla="*/ 5306800 h 5449675"/>
              <a:gd name="connsiteX50" fmla="*/ 8317341 w 11372493"/>
              <a:gd name="connsiteY50" fmla="*/ 5344900 h 5449675"/>
              <a:gd name="connsiteX51" fmla="*/ 8269143 w 11372493"/>
              <a:gd name="connsiteY51" fmla="*/ 5449675 h 5449675"/>
              <a:gd name="connsiteX52" fmla="*/ 8240226 w 11372493"/>
              <a:gd name="connsiteY52" fmla="*/ 5316325 h 5449675"/>
              <a:gd name="connsiteX53" fmla="*/ 8172750 w 11372493"/>
              <a:gd name="connsiteY53" fmla="*/ 5363950 h 5449675"/>
              <a:gd name="connsiteX54" fmla="*/ 8095634 w 11372493"/>
              <a:gd name="connsiteY54" fmla="*/ 5249650 h 5449675"/>
              <a:gd name="connsiteX55" fmla="*/ 8057077 w 11372493"/>
              <a:gd name="connsiteY55" fmla="*/ 5325850 h 5449675"/>
              <a:gd name="connsiteX56" fmla="*/ 8057077 w 11372493"/>
              <a:gd name="connsiteY56" fmla="*/ 5182975 h 5449675"/>
              <a:gd name="connsiteX57" fmla="*/ 8008880 w 11372493"/>
              <a:gd name="connsiteY57" fmla="*/ 5306800 h 5449675"/>
              <a:gd name="connsiteX58" fmla="*/ 7931764 w 11372493"/>
              <a:gd name="connsiteY58" fmla="*/ 5202025 h 5449675"/>
              <a:gd name="connsiteX59" fmla="*/ 7845009 w 11372493"/>
              <a:gd name="connsiteY59" fmla="*/ 5259175 h 5449675"/>
              <a:gd name="connsiteX60" fmla="*/ 7806452 w 11372493"/>
              <a:gd name="connsiteY60" fmla="*/ 5240125 h 5449675"/>
              <a:gd name="connsiteX61" fmla="*/ 7710058 w 11372493"/>
              <a:gd name="connsiteY61" fmla="*/ 5306800 h 5449675"/>
              <a:gd name="connsiteX62" fmla="*/ 7661860 w 11372493"/>
              <a:gd name="connsiteY62" fmla="*/ 5249650 h 5449675"/>
              <a:gd name="connsiteX63" fmla="*/ 7604024 w 11372493"/>
              <a:gd name="connsiteY63" fmla="*/ 5344900 h 5449675"/>
              <a:gd name="connsiteX64" fmla="*/ 7603261 w 11372493"/>
              <a:gd name="connsiteY64" fmla="*/ 5303433 h 5449675"/>
              <a:gd name="connsiteX65" fmla="*/ 7597621 w 11372493"/>
              <a:gd name="connsiteY65" fmla="*/ 5352376 h 5449675"/>
              <a:gd name="connsiteX66" fmla="*/ 7298799 w 11372493"/>
              <a:gd name="connsiteY66" fmla="*/ 5255221 h 5449675"/>
              <a:gd name="connsiteX67" fmla="*/ 7221684 w 11372493"/>
              <a:gd name="connsiteY67" fmla="*/ 5255221 h 5449675"/>
              <a:gd name="connsiteX68" fmla="*/ 7115650 w 11372493"/>
              <a:gd name="connsiteY68" fmla="*/ 5245696 h 5449675"/>
              <a:gd name="connsiteX69" fmla="*/ 6990337 w 11372493"/>
              <a:gd name="connsiteY69" fmla="*/ 5207596 h 5449675"/>
              <a:gd name="connsiteX70" fmla="*/ 6874664 w 11372493"/>
              <a:gd name="connsiteY70" fmla="*/ 5150446 h 5449675"/>
              <a:gd name="connsiteX71" fmla="*/ 6624040 w 11372493"/>
              <a:gd name="connsiteY71" fmla="*/ 5226646 h 5449675"/>
              <a:gd name="connsiteX72" fmla="*/ 6199905 w 11372493"/>
              <a:gd name="connsiteY72" fmla="*/ 5198071 h 5449675"/>
              <a:gd name="connsiteX73" fmla="*/ 6113150 w 11372493"/>
              <a:gd name="connsiteY73" fmla="*/ 5245696 h 5449675"/>
              <a:gd name="connsiteX74" fmla="*/ 6036035 w 11372493"/>
              <a:gd name="connsiteY74" fmla="*/ 5207596 h 5449675"/>
              <a:gd name="connsiteX75" fmla="*/ 5930001 w 11372493"/>
              <a:gd name="connsiteY75" fmla="*/ 5255221 h 5449675"/>
              <a:gd name="connsiteX76" fmla="*/ 5737213 w 11372493"/>
              <a:gd name="connsiteY76" fmla="*/ 5188546 h 5449675"/>
              <a:gd name="connsiteX77" fmla="*/ 5505867 w 11372493"/>
              <a:gd name="connsiteY77" fmla="*/ 5321896 h 5449675"/>
              <a:gd name="connsiteX78" fmla="*/ 5448031 w 11372493"/>
              <a:gd name="connsiteY78" fmla="*/ 5255221 h 5449675"/>
              <a:gd name="connsiteX79" fmla="*/ 5448031 w 11372493"/>
              <a:gd name="connsiteY79" fmla="*/ 5293321 h 5449675"/>
              <a:gd name="connsiteX80" fmla="*/ 5399833 w 11372493"/>
              <a:gd name="connsiteY80" fmla="*/ 5255221 h 5449675"/>
              <a:gd name="connsiteX81" fmla="*/ 5322718 w 11372493"/>
              <a:gd name="connsiteY81" fmla="*/ 5293321 h 5449675"/>
              <a:gd name="connsiteX82" fmla="*/ 5226324 w 11372493"/>
              <a:gd name="connsiteY82" fmla="*/ 5236171 h 5449675"/>
              <a:gd name="connsiteX83" fmla="*/ 4705795 w 11372493"/>
              <a:gd name="connsiteY83" fmla="*/ 5340946 h 5449675"/>
              <a:gd name="connsiteX84" fmla="*/ 4696156 w 11372493"/>
              <a:gd name="connsiteY84" fmla="*/ 5274271 h 5449675"/>
              <a:gd name="connsiteX85" fmla="*/ 4667238 w 11372493"/>
              <a:gd name="connsiteY85" fmla="*/ 5302846 h 5449675"/>
              <a:gd name="connsiteX86" fmla="*/ 4590122 w 11372493"/>
              <a:gd name="connsiteY86" fmla="*/ 5264746 h 5449675"/>
              <a:gd name="connsiteX87" fmla="*/ 4522646 w 11372493"/>
              <a:gd name="connsiteY87" fmla="*/ 5350471 h 5449675"/>
              <a:gd name="connsiteX88" fmla="*/ 4474449 w 11372493"/>
              <a:gd name="connsiteY88" fmla="*/ 5255221 h 5449675"/>
              <a:gd name="connsiteX89" fmla="*/ 4426252 w 11372493"/>
              <a:gd name="connsiteY89" fmla="*/ 5340946 h 5449675"/>
              <a:gd name="connsiteX90" fmla="*/ 4387695 w 11372493"/>
              <a:gd name="connsiteY90" fmla="*/ 5283796 h 5449675"/>
              <a:gd name="connsiteX91" fmla="*/ 4320218 w 11372493"/>
              <a:gd name="connsiteY91" fmla="*/ 5321896 h 5449675"/>
              <a:gd name="connsiteX92" fmla="*/ 4272021 w 11372493"/>
              <a:gd name="connsiteY92" fmla="*/ 5426671 h 5449675"/>
              <a:gd name="connsiteX93" fmla="*/ 4243103 w 11372493"/>
              <a:gd name="connsiteY93" fmla="*/ 5293321 h 5449675"/>
              <a:gd name="connsiteX94" fmla="*/ 4175627 w 11372493"/>
              <a:gd name="connsiteY94" fmla="*/ 5340946 h 5449675"/>
              <a:gd name="connsiteX95" fmla="*/ 4098512 w 11372493"/>
              <a:gd name="connsiteY95" fmla="*/ 5226646 h 5449675"/>
              <a:gd name="connsiteX96" fmla="*/ 4059954 w 11372493"/>
              <a:gd name="connsiteY96" fmla="*/ 5302846 h 5449675"/>
              <a:gd name="connsiteX97" fmla="*/ 4059954 w 11372493"/>
              <a:gd name="connsiteY97" fmla="*/ 5159971 h 5449675"/>
              <a:gd name="connsiteX98" fmla="*/ 4011757 w 11372493"/>
              <a:gd name="connsiteY98" fmla="*/ 5283796 h 5449675"/>
              <a:gd name="connsiteX99" fmla="*/ 3934642 w 11372493"/>
              <a:gd name="connsiteY99" fmla="*/ 5179021 h 5449675"/>
              <a:gd name="connsiteX100" fmla="*/ 3847887 w 11372493"/>
              <a:gd name="connsiteY100" fmla="*/ 5236171 h 5449675"/>
              <a:gd name="connsiteX101" fmla="*/ 3809329 w 11372493"/>
              <a:gd name="connsiteY101" fmla="*/ 5217121 h 5449675"/>
              <a:gd name="connsiteX102" fmla="*/ 3740640 w 11372493"/>
              <a:gd name="connsiteY102" fmla="*/ 5264634 h 5449675"/>
              <a:gd name="connsiteX103" fmla="*/ 3740640 w 11372493"/>
              <a:gd name="connsiteY103" fmla="*/ 5383000 h 5449675"/>
              <a:gd name="connsiteX104" fmla="*/ 3713207 w 11372493"/>
              <a:gd name="connsiteY104" fmla="*/ 5283608 h 5449675"/>
              <a:gd name="connsiteX105" fmla="*/ 3712935 w 11372493"/>
              <a:gd name="connsiteY105" fmla="*/ 5283796 h 5449675"/>
              <a:gd name="connsiteX106" fmla="*/ 3708237 w 11372493"/>
              <a:gd name="connsiteY106" fmla="*/ 5278225 h 5449675"/>
              <a:gd name="connsiteX107" fmla="*/ 3634605 w 11372493"/>
              <a:gd name="connsiteY107" fmla="*/ 5278225 h 5449675"/>
              <a:gd name="connsiteX108" fmla="*/ 3633481 w 11372493"/>
              <a:gd name="connsiteY108" fmla="*/ 5278124 h 5449675"/>
              <a:gd name="connsiteX109" fmla="*/ 3606901 w 11372493"/>
              <a:gd name="connsiteY109" fmla="*/ 5321896 h 5449675"/>
              <a:gd name="connsiteX110" fmla="*/ 3606051 w 11372493"/>
              <a:gd name="connsiteY110" fmla="*/ 5275660 h 5449675"/>
              <a:gd name="connsiteX111" fmla="*/ 3528572 w 11372493"/>
              <a:gd name="connsiteY111" fmla="*/ 5268700 h 5449675"/>
              <a:gd name="connsiteX112" fmla="*/ 3403259 w 11372493"/>
              <a:gd name="connsiteY112" fmla="*/ 5230600 h 5449675"/>
              <a:gd name="connsiteX113" fmla="*/ 3287586 w 11372493"/>
              <a:gd name="connsiteY113" fmla="*/ 5173450 h 5449675"/>
              <a:gd name="connsiteX114" fmla="*/ 3036961 w 11372493"/>
              <a:gd name="connsiteY114" fmla="*/ 5249650 h 5449675"/>
              <a:gd name="connsiteX115" fmla="*/ 2612827 w 11372493"/>
              <a:gd name="connsiteY115" fmla="*/ 5221075 h 5449675"/>
              <a:gd name="connsiteX116" fmla="*/ 2526072 w 11372493"/>
              <a:gd name="connsiteY116" fmla="*/ 5268700 h 5449675"/>
              <a:gd name="connsiteX117" fmla="*/ 2448957 w 11372493"/>
              <a:gd name="connsiteY117" fmla="*/ 5230600 h 5449675"/>
              <a:gd name="connsiteX118" fmla="*/ 2342923 w 11372493"/>
              <a:gd name="connsiteY118" fmla="*/ 5278225 h 5449675"/>
              <a:gd name="connsiteX119" fmla="*/ 2150135 w 11372493"/>
              <a:gd name="connsiteY119" fmla="*/ 5211550 h 5449675"/>
              <a:gd name="connsiteX120" fmla="*/ 1918788 w 11372493"/>
              <a:gd name="connsiteY120" fmla="*/ 5344900 h 5449675"/>
              <a:gd name="connsiteX121" fmla="*/ 1860952 w 11372493"/>
              <a:gd name="connsiteY121" fmla="*/ 5278225 h 5449675"/>
              <a:gd name="connsiteX122" fmla="*/ 1860952 w 11372493"/>
              <a:gd name="connsiteY122" fmla="*/ 5316325 h 5449675"/>
              <a:gd name="connsiteX123" fmla="*/ 1812755 w 11372493"/>
              <a:gd name="connsiteY123" fmla="*/ 5278225 h 5449675"/>
              <a:gd name="connsiteX124" fmla="*/ 1735639 w 11372493"/>
              <a:gd name="connsiteY124" fmla="*/ 5316325 h 5449675"/>
              <a:gd name="connsiteX125" fmla="*/ 1639245 w 11372493"/>
              <a:gd name="connsiteY125" fmla="*/ 5259175 h 5449675"/>
              <a:gd name="connsiteX126" fmla="*/ 1118717 w 11372493"/>
              <a:gd name="connsiteY126" fmla="*/ 5363950 h 5449675"/>
              <a:gd name="connsiteX127" fmla="*/ 1109077 w 11372493"/>
              <a:gd name="connsiteY127" fmla="*/ 5297275 h 5449675"/>
              <a:gd name="connsiteX128" fmla="*/ 1080159 w 11372493"/>
              <a:gd name="connsiteY128" fmla="*/ 5325850 h 5449675"/>
              <a:gd name="connsiteX129" fmla="*/ 1003044 w 11372493"/>
              <a:gd name="connsiteY129" fmla="*/ 5287750 h 5449675"/>
              <a:gd name="connsiteX130" fmla="*/ 935568 w 11372493"/>
              <a:gd name="connsiteY130" fmla="*/ 5373475 h 5449675"/>
              <a:gd name="connsiteX131" fmla="*/ 887370 w 11372493"/>
              <a:gd name="connsiteY131" fmla="*/ 5278225 h 5449675"/>
              <a:gd name="connsiteX132" fmla="*/ 839173 w 11372493"/>
              <a:gd name="connsiteY132" fmla="*/ 5363950 h 5449675"/>
              <a:gd name="connsiteX133" fmla="*/ 800616 w 11372493"/>
              <a:gd name="connsiteY133" fmla="*/ 5306800 h 5449675"/>
              <a:gd name="connsiteX134" fmla="*/ 733140 w 11372493"/>
              <a:gd name="connsiteY134" fmla="*/ 5344900 h 5449675"/>
              <a:gd name="connsiteX135" fmla="*/ 684943 w 11372493"/>
              <a:gd name="connsiteY135" fmla="*/ 5449675 h 5449675"/>
              <a:gd name="connsiteX136" fmla="*/ 656024 w 11372493"/>
              <a:gd name="connsiteY136" fmla="*/ 5316325 h 5449675"/>
              <a:gd name="connsiteX137" fmla="*/ 588548 w 11372493"/>
              <a:gd name="connsiteY137" fmla="*/ 5363950 h 5449675"/>
              <a:gd name="connsiteX138" fmla="*/ 511433 w 11372493"/>
              <a:gd name="connsiteY138" fmla="*/ 5249650 h 5449675"/>
              <a:gd name="connsiteX139" fmla="*/ 472876 w 11372493"/>
              <a:gd name="connsiteY139" fmla="*/ 5325850 h 5449675"/>
              <a:gd name="connsiteX140" fmla="*/ 472876 w 11372493"/>
              <a:gd name="connsiteY140" fmla="*/ 5182975 h 5449675"/>
              <a:gd name="connsiteX141" fmla="*/ 424678 w 11372493"/>
              <a:gd name="connsiteY141" fmla="*/ 5306800 h 5449675"/>
              <a:gd name="connsiteX142" fmla="*/ 347563 w 11372493"/>
              <a:gd name="connsiteY142" fmla="*/ 5202025 h 5449675"/>
              <a:gd name="connsiteX143" fmla="*/ 260808 w 11372493"/>
              <a:gd name="connsiteY143" fmla="*/ 5259175 h 5449675"/>
              <a:gd name="connsiteX144" fmla="*/ 222251 w 11372493"/>
              <a:gd name="connsiteY144" fmla="*/ 5240125 h 5449675"/>
              <a:gd name="connsiteX145" fmla="*/ 125856 w 11372493"/>
              <a:gd name="connsiteY145" fmla="*/ 5306800 h 5449675"/>
              <a:gd name="connsiteX146" fmla="*/ 77659 w 11372493"/>
              <a:gd name="connsiteY146" fmla="*/ 5249650 h 5449675"/>
              <a:gd name="connsiteX147" fmla="*/ 19823 w 11372493"/>
              <a:gd name="connsiteY147" fmla="*/ 5344900 h 5449675"/>
              <a:gd name="connsiteX148" fmla="*/ 12700 w 11372493"/>
              <a:gd name="connsiteY148" fmla="*/ 4957817 h 5449675"/>
              <a:gd name="connsiteX149" fmla="*/ 16698 w 11372493"/>
              <a:gd name="connsiteY149" fmla="*/ 4957817 h 5449675"/>
              <a:gd name="connsiteX150" fmla="*/ 53908 w 11372493"/>
              <a:gd name="connsiteY150" fmla="*/ 3806566 h 5449675"/>
              <a:gd name="connsiteX151" fmla="*/ 55579 w 11372493"/>
              <a:gd name="connsiteY151" fmla="*/ 3805545 h 5449675"/>
              <a:gd name="connsiteX152" fmla="*/ 0 w 11372493"/>
              <a:gd name="connsiteY152" fmla="*/ 785004 h 5449675"/>
              <a:gd name="connsiteX153" fmla="*/ 28919 w 11372493"/>
              <a:gd name="connsiteY153" fmla="*/ 727854 h 5449675"/>
              <a:gd name="connsiteX154" fmla="*/ 86755 w 11372493"/>
              <a:gd name="connsiteY154" fmla="*/ 804054 h 5449675"/>
              <a:gd name="connsiteX155" fmla="*/ 28919 w 11372493"/>
              <a:gd name="connsiteY155" fmla="*/ 651654 h 5449675"/>
              <a:gd name="connsiteX156" fmla="*/ 67476 w 11372493"/>
              <a:gd name="connsiteY156" fmla="*/ 156354 h 5449675"/>
              <a:gd name="connsiteX157" fmla="*/ 9640 w 11372493"/>
              <a:gd name="connsiteY157" fmla="*/ 51579 h 5449675"/>
              <a:gd name="connsiteX158" fmla="*/ 183149 w 11372493"/>
              <a:gd name="connsiteY158" fmla="*/ 42054 h 5449675"/>
              <a:gd name="connsiteX159" fmla="*/ 1494110 w 11372493"/>
              <a:gd name="connsiteY159" fmla="*/ 61104 h 5449675"/>
              <a:gd name="connsiteX160" fmla="*/ 3161730 w 11372493"/>
              <a:gd name="connsiteY160" fmla="*/ 23004 h 5449675"/>
              <a:gd name="connsiteX161" fmla="*/ 3190648 w 11372493"/>
              <a:gd name="connsiteY161" fmla="*/ 80154 h 5449675"/>
              <a:gd name="connsiteX162" fmla="*/ 3152091 w 11372493"/>
              <a:gd name="connsiteY162" fmla="*/ 146829 h 5449675"/>
              <a:gd name="connsiteX163" fmla="*/ 3306321 w 11372493"/>
              <a:gd name="connsiteY163" fmla="*/ 23004 h 5449675"/>
              <a:gd name="connsiteX164" fmla="*/ 3698201 w 11372493"/>
              <a:gd name="connsiteY164" fmla="*/ 23004 h 5449675"/>
              <a:gd name="connsiteX165" fmla="*/ 3770228 w 11372493"/>
              <a:gd name="connsiteY165" fmla="*/ 19050 h 5449675"/>
              <a:gd name="connsiteX166" fmla="*/ 5081189 w 11372493"/>
              <a:gd name="connsiteY166" fmla="*/ 3810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24840 w 11372493"/>
              <a:gd name="connsiteY24" fmla="*/ 49578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56318 w 11372493"/>
              <a:gd name="connsiteY23" fmla="*/ 477366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372493" h="5449675">
                <a:moveTo>
                  <a:pt x="11331739" y="3861579"/>
                </a:moveTo>
                <a:lnTo>
                  <a:pt x="11337477" y="3874412"/>
                </a:lnTo>
                <a:lnTo>
                  <a:pt x="11333935" y="3861579"/>
                </a:lnTo>
                <a:lnTo>
                  <a:pt x="11331739" y="3861579"/>
                </a:lnTo>
                <a:close/>
                <a:moveTo>
                  <a:pt x="6748808" y="0"/>
                </a:moveTo>
                <a:lnTo>
                  <a:pt x="6777727" y="57150"/>
                </a:lnTo>
                <a:lnTo>
                  <a:pt x="6739169" y="123825"/>
                </a:lnTo>
                <a:lnTo>
                  <a:pt x="6893400" y="0"/>
                </a:lnTo>
                <a:lnTo>
                  <a:pt x="7780226" y="38100"/>
                </a:lnTo>
                <a:cubicBezTo>
                  <a:pt x="7780409" y="39483"/>
                  <a:pt x="7780591" y="40866"/>
                  <a:pt x="7780774" y="42249"/>
                </a:cubicBezTo>
                <a:lnTo>
                  <a:pt x="9078311" y="61104"/>
                </a:lnTo>
                <a:lnTo>
                  <a:pt x="10745931" y="23004"/>
                </a:lnTo>
                <a:lnTo>
                  <a:pt x="10774849" y="80154"/>
                </a:lnTo>
                <a:lnTo>
                  <a:pt x="10736291" y="146829"/>
                </a:lnTo>
                <a:lnTo>
                  <a:pt x="10890522" y="23004"/>
                </a:lnTo>
                <a:lnTo>
                  <a:pt x="11353214" y="23004"/>
                </a:lnTo>
                <a:lnTo>
                  <a:pt x="11372493" y="2737629"/>
                </a:lnTo>
                <a:lnTo>
                  <a:pt x="11208623" y="2775729"/>
                </a:lnTo>
                <a:lnTo>
                  <a:pt x="11314656" y="2756679"/>
                </a:lnTo>
                <a:lnTo>
                  <a:pt x="11362854" y="2842404"/>
                </a:lnTo>
                <a:lnTo>
                  <a:pt x="11362854" y="3261504"/>
                </a:lnTo>
                <a:lnTo>
                  <a:pt x="11362854" y="3966354"/>
                </a:lnTo>
                <a:lnTo>
                  <a:pt x="11359479" y="3954127"/>
                </a:lnTo>
                <a:cubicBezTo>
                  <a:pt x="11358425" y="4227307"/>
                  <a:pt x="11357372" y="4500487"/>
                  <a:pt x="11356318" y="4773667"/>
                </a:cubicBezTo>
                <a:lnTo>
                  <a:pt x="11337540" y="4907017"/>
                </a:lnTo>
                <a:lnTo>
                  <a:pt x="11356590" y="5287750"/>
                </a:lnTo>
                <a:lnTo>
                  <a:pt x="11295921" y="5278225"/>
                </a:lnTo>
                <a:lnTo>
                  <a:pt x="11218806" y="5278225"/>
                </a:lnTo>
                <a:lnTo>
                  <a:pt x="11112772" y="5268700"/>
                </a:lnTo>
                <a:lnTo>
                  <a:pt x="10987460" y="5230600"/>
                </a:lnTo>
                <a:lnTo>
                  <a:pt x="10871787" y="5173450"/>
                </a:lnTo>
                <a:lnTo>
                  <a:pt x="10621162" y="5249650"/>
                </a:lnTo>
                <a:lnTo>
                  <a:pt x="10197027" y="5221075"/>
                </a:lnTo>
                <a:lnTo>
                  <a:pt x="10110273" y="5268700"/>
                </a:lnTo>
                <a:lnTo>
                  <a:pt x="10033157" y="5230600"/>
                </a:lnTo>
                <a:lnTo>
                  <a:pt x="9927124" y="5278225"/>
                </a:lnTo>
                <a:lnTo>
                  <a:pt x="9734335" y="5211550"/>
                </a:lnTo>
                <a:lnTo>
                  <a:pt x="9502989" y="5344900"/>
                </a:lnTo>
                <a:lnTo>
                  <a:pt x="9445153" y="5278225"/>
                </a:lnTo>
                <a:lnTo>
                  <a:pt x="9445153" y="5316325"/>
                </a:lnTo>
                <a:lnTo>
                  <a:pt x="9396956" y="5278225"/>
                </a:lnTo>
                <a:lnTo>
                  <a:pt x="9319840" y="5316325"/>
                </a:lnTo>
                <a:lnTo>
                  <a:pt x="9223446" y="5259175"/>
                </a:lnTo>
                <a:lnTo>
                  <a:pt x="8702917" y="5363950"/>
                </a:lnTo>
                <a:lnTo>
                  <a:pt x="8693278" y="5297275"/>
                </a:lnTo>
                <a:lnTo>
                  <a:pt x="8664360" y="5325850"/>
                </a:lnTo>
                <a:lnTo>
                  <a:pt x="8587244" y="5287750"/>
                </a:lnTo>
                <a:lnTo>
                  <a:pt x="8519769" y="5373475"/>
                </a:lnTo>
                <a:lnTo>
                  <a:pt x="8471571" y="5278225"/>
                </a:lnTo>
                <a:lnTo>
                  <a:pt x="8423374" y="5363950"/>
                </a:lnTo>
                <a:lnTo>
                  <a:pt x="8384817" y="5306800"/>
                </a:lnTo>
                <a:lnTo>
                  <a:pt x="8317341" y="5344900"/>
                </a:lnTo>
                <a:lnTo>
                  <a:pt x="8269143" y="5449675"/>
                </a:lnTo>
                <a:lnTo>
                  <a:pt x="8240226" y="5316325"/>
                </a:lnTo>
                <a:lnTo>
                  <a:pt x="8172750" y="5363950"/>
                </a:lnTo>
                <a:lnTo>
                  <a:pt x="8095634" y="5249650"/>
                </a:lnTo>
                <a:lnTo>
                  <a:pt x="8057077" y="5325850"/>
                </a:lnTo>
                <a:lnTo>
                  <a:pt x="8057077" y="5182975"/>
                </a:lnTo>
                <a:lnTo>
                  <a:pt x="8008880" y="5306800"/>
                </a:lnTo>
                <a:lnTo>
                  <a:pt x="7931764" y="5202025"/>
                </a:lnTo>
                <a:lnTo>
                  <a:pt x="7845009" y="5259175"/>
                </a:lnTo>
                <a:lnTo>
                  <a:pt x="7806452" y="5240125"/>
                </a:lnTo>
                <a:lnTo>
                  <a:pt x="7710058" y="5306800"/>
                </a:lnTo>
                <a:lnTo>
                  <a:pt x="7661860" y="5249650"/>
                </a:lnTo>
                <a:lnTo>
                  <a:pt x="7604024" y="5344900"/>
                </a:lnTo>
                <a:cubicBezTo>
                  <a:pt x="7603770" y="5331078"/>
                  <a:pt x="7603515" y="5317255"/>
                  <a:pt x="7603261" y="5303433"/>
                </a:cubicBezTo>
                <a:lnTo>
                  <a:pt x="7597621" y="5352376"/>
                </a:lnTo>
                <a:lnTo>
                  <a:pt x="7298799" y="5255221"/>
                </a:lnTo>
                <a:lnTo>
                  <a:pt x="7221684" y="5255221"/>
                </a:lnTo>
                <a:lnTo>
                  <a:pt x="7115650" y="5245696"/>
                </a:lnTo>
                <a:lnTo>
                  <a:pt x="6990337" y="5207596"/>
                </a:lnTo>
                <a:lnTo>
                  <a:pt x="6874664" y="5150446"/>
                </a:lnTo>
                <a:lnTo>
                  <a:pt x="6624040" y="5226646"/>
                </a:lnTo>
                <a:lnTo>
                  <a:pt x="6199905" y="5198071"/>
                </a:lnTo>
                <a:lnTo>
                  <a:pt x="6113150" y="5245696"/>
                </a:lnTo>
                <a:lnTo>
                  <a:pt x="6036035" y="5207596"/>
                </a:lnTo>
                <a:lnTo>
                  <a:pt x="5930001" y="5255221"/>
                </a:lnTo>
                <a:lnTo>
                  <a:pt x="5737213" y="5188546"/>
                </a:lnTo>
                <a:lnTo>
                  <a:pt x="5505867" y="5321896"/>
                </a:lnTo>
                <a:lnTo>
                  <a:pt x="5448031" y="5255221"/>
                </a:lnTo>
                <a:lnTo>
                  <a:pt x="5448031" y="5293321"/>
                </a:lnTo>
                <a:lnTo>
                  <a:pt x="5399833" y="5255221"/>
                </a:lnTo>
                <a:lnTo>
                  <a:pt x="5322718" y="5293321"/>
                </a:lnTo>
                <a:lnTo>
                  <a:pt x="5226324" y="5236171"/>
                </a:lnTo>
                <a:lnTo>
                  <a:pt x="4705795" y="5340946"/>
                </a:lnTo>
                <a:lnTo>
                  <a:pt x="4696156" y="5274271"/>
                </a:lnTo>
                <a:lnTo>
                  <a:pt x="4667238" y="5302846"/>
                </a:lnTo>
                <a:lnTo>
                  <a:pt x="4590122" y="5264746"/>
                </a:lnTo>
                <a:lnTo>
                  <a:pt x="4522646" y="5350471"/>
                </a:lnTo>
                <a:lnTo>
                  <a:pt x="4474449" y="5255221"/>
                </a:lnTo>
                <a:lnTo>
                  <a:pt x="4426252" y="5340946"/>
                </a:lnTo>
                <a:lnTo>
                  <a:pt x="4387695" y="5283796"/>
                </a:lnTo>
                <a:lnTo>
                  <a:pt x="4320218" y="5321896"/>
                </a:lnTo>
                <a:lnTo>
                  <a:pt x="4272021" y="5426671"/>
                </a:lnTo>
                <a:lnTo>
                  <a:pt x="4243103" y="5293321"/>
                </a:lnTo>
                <a:lnTo>
                  <a:pt x="4175627" y="5340946"/>
                </a:lnTo>
                <a:lnTo>
                  <a:pt x="4098512" y="5226646"/>
                </a:lnTo>
                <a:lnTo>
                  <a:pt x="4059954" y="5302846"/>
                </a:lnTo>
                <a:lnTo>
                  <a:pt x="4059954" y="5159971"/>
                </a:lnTo>
                <a:lnTo>
                  <a:pt x="4011757" y="5283796"/>
                </a:lnTo>
                <a:lnTo>
                  <a:pt x="3934642" y="5179021"/>
                </a:lnTo>
                <a:lnTo>
                  <a:pt x="3847887" y="5236171"/>
                </a:lnTo>
                <a:lnTo>
                  <a:pt x="3809329" y="5217121"/>
                </a:lnTo>
                <a:lnTo>
                  <a:pt x="3740640" y="5264634"/>
                </a:lnTo>
                <a:lnTo>
                  <a:pt x="3740640" y="5383000"/>
                </a:lnTo>
                <a:lnTo>
                  <a:pt x="3713207" y="5283608"/>
                </a:lnTo>
                <a:lnTo>
                  <a:pt x="3712935" y="5283796"/>
                </a:lnTo>
                <a:lnTo>
                  <a:pt x="3708237" y="5278225"/>
                </a:lnTo>
                <a:lnTo>
                  <a:pt x="3634605" y="5278225"/>
                </a:lnTo>
                <a:lnTo>
                  <a:pt x="3633481" y="5278124"/>
                </a:lnTo>
                <a:lnTo>
                  <a:pt x="3606901" y="5321896"/>
                </a:lnTo>
                <a:cubicBezTo>
                  <a:pt x="3606618" y="5306484"/>
                  <a:pt x="3606334" y="5291072"/>
                  <a:pt x="3606051" y="5275660"/>
                </a:cubicBezTo>
                <a:lnTo>
                  <a:pt x="3528572" y="5268700"/>
                </a:lnTo>
                <a:lnTo>
                  <a:pt x="3403259" y="5230600"/>
                </a:lnTo>
                <a:lnTo>
                  <a:pt x="3287586" y="5173450"/>
                </a:lnTo>
                <a:lnTo>
                  <a:pt x="3036961" y="5249650"/>
                </a:lnTo>
                <a:lnTo>
                  <a:pt x="2612827" y="5221075"/>
                </a:lnTo>
                <a:lnTo>
                  <a:pt x="2526072" y="5268700"/>
                </a:lnTo>
                <a:lnTo>
                  <a:pt x="2448957" y="5230600"/>
                </a:lnTo>
                <a:lnTo>
                  <a:pt x="2342923" y="5278225"/>
                </a:lnTo>
                <a:lnTo>
                  <a:pt x="2150135" y="5211550"/>
                </a:lnTo>
                <a:lnTo>
                  <a:pt x="1918788" y="5344900"/>
                </a:lnTo>
                <a:lnTo>
                  <a:pt x="1860952" y="5278225"/>
                </a:lnTo>
                <a:lnTo>
                  <a:pt x="1860952" y="5316325"/>
                </a:lnTo>
                <a:lnTo>
                  <a:pt x="1812755" y="5278225"/>
                </a:lnTo>
                <a:lnTo>
                  <a:pt x="1735639" y="5316325"/>
                </a:lnTo>
                <a:lnTo>
                  <a:pt x="1639245" y="5259175"/>
                </a:lnTo>
                <a:lnTo>
                  <a:pt x="1118717" y="5363950"/>
                </a:lnTo>
                <a:lnTo>
                  <a:pt x="1109077" y="5297275"/>
                </a:lnTo>
                <a:lnTo>
                  <a:pt x="1080159" y="5325850"/>
                </a:lnTo>
                <a:lnTo>
                  <a:pt x="1003044" y="5287750"/>
                </a:lnTo>
                <a:lnTo>
                  <a:pt x="935568" y="5373475"/>
                </a:lnTo>
                <a:lnTo>
                  <a:pt x="887370" y="5278225"/>
                </a:lnTo>
                <a:lnTo>
                  <a:pt x="839173" y="5363950"/>
                </a:lnTo>
                <a:lnTo>
                  <a:pt x="800616" y="5306800"/>
                </a:lnTo>
                <a:lnTo>
                  <a:pt x="733140" y="5344900"/>
                </a:lnTo>
                <a:lnTo>
                  <a:pt x="684943" y="5449675"/>
                </a:lnTo>
                <a:lnTo>
                  <a:pt x="656024" y="5316325"/>
                </a:lnTo>
                <a:lnTo>
                  <a:pt x="588548" y="5363950"/>
                </a:lnTo>
                <a:lnTo>
                  <a:pt x="511433" y="5249650"/>
                </a:lnTo>
                <a:lnTo>
                  <a:pt x="472876" y="5325850"/>
                </a:lnTo>
                <a:lnTo>
                  <a:pt x="472876" y="5182975"/>
                </a:lnTo>
                <a:lnTo>
                  <a:pt x="424678" y="5306800"/>
                </a:lnTo>
                <a:lnTo>
                  <a:pt x="347563" y="5202025"/>
                </a:lnTo>
                <a:lnTo>
                  <a:pt x="260808" y="5259175"/>
                </a:lnTo>
                <a:lnTo>
                  <a:pt x="222251" y="5240125"/>
                </a:lnTo>
                <a:lnTo>
                  <a:pt x="125856" y="5306800"/>
                </a:lnTo>
                <a:lnTo>
                  <a:pt x="77659" y="5249650"/>
                </a:lnTo>
                <a:lnTo>
                  <a:pt x="19823" y="5344900"/>
                </a:lnTo>
                <a:lnTo>
                  <a:pt x="12700" y="4957817"/>
                </a:lnTo>
                <a:lnTo>
                  <a:pt x="16698" y="4957817"/>
                </a:lnTo>
                <a:lnTo>
                  <a:pt x="53908" y="3806566"/>
                </a:lnTo>
                <a:lnTo>
                  <a:pt x="55579" y="3805545"/>
                </a:lnTo>
                <a:lnTo>
                  <a:pt x="0" y="785004"/>
                </a:lnTo>
                <a:lnTo>
                  <a:pt x="28919" y="727854"/>
                </a:lnTo>
                <a:lnTo>
                  <a:pt x="86755" y="804054"/>
                </a:lnTo>
                <a:lnTo>
                  <a:pt x="28919" y="651654"/>
                </a:lnTo>
                <a:lnTo>
                  <a:pt x="67476" y="156354"/>
                </a:lnTo>
                <a:lnTo>
                  <a:pt x="9640" y="51579"/>
                </a:lnTo>
                <a:lnTo>
                  <a:pt x="183149" y="42054"/>
                </a:lnTo>
                <a:lnTo>
                  <a:pt x="1494110" y="61104"/>
                </a:lnTo>
                <a:lnTo>
                  <a:pt x="3161730" y="23004"/>
                </a:lnTo>
                <a:lnTo>
                  <a:pt x="3190648" y="80154"/>
                </a:lnTo>
                <a:lnTo>
                  <a:pt x="3152091" y="146829"/>
                </a:lnTo>
                <a:lnTo>
                  <a:pt x="3306321" y="23004"/>
                </a:lnTo>
                <a:lnTo>
                  <a:pt x="3698201" y="23004"/>
                </a:lnTo>
                <a:lnTo>
                  <a:pt x="3770228" y="19050"/>
                </a:lnTo>
                <a:lnTo>
                  <a:pt x="5081189" y="38100"/>
                </a:lnTo>
                <a:lnTo>
                  <a:pt x="6748808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rot="18740641">
            <a:off x="82648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 rot="2859359" flipH="1">
            <a:off x="11206460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6694" y="52476"/>
            <a:ext cx="474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게임 실행 흐름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17726" y="5604831"/>
            <a:ext cx="11026574" cy="619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691729" y="5820265"/>
            <a:ext cx="1131888" cy="1023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3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23616" y="5820265"/>
            <a:ext cx="1131888" cy="1023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4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2691729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823616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4955504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565" y="6172543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1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컨셉</a:t>
            </a:r>
            <a:endParaRPr lang="en-US" altLang="ko-KR" sz="1100" dirty="0">
              <a:solidFill>
                <a:srgbClr val="FF9999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58647" y="6172543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2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실행 흐름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313B2EE-CAD4-CC72-3046-A6349495EF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19" y="1965591"/>
            <a:ext cx="3100775" cy="27072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1D86FE-4302-BD84-E760-1ED6427600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30" y="2063948"/>
            <a:ext cx="3973939" cy="26089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1A9D056-ACD9-7C7C-2D50-F23669338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305" y="1965591"/>
            <a:ext cx="3100775" cy="27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6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7"/>
    </mc:Choice>
    <mc:Fallback>
      <p:transition spd="slow" advTm="94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>
            <a:off x="393386" y="674756"/>
            <a:ext cx="11372493" cy="5449675"/>
          </a:xfrm>
          <a:custGeom>
            <a:avLst/>
            <a:gdLst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6748808 w 11372493"/>
              <a:gd name="connsiteY3" fmla="*/ 0 h 5449675"/>
              <a:gd name="connsiteX4" fmla="*/ 6777727 w 11372493"/>
              <a:gd name="connsiteY4" fmla="*/ 57150 h 5449675"/>
              <a:gd name="connsiteX5" fmla="*/ 6739169 w 11372493"/>
              <a:gd name="connsiteY5" fmla="*/ 123825 h 5449675"/>
              <a:gd name="connsiteX6" fmla="*/ 6893400 w 11372493"/>
              <a:gd name="connsiteY6" fmla="*/ 0 h 5449675"/>
              <a:gd name="connsiteX7" fmla="*/ 7780226 w 11372493"/>
              <a:gd name="connsiteY7" fmla="*/ 38100 h 5449675"/>
              <a:gd name="connsiteX8" fmla="*/ 7780774 w 11372493"/>
              <a:gd name="connsiteY8" fmla="*/ 42249 h 5449675"/>
              <a:gd name="connsiteX9" fmla="*/ 9078311 w 11372493"/>
              <a:gd name="connsiteY9" fmla="*/ 61104 h 5449675"/>
              <a:gd name="connsiteX10" fmla="*/ 10745931 w 11372493"/>
              <a:gd name="connsiteY10" fmla="*/ 23004 h 5449675"/>
              <a:gd name="connsiteX11" fmla="*/ 10774849 w 11372493"/>
              <a:gd name="connsiteY11" fmla="*/ 80154 h 5449675"/>
              <a:gd name="connsiteX12" fmla="*/ 10736291 w 11372493"/>
              <a:gd name="connsiteY12" fmla="*/ 146829 h 5449675"/>
              <a:gd name="connsiteX13" fmla="*/ 10890522 w 11372493"/>
              <a:gd name="connsiteY13" fmla="*/ 23004 h 5449675"/>
              <a:gd name="connsiteX14" fmla="*/ 11353214 w 11372493"/>
              <a:gd name="connsiteY14" fmla="*/ 23004 h 5449675"/>
              <a:gd name="connsiteX15" fmla="*/ 11372493 w 11372493"/>
              <a:gd name="connsiteY15" fmla="*/ 2737629 h 5449675"/>
              <a:gd name="connsiteX16" fmla="*/ 11208623 w 11372493"/>
              <a:gd name="connsiteY16" fmla="*/ 2775729 h 5449675"/>
              <a:gd name="connsiteX17" fmla="*/ 11314656 w 11372493"/>
              <a:gd name="connsiteY17" fmla="*/ 2756679 h 5449675"/>
              <a:gd name="connsiteX18" fmla="*/ 11362854 w 11372493"/>
              <a:gd name="connsiteY18" fmla="*/ 2842404 h 5449675"/>
              <a:gd name="connsiteX19" fmla="*/ 11362854 w 11372493"/>
              <a:gd name="connsiteY19" fmla="*/ 3261504 h 5449675"/>
              <a:gd name="connsiteX20" fmla="*/ 11362854 w 11372493"/>
              <a:gd name="connsiteY20" fmla="*/ 3966354 h 5449675"/>
              <a:gd name="connsiteX21" fmla="*/ 11359479 w 11372493"/>
              <a:gd name="connsiteY21" fmla="*/ 3954127 h 5449675"/>
              <a:gd name="connsiteX22" fmla="*/ 11324568 w 11372493"/>
              <a:gd name="connsiteY22" fmla="*/ 4957817 h 5449675"/>
              <a:gd name="connsiteX23" fmla="*/ 11324840 w 11372493"/>
              <a:gd name="connsiteY23" fmla="*/ 4957817 h 5449675"/>
              <a:gd name="connsiteX24" fmla="*/ 11324840 w 11372493"/>
              <a:gd name="connsiteY24" fmla="*/ 5383000 h 5449675"/>
              <a:gd name="connsiteX25" fmla="*/ 11295921 w 11372493"/>
              <a:gd name="connsiteY25" fmla="*/ 5278225 h 5449675"/>
              <a:gd name="connsiteX26" fmla="*/ 11218806 w 11372493"/>
              <a:gd name="connsiteY26" fmla="*/ 5278225 h 5449675"/>
              <a:gd name="connsiteX27" fmla="*/ 11112772 w 11372493"/>
              <a:gd name="connsiteY27" fmla="*/ 5268700 h 5449675"/>
              <a:gd name="connsiteX28" fmla="*/ 10987460 w 11372493"/>
              <a:gd name="connsiteY28" fmla="*/ 5230600 h 5449675"/>
              <a:gd name="connsiteX29" fmla="*/ 10871787 w 11372493"/>
              <a:gd name="connsiteY29" fmla="*/ 5173450 h 5449675"/>
              <a:gd name="connsiteX30" fmla="*/ 10621162 w 11372493"/>
              <a:gd name="connsiteY30" fmla="*/ 5249650 h 5449675"/>
              <a:gd name="connsiteX31" fmla="*/ 10197027 w 11372493"/>
              <a:gd name="connsiteY31" fmla="*/ 5221075 h 5449675"/>
              <a:gd name="connsiteX32" fmla="*/ 10110273 w 11372493"/>
              <a:gd name="connsiteY32" fmla="*/ 5268700 h 5449675"/>
              <a:gd name="connsiteX33" fmla="*/ 10033157 w 11372493"/>
              <a:gd name="connsiteY33" fmla="*/ 5230600 h 5449675"/>
              <a:gd name="connsiteX34" fmla="*/ 9927124 w 11372493"/>
              <a:gd name="connsiteY34" fmla="*/ 5278225 h 5449675"/>
              <a:gd name="connsiteX35" fmla="*/ 9734335 w 11372493"/>
              <a:gd name="connsiteY35" fmla="*/ 5211550 h 5449675"/>
              <a:gd name="connsiteX36" fmla="*/ 9502989 w 11372493"/>
              <a:gd name="connsiteY36" fmla="*/ 5344900 h 5449675"/>
              <a:gd name="connsiteX37" fmla="*/ 9445153 w 11372493"/>
              <a:gd name="connsiteY37" fmla="*/ 5278225 h 5449675"/>
              <a:gd name="connsiteX38" fmla="*/ 9445153 w 11372493"/>
              <a:gd name="connsiteY38" fmla="*/ 5316325 h 5449675"/>
              <a:gd name="connsiteX39" fmla="*/ 9396956 w 11372493"/>
              <a:gd name="connsiteY39" fmla="*/ 5278225 h 5449675"/>
              <a:gd name="connsiteX40" fmla="*/ 9319840 w 11372493"/>
              <a:gd name="connsiteY40" fmla="*/ 5316325 h 5449675"/>
              <a:gd name="connsiteX41" fmla="*/ 9223446 w 11372493"/>
              <a:gd name="connsiteY41" fmla="*/ 5259175 h 5449675"/>
              <a:gd name="connsiteX42" fmla="*/ 8702917 w 11372493"/>
              <a:gd name="connsiteY42" fmla="*/ 5363950 h 5449675"/>
              <a:gd name="connsiteX43" fmla="*/ 8693278 w 11372493"/>
              <a:gd name="connsiteY43" fmla="*/ 5297275 h 5449675"/>
              <a:gd name="connsiteX44" fmla="*/ 8664360 w 11372493"/>
              <a:gd name="connsiteY44" fmla="*/ 5325850 h 5449675"/>
              <a:gd name="connsiteX45" fmla="*/ 8587244 w 11372493"/>
              <a:gd name="connsiteY45" fmla="*/ 5287750 h 5449675"/>
              <a:gd name="connsiteX46" fmla="*/ 8519769 w 11372493"/>
              <a:gd name="connsiteY46" fmla="*/ 5373475 h 5449675"/>
              <a:gd name="connsiteX47" fmla="*/ 8471571 w 11372493"/>
              <a:gd name="connsiteY47" fmla="*/ 5278225 h 5449675"/>
              <a:gd name="connsiteX48" fmla="*/ 8423374 w 11372493"/>
              <a:gd name="connsiteY48" fmla="*/ 5363950 h 5449675"/>
              <a:gd name="connsiteX49" fmla="*/ 8384817 w 11372493"/>
              <a:gd name="connsiteY49" fmla="*/ 5306800 h 5449675"/>
              <a:gd name="connsiteX50" fmla="*/ 8317341 w 11372493"/>
              <a:gd name="connsiteY50" fmla="*/ 5344900 h 5449675"/>
              <a:gd name="connsiteX51" fmla="*/ 8269143 w 11372493"/>
              <a:gd name="connsiteY51" fmla="*/ 5449675 h 5449675"/>
              <a:gd name="connsiteX52" fmla="*/ 8240226 w 11372493"/>
              <a:gd name="connsiteY52" fmla="*/ 5316325 h 5449675"/>
              <a:gd name="connsiteX53" fmla="*/ 8172750 w 11372493"/>
              <a:gd name="connsiteY53" fmla="*/ 5363950 h 5449675"/>
              <a:gd name="connsiteX54" fmla="*/ 8095634 w 11372493"/>
              <a:gd name="connsiteY54" fmla="*/ 5249650 h 5449675"/>
              <a:gd name="connsiteX55" fmla="*/ 8057077 w 11372493"/>
              <a:gd name="connsiteY55" fmla="*/ 5325850 h 5449675"/>
              <a:gd name="connsiteX56" fmla="*/ 8057077 w 11372493"/>
              <a:gd name="connsiteY56" fmla="*/ 5182975 h 5449675"/>
              <a:gd name="connsiteX57" fmla="*/ 8008880 w 11372493"/>
              <a:gd name="connsiteY57" fmla="*/ 5306800 h 5449675"/>
              <a:gd name="connsiteX58" fmla="*/ 7931764 w 11372493"/>
              <a:gd name="connsiteY58" fmla="*/ 5202025 h 5449675"/>
              <a:gd name="connsiteX59" fmla="*/ 7845009 w 11372493"/>
              <a:gd name="connsiteY59" fmla="*/ 5259175 h 5449675"/>
              <a:gd name="connsiteX60" fmla="*/ 7806452 w 11372493"/>
              <a:gd name="connsiteY60" fmla="*/ 5240125 h 5449675"/>
              <a:gd name="connsiteX61" fmla="*/ 7710058 w 11372493"/>
              <a:gd name="connsiteY61" fmla="*/ 5306800 h 5449675"/>
              <a:gd name="connsiteX62" fmla="*/ 7661860 w 11372493"/>
              <a:gd name="connsiteY62" fmla="*/ 5249650 h 5449675"/>
              <a:gd name="connsiteX63" fmla="*/ 7604024 w 11372493"/>
              <a:gd name="connsiteY63" fmla="*/ 5344900 h 5449675"/>
              <a:gd name="connsiteX64" fmla="*/ 7603261 w 11372493"/>
              <a:gd name="connsiteY64" fmla="*/ 5303433 h 5449675"/>
              <a:gd name="connsiteX65" fmla="*/ 7597621 w 11372493"/>
              <a:gd name="connsiteY65" fmla="*/ 5352376 h 5449675"/>
              <a:gd name="connsiteX66" fmla="*/ 7298799 w 11372493"/>
              <a:gd name="connsiteY66" fmla="*/ 5255221 h 5449675"/>
              <a:gd name="connsiteX67" fmla="*/ 7221684 w 11372493"/>
              <a:gd name="connsiteY67" fmla="*/ 5255221 h 5449675"/>
              <a:gd name="connsiteX68" fmla="*/ 7115650 w 11372493"/>
              <a:gd name="connsiteY68" fmla="*/ 5245696 h 5449675"/>
              <a:gd name="connsiteX69" fmla="*/ 6990337 w 11372493"/>
              <a:gd name="connsiteY69" fmla="*/ 5207596 h 5449675"/>
              <a:gd name="connsiteX70" fmla="*/ 6874664 w 11372493"/>
              <a:gd name="connsiteY70" fmla="*/ 5150446 h 5449675"/>
              <a:gd name="connsiteX71" fmla="*/ 6624040 w 11372493"/>
              <a:gd name="connsiteY71" fmla="*/ 5226646 h 5449675"/>
              <a:gd name="connsiteX72" fmla="*/ 6199905 w 11372493"/>
              <a:gd name="connsiteY72" fmla="*/ 5198071 h 5449675"/>
              <a:gd name="connsiteX73" fmla="*/ 6113150 w 11372493"/>
              <a:gd name="connsiteY73" fmla="*/ 5245696 h 5449675"/>
              <a:gd name="connsiteX74" fmla="*/ 6036035 w 11372493"/>
              <a:gd name="connsiteY74" fmla="*/ 5207596 h 5449675"/>
              <a:gd name="connsiteX75" fmla="*/ 5930001 w 11372493"/>
              <a:gd name="connsiteY75" fmla="*/ 5255221 h 5449675"/>
              <a:gd name="connsiteX76" fmla="*/ 5737213 w 11372493"/>
              <a:gd name="connsiteY76" fmla="*/ 5188546 h 5449675"/>
              <a:gd name="connsiteX77" fmla="*/ 5505867 w 11372493"/>
              <a:gd name="connsiteY77" fmla="*/ 5321896 h 5449675"/>
              <a:gd name="connsiteX78" fmla="*/ 5448031 w 11372493"/>
              <a:gd name="connsiteY78" fmla="*/ 5255221 h 5449675"/>
              <a:gd name="connsiteX79" fmla="*/ 5448031 w 11372493"/>
              <a:gd name="connsiteY79" fmla="*/ 5293321 h 5449675"/>
              <a:gd name="connsiteX80" fmla="*/ 5399833 w 11372493"/>
              <a:gd name="connsiteY80" fmla="*/ 5255221 h 5449675"/>
              <a:gd name="connsiteX81" fmla="*/ 5322718 w 11372493"/>
              <a:gd name="connsiteY81" fmla="*/ 5293321 h 5449675"/>
              <a:gd name="connsiteX82" fmla="*/ 5226324 w 11372493"/>
              <a:gd name="connsiteY82" fmla="*/ 5236171 h 5449675"/>
              <a:gd name="connsiteX83" fmla="*/ 4705795 w 11372493"/>
              <a:gd name="connsiteY83" fmla="*/ 5340946 h 5449675"/>
              <a:gd name="connsiteX84" fmla="*/ 4696156 w 11372493"/>
              <a:gd name="connsiteY84" fmla="*/ 5274271 h 5449675"/>
              <a:gd name="connsiteX85" fmla="*/ 4667238 w 11372493"/>
              <a:gd name="connsiteY85" fmla="*/ 5302846 h 5449675"/>
              <a:gd name="connsiteX86" fmla="*/ 4590122 w 11372493"/>
              <a:gd name="connsiteY86" fmla="*/ 5264746 h 5449675"/>
              <a:gd name="connsiteX87" fmla="*/ 4522646 w 11372493"/>
              <a:gd name="connsiteY87" fmla="*/ 5350471 h 5449675"/>
              <a:gd name="connsiteX88" fmla="*/ 4474449 w 11372493"/>
              <a:gd name="connsiteY88" fmla="*/ 5255221 h 5449675"/>
              <a:gd name="connsiteX89" fmla="*/ 4426252 w 11372493"/>
              <a:gd name="connsiteY89" fmla="*/ 5340946 h 5449675"/>
              <a:gd name="connsiteX90" fmla="*/ 4387695 w 11372493"/>
              <a:gd name="connsiteY90" fmla="*/ 5283796 h 5449675"/>
              <a:gd name="connsiteX91" fmla="*/ 4320218 w 11372493"/>
              <a:gd name="connsiteY91" fmla="*/ 5321896 h 5449675"/>
              <a:gd name="connsiteX92" fmla="*/ 4272021 w 11372493"/>
              <a:gd name="connsiteY92" fmla="*/ 5426671 h 5449675"/>
              <a:gd name="connsiteX93" fmla="*/ 4243103 w 11372493"/>
              <a:gd name="connsiteY93" fmla="*/ 5293321 h 5449675"/>
              <a:gd name="connsiteX94" fmla="*/ 4175627 w 11372493"/>
              <a:gd name="connsiteY94" fmla="*/ 5340946 h 5449675"/>
              <a:gd name="connsiteX95" fmla="*/ 4098512 w 11372493"/>
              <a:gd name="connsiteY95" fmla="*/ 5226646 h 5449675"/>
              <a:gd name="connsiteX96" fmla="*/ 4059954 w 11372493"/>
              <a:gd name="connsiteY96" fmla="*/ 5302846 h 5449675"/>
              <a:gd name="connsiteX97" fmla="*/ 4059954 w 11372493"/>
              <a:gd name="connsiteY97" fmla="*/ 5159971 h 5449675"/>
              <a:gd name="connsiteX98" fmla="*/ 4011757 w 11372493"/>
              <a:gd name="connsiteY98" fmla="*/ 5283796 h 5449675"/>
              <a:gd name="connsiteX99" fmla="*/ 3934642 w 11372493"/>
              <a:gd name="connsiteY99" fmla="*/ 5179021 h 5449675"/>
              <a:gd name="connsiteX100" fmla="*/ 3847887 w 11372493"/>
              <a:gd name="connsiteY100" fmla="*/ 5236171 h 5449675"/>
              <a:gd name="connsiteX101" fmla="*/ 3809329 w 11372493"/>
              <a:gd name="connsiteY101" fmla="*/ 5217121 h 5449675"/>
              <a:gd name="connsiteX102" fmla="*/ 3740640 w 11372493"/>
              <a:gd name="connsiteY102" fmla="*/ 5264634 h 5449675"/>
              <a:gd name="connsiteX103" fmla="*/ 3740640 w 11372493"/>
              <a:gd name="connsiteY103" fmla="*/ 5383000 h 5449675"/>
              <a:gd name="connsiteX104" fmla="*/ 3713207 w 11372493"/>
              <a:gd name="connsiteY104" fmla="*/ 5283608 h 5449675"/>
              <a:gd name="connsiteX105" fmla="*/ 3712935 w 11372493"/>
              <a:gd name="connsiteY105" fmla="*/ 5283796 h 5449675"/>
              <a:gd name="connsiteX106" fmla="*/ 3708237 w 11372493"/>
              <a:gd name="connsiteY106" fmla="*/ 5278225 h 5449675"/>
              <a:gd name="connsiteX107" fmla="*/ 3634605 w 11372493"/>
              <a:gd name="connsiteY107" fmla="*/ 5278225 h 5449675"/>
              <a:gd name="connsiteX108" fmla="*/ 3633481 w 11372493"/>
              <a:gd name="connsiteY108" fmla="*/ 5278124 h 5449675"/>
              <a:gd name="connsiteX109" fmla="*/ 3606901 w 11372493"/>
              <a:gd name="connsiteY109" fmla="*/ 5321896 h 5449675"/>
              <a:gd name="connsiteX110" fmla="*/ 3606051 w 11372493"/>
              <a:gd name="connsiteY110" fmla="*/ 5275660 h 5449675"/>
              <a:gd name="connsiteX111" fmla="*/ 3528572 w 11372493"/>
              <a:gd name="connsiteY111" fmla="*/ 5268700 h 5449675"/>
              <a:gd name="connsiteX112" fmla="*/ 3403259 w 11372493"/>
              <a:gd name="connsiteY112" fmla="*/ 5230600 h 5449675"/>
              <a:gd name="connsiteX113" fmla="*/ 3287586 w 11372493"/>
              <a:gd name="connsiteY113" fmla="*/ 5173450 h 5449675"/>
              <a:gd name="connsiteX114" fmla="*/ 3036961 w 11372493"/>
              <a:gd name="connsiteY114" fmla="*/ 5249650 h 5449675"/>
              <a:gd name="connsiteX115" fmla="*/ 2612827 w 11372493"/>
              <a:gd name="connsiteY115" fmla="*/ 5221075 h 5449675"/>
              <a:gd name="connsiteX116" fmla="*/ 2526072 w 11372493"/>
              <a:gd name="connsiteY116" fmla="*/ 5268700 h 5449675"/>
              <a:gd name="connsiteX117" fmla="*/ 2448957 w 11372493"/>
              <a:gd name="connsiteY117" fmla="*/ 5230600 h 5449675"/>
              <a:gd name="connsiteX118" fmla="*/ 2342923 w 11372493"/>
              <a:gd name="connsiteY118" fmla="*/ 5278225 h 5449675"/>
              <a:gd name="connsiteX119" fmla="*/ 2150135 w 11372493"/>
              <a:gd name="connsiteY119" fmla="*/ 5211550 h 5449675"/>
              <a:gd name="connsiteX120" fmla="*/ 1918788 w 11372493"/>
              <a:gd name="connsiteY120" fmla="*/ 5344900 h 5449675"/>
              <a:gd name="connsiteX121" fmla="*/ 1860952 w 11372493"/>
              <a:gd name="connsiteY121" fmla="*/ 5278225 h 5449675"/>
              <a:gd name="connsiteX122" fmla="*/ 1860952 w 11372493"/>
              <a:gd name="connsiteY122" fmla="*/ 5316325 h 5449675"/>
              <a:gd name="connsiteX123" fmla="*/ 1812755 w 11372493"/>
              <a:gd name="connsiteY123" fmla="*/ 5278225 h 5449675"/>
              <a:gd name="connsiteX124" fmla="*/ 1735639 w 11372493"/>
              <a:gd name="connsiteY124" fmla="*/ 5316325 h 5449675"/>
              <a:gd name="connsiteX125" fmla="*/ 1639245 w 11372493"/>
              <a:gd name="connsiteY125" fmla="*/ 5259175 h 5449675"/>
              <a:gd name="connsiteX126" fmla="*/ 1118717 w 11372493"/>
              <a:gd name="connsiteY126" fmla="*/ 5363950 h 5449675"/>
              <a:gd name="connsiteX127" fmla="*/ 1109077 w 11372493"/>
              <a:gd name="connsiteY127" fmla="*/ 5297275 h 5449675"/>
              <a:gd name="connsiteX128" fmla="*/ 1080159 w 11372493"/>
              <a:gd name="connsiteY128" fmla="*/ 5325850 h 5449675"/>
              <a:gd name="connsiteX129" fmla="*/ 1003044 w 11372493"/>
              <a:gd name="connsiteY129" fmla="*/ 5287750 h 5449675"/>
              <a:gd name="connsiteX130" fmla="*/ 935568 w 11372493"/>
              <a:gd name="connsiteY130" fmla="*/ 5373475 h 5449675"/>
              <a:gd name="connsiteX131" fmla="*/ 887370 w 11372493"/>
              <a:gd name="connsiteY131" fmla="*/ 5278225 h 5449675"/>
              <a:gd name="connsiteX132" fmla="*/ 839173 w 11372493"/>
              <a:gd name="connsiteY132" fmla="*/ 5363950 h 5449675"/>
              <a:gd name="connsiteX133" fmla="*/ 800616 w 11372493"/>
              <a:gd name="connsiteY133" fmla="*/ 5306800 h 5449675"/>
              <a:gd name="connsiteX134" fmla="*/ 733140 w 11372493"/>
              <a:gd name="connsiteY134" fmla="*/ 5344900 h 5449675"/>
              <a:gd name="connsiteX135" fmla="*/ 684943 w 11372493"/>
              <a:gd name="connsiteY135" fmla="*/ 5449675 h 5449675"/>
              <a:gd name="connsiteX136" fmla="*/ 656024 w 11372493"/>
              <a:gd name="connsiteY136" fmla="*/ 5316325 h 5449675"/>
              <a:gd name="connsiteX137" fmla="*/ 588548 w 11372493"/>
              <a:gd name="connsiteY137" fmla="*/ 5363950 h 5449675"/>
              <a:gd name="connsiteX138" fmla="*/ 511433 w 11372493"/>
              <a:gd name="connsiteY138" fmla="*/ 5249650 h 5449675"/>
              <a:gd name="connsiteX139" fmla="*/ 472876 w 11372493"/>
              <a:gd name="connsiteY139" fmla="*/ 5325850 h 5449675"/>
              <a:gd name="connsiteX140" fmla="*/ 472876 w 11372493"/>
              <a:gd name="connsiteY140" fmla="*/ 5182975 h 5449675"/>
              <a:gd name="connsiteX141" fmla="*/ 424678 w 11372493"/>
              <a:gd name="connsiteY141" fmla="*/ 5306800 h 5449675"/>
              <a:gd name="connsiteX142" fmla="*/ 347563 w 11372493"/>
              <a:gd name="connsiteY142" fmla="*/ 5202025 h 5449675"/>
              <a:gd name="connsiteX143" fmla="*/ 260808 w 11372493"/>
              <a:gd name="connsiteY143" fmla="*/ 5259175 h 5449675"/>
              <a:gd name="connsiteX144" fmla="*/ 222251 w 11372493"/>
              <a:gd name="connsiteY144" fmla="*/ 5240125 h 5449675"/>
              <a:gd name="connsiteX145" fmla="*/ 125856 w 11372493"/>
              <a:gd name="connsiteY145" fmla="*/ 5306800 h 5449675"/>
              <a:gd name="connsiteX146" fmla="*/ 77659 w 11372493"/>
              <a:gd name="connsiteY146" fmla="*/ 5249650 h 5449675"/>
              <a:gd name="connsiteX147" fmla="*/ 19823 w 11372493"/>
              <a:gd name="connsiteY147" fmla="*/ 5344900 h 5449675"/>
              <a:gd name="connsiteX148" fmla="*/ 12700 w 11372493"/>
              <a:gd name="connsiteY148" fmla="*/ 4957817 h 5449675"/>
              <a:gd name="connsiteX149" fmla="*/ 16698 w 11372493"/>
              <a:gd name="connsiteY149" fmla="*/ 4957817 h 5449675"/>
              <a:gd name="connsiteX150" fmla="*/ 53908 w 11372493"/>
              <a:gd name="connsiteY150" fmla="*/ 3806566 h 5449675"/>
              <a:gd name="connsiteX151" fmla="*/ 55579 w 11372493"/>
              <a:gd name="connsiteY151" fmla="*/ 3805545 h 5449675"/>
              <a:gd name="connsiteX152" fmla="*/ 0 w 11372493"/>
              <a:gd name="connsiteY152" fmla="*/ 785004 h 5449675"/>
              <a:gd name="connsiteX153" fmla="*/ 28919 w 11372493"/>
              <a:gd name="connsiteY153" fmla="*/ 727854 h 5449675"/>
              <a:gd name="connsiteX154" fmla="*/ 86755 w 11372493"/>
              <a:gd name="connsiteY154" fmla="*/ 804054 h 5449675"/>
              <a:gd name="connsiteX155" fmla="*/ 28919 w 11372493"/>
              <a:gd name="connsiteY155" fmla="*/ 651654 h 5449675"/>
              <a:gd name="connsiteX156" fmla="*/ 67476 w 11372493"/>
              <a:gd name="connsiteY156" fmla="*/ 156354 h 5449675"/>
              <a:gd name="connsiteX157" fmla="*/ 9640 w 11372493"/>
              <a:gd name="connsiteY157" fmla="*/ 51579 h 5449675"/>
              <a:gd name="connsiteX158" fmla="*/ 183149 w 11372493"/>
              <a:gd name="connsiteY158" fmla="*/ 42054 h 5449675"/>
              <a:gd name="connsiteX159" fmla="*/ 1494110 w 11372493"/>
              <a:gd name="connsiteY159" fmla="*/ 61104 h 5449675"/>
              <a:gd name="connsiteX160" fmla="*/ 3161730 w 11372493"/>
              <a:gd name="connsiteY160" fmla="*/ 23004 h 5449675"/>
              <a:gd name="connsiteX161" fmla="*/ 3190648 w 11372493"/>
              <a:gd name="connsiteY161" fmla="*/ 80154 h 5449675"/>
              <a:gd name="connsiteX162" fmla="*/ 3152091 w 11372493"/>
              <a:gd name="connsiteY162" fmla="*/ 146829 h 5449675"/>
              <a:gd name="connsiteX163" fmla="*/ 3306321 w 11372493"/>
              <a:gd name="connsiteY163" fmla="*/ 23004 h 5449675"/>
              <a:gd name="connsiteX164" fmla="*/ 3698201 w 11372493"/>
              <a:gd name="connsiteY164" fmla="*/ 23004 h 5449675"/>
              <a:gd name="connsiteX165" fmla="*/ 3770228 w 11372493"/>
              <a:gd name="connsiteY165" fmla="*/ 19050 h 5449675"/>
              <a:gd name="connsiteX166" fmla="*/ 5081189 w 11372493"/>
              <a:gd name="connsiteY166" fmla="*/ 3810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24840 w 11372493"/>
              <a:gd name="connsiteY24" fmla="*/ 49578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56318 w 11372493"/>
              <a:gd name="connsiteY23" fmla="*/ 477366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372493" h="5449675">
                <a:moveTo>
                  <a:pt x="11331739" y="3861579"/>
                </a:moveTo>
                <a:lnTo>
                  <a:pt x="11337477" y="3874412"/>
                </a:lnTo>
                <a:lnTo>
                  <a:pt x="11333935" y="3861579"/>
                </a:lnTo>
                <a:lnTo>
                  <a:pt x="11331739" y="3861579"/>
                </a:lnTo>
                <a:close/>
                <a:moveTo>
                  <a:pt x="6748808" y="0"/>
                </a:moveTo>
                <a:lnTo>
                  <a:pt x="6777727" y="57150"/>
                </a:lnTo>
                <a:lnTo>
                  <a:pt x="6739169" y="123825"/>
                </a:lnTo>
                <a:lnTo>
                  <a:pt x="6893400" y="0"/>
                </a:lnTo>
                <a:lnTo>
                  <a:pt x="7780226" y="38100"/>
                </a:lnTo>
                <a:cubicBezTo>
                  <a:pt x="7780409" y="39483"/>
                  <a:pt x="7780591" y="40866"/>
                  <a:pt x="7780774" y="42249"/>
                </a:cubicBezTo>
                <a:lnTo>
                  <a:pt x="9078311" y="61104"/>
                </a:lnTo>
                <a:lnTo>
                  <a:pt x="10745931" y="23004"/>
                </a:lnTo>
                <a:lnTo>
                  <a:pt x="10774849" y="80154"/>
                </a:lnTo>
                <a:lnTo>
                  <a:pt x="10736291" y="146829"/>
                </a:lnTo>
                <a:lnTo>
                  <a:pt x="10890522" y="23004"/>
                </a:lnTo>
                <a:lnTo>
                  <a:pt x="11353214" y="23004"/>
                </a:lnTo>
                <a:lnTo>
                  <a:pt x="11372493" y="2737629"/>
                </a:lnTo>
                <a:lnTo>
                  <a:pt x="11208623" y="2775729"/>
                </a:lnTo>
                <a:lnTo>
                  <a:pt x="11314656" y="2756679"/>
                </a:lnTo>
                <a:lnTo>
                  <a:pt x="11362854" y="2842404"/>
                </a:lnTo>
                <a:lnTo>
                  <a:pt x="11362854" y="3261504"/>
                </a:lnTo>
                <a:lnTo>
                  <a:pt x="11362854" y="3966354"/>
                </a:lnTo>
                <a:lnTo>
                  <a:pt x="11359479" y="3954127"/>
                </a:lnTo>
                <a:cubicBezTo>
                  <a:pt x="11358425" y="4227307"/>
                  <a:pt x="11357372" y="4500487"/>
                  <a:pt x="11356318" y="4773667"/>
                </a:cubicBezTo>
                <a:lnTo>
                  <a:pt x="11337540" y="4907017"/>
                </a:lnTo>
                <a:lnTo>
                  <a:pt x="11356590" y="5287750"/>
                </a:lnTo>
                <a:lnTo>
                  <a:pt x="11295921" y="5278225"/>
                </a:lnTo>
                <a:lnTo>
                  <a:pt x="11218806" y="5278225"/>
                </a:lnTo>
                <a:lnTo>
                  <a:pt x="11112772" y="5268700"/>
                </a:lnTo>
                <a:lnTo>
                  <a:pt x="10987460" y="5230600"/>
                </a:lnTo>
                <a:lnTo>
                  <a:pt x="10871787" y="5173450"/>
                </a:lnTo>
                <a:lnTo>
                  <a:pt x="10621162" y="5249650"/>
                </a:lnTo>
                <a:lnTo>
                  <a:pt x="10197027" y="5221075"/>
                </a:lnTo>
                <a:lnTo>
                  <a:pt x="10110273" y="5268700"/>
                </a:lnTo>
                <a:lnTo>
                  <a:pt x="10033157" y="5230600"/>
                </a:lnTo>
                <a:lnTo>
                  <a:pt x="9927124" y="5278225"/>
                </a:lnTo>
                <a:lnTo>
                  <a:pt x="9734335" y="5211550"/>
                </a:lnTo>
                <a:lnTo>
                  <a:pt x="9502989" y="5344900"/>
                </a:lnTo>
                <a:lnTo>
                  <a:pt x="9445153" y="5278225"/>
                </a:lnTo>
                <a:lnTo>
                  <a:pt x="9445153" y="5316325"/>
                </a:lnTo>
                <a:lnTo>
                  <a:pt x="9396956" y="5278225"/>
                </a:lnTo>
                <a:lnTo>
                  <a:pt x="9319840" y="5316325"/>
                </a:lnTo>
                <a:lnTo>
                  <a:pt x="9223446" y="5259175"/>
                </a:lnTo>
                <a:lnTo>
                  <a:pt x="8702917" y="5363950"/>
                </a:lnTo>
                <a:lnTo>
                  <a:pt x="8693278" y="5297275"/>
                </a:lnTo>
                <a:lnTo>
                  <a:pt x="8664360" y="5325850"/>
                </a:lnTo>
                <a:lnTo>
                  <a:pt x="8587244" y="5287750"/>
                </a:lnTo>
                <a:lnTo>
                  <a:pt x="8519769" y="5373475"/>
                </a:lnTo>
                <a:lnTo>
                  <a:pt x="8471571" y="5278225"/>
                </a:lnTo>
                <a:lnTo>
                  <a:pt x="8423374" y="5363950"/>
                </a:lnTo>
                <a:lnTo>
                  <a:pt x="8384817" y="5306800"/>
                </a:lnTo>
                <a:lnTo>
                  <a:pt x="8317341" y="5344900"/>
                </a:lnTo>
                <a:lnTo>
                  <a:pt x="8269143" y="5449675"/>
                </a:lnTo>
                <a:lnTo>
                  <a:pt x="8240226" y="5316325"/>
                </a:lnTo>
                <a:lnTo>
                  <a:pt x="8172750" y="5363950"/>
                </a:lnTo>
                <a:lnTo>
                  <a:pt x="8095634" y="5249650"/>
                </a:lnTo>
                <a:lnTo>
                  <a:pt x="8057077" y="5325850"/>
                </a:lnTo>
                <a:lnTo>
                  <a:pt x="8057077" y="5182975"/>
                </a:lnTo>
                <a:lnTo>
                  <a:pt x="8008880" y="5306800"/>
                </a:lnTo>
                <a:lnTo>
                  <a:pt x="7931764" y="5202025"/>
                </a:lnTo>
                <a:lnTo>
                  <a:pt x="7845009" y="5259175"/>
                </a:lnTo>
                <a:lnTo>
                  <a:pt x="7806452" y="5240125"/>
                </a:lnTo>
                <a:lnTo>
                  <a:pt x="7710058" y="5306800"/>
                </a:lnTo>
                <a:lnTo>
                  <a:pt x="7661860" y="5249650"/>
                </a:lnTo>
                <a:lnTo>
                  <a:pt x="7604024" y="5344900"/>
                </a:lnTo>
                <a:cubicBezTo>
                  <a:pt x="7603770" y="5331078"/>
                  <a:pt x="7603515" y="5317255"/>
                  <a:pt x="7603261" y="5303433"/>
                </a:cubicBezTo>
                <a:lnTo>
                  <a:pt x="7597621" y="5352376"/>
                </a:lnTo>
                <a:lnTo>
                  <a:pt x="7298799" y="5255221"/>
                </a:lnTo>
                <a:lnTo>
                  <a:pt x="7221684" y="5255221"/>
                </a:lnTo>
                <a:lnTo>
                  <a:pt x="7115650" y="5245696"/>
                </a:lnTo>
                <a:lnTo>
                  <a:pt x="6990337" y="5207596"/>
                </a:lnTo>
                <a:lnTo>
                  <a:pt x="6874664" y="5150446"/>
                </a:lnTo>
                <a:lnTo>
                  <a:pt x="6624040" y="5226646"/>
                </a:lnTo>
                <a:lnTo>
                  <a:pt x="6199905" y="5198071"/>
                </a:lnTo>
                <a:lnTo>
                  <a:pt x="6113150" y="5245696"/>
                </a:lnTo>
                <a:lnTo>
                  <a:pt x="6036035" y="5207596"/>
                </a:lnTo>
                <a:lnTo>
                  <a:pt x="5930001" y="5255221"/>
                </a:lnTo>
                <a:lnTo>
                  <a:pt x="5737213" y="5188546"/>
                </a:lnTo>
                <a:lnTo>
                  <a:pt x="5505867" y="5321896"/>
                </a:lnTo>
                <a:lnTo>
                  <a:pt x="5448031" y="5255221"/>
                </a:lnTo>
                <a:lnTo>
                  <a:pt x="5448031" y="5293321"/>
                </a:lnTo>
                <a:lnTo>
                  <a:pt x="5399833" y="5255221"/>
                </a:lnTo>
                <a:lnTo>
                  <a:pt x="5322718" y="5293321"/>
                </a:lnTo>
                <a:lnTo>
                  <a:pt x="5226324" y="5236171"/>
                </a:lnTo>
                <a:lnTo>
                  <a:pt x="4705795" y="5340946"/>
                </a:lnTo>
                <a:lnTo>
                  <a:pt x="4696156" y="5274271"/>
                </a:lnTo>
                <a:lnTo>
                  <a:pt x="4667238" y="5302846"/>
                </a:lnTo>
                <a:lnTo>
                  <a:pt x="4590122" y="5264746"/>
                </a:lnTo>
                <a:lnTo>
                  <a:pt x="4522646" y="5350471"/>
                </a:lnTo>
                <a:lnTo>
                  <a:pt x="4474449" y="5255221"/>
                </a:lnTo>
                <a:lnTo>
                  <a:pt x="4426252" y="5340946"/>
                </a:lnTo>
                <a:lnTo>
                  <a:pt x="4387695" y="5283796"/>
                </a:lnTo>
                <a:lnTo>
                  <a:pt x="4320218" y="5321896"/>
                </a:lnTo>
                <a:lnTo>
                  <a:pt x="4272021" y="5426671"/>
                </a:lnTo>
                <a:lnTo>
                  <a:pt x="4243103" y="5293321"/>
                </a:lnTo>
                <a:lnTo>
                  <a:pt x="4175627" y="5340946"/>
                </a:lnTo>
                <a:lnTo>
                  <a:pt x="4098512" y="5226646"/>
                </a:lnTo>
                <a:lnTo>
                  <a:pt x="4059954" y="5302846"/>
                </a:lnTo>
                <a:lnTo>
                  <a:pt x="4059954" y="5159971"/>
                </a:lnTo>
                <a:lnTo>
                  <a:pt x="4011757" y="5283796"/>
                </a:lnTo>
                <a:lnTo>
                  <a:pt x="3934642" y="5179021"/>
                </a:lnTo>
                <a:lnTo>
                  <a:pt x="3847887" y="5236171"/>
                </a:lnTo>
                <a:lnTo>
                  <a:pt x="3809329" y="5217121"/>
                </a:lnTo>
                <a:lnTo>
                  <a:pt x="3740640" y="5264634"/>
                </a:lnTo>
                <a:lnTo>
                  <a:pt x="3740640" y="5383000"/>
                </a:lnTo>
                <a:lnTo>
                  <a:pt x="3713207" y="5283608"/>
                </a:lnTo>
                <a:lnTo>
                  <a:pt x="3712935" y="5283796"/>
                </a:lnTo>
                <a:lnTo>
                  <a:pt x="3708237" y="5278225"/>
                </a:lnTo>
                <a:lnTo>
                  <a:pt x="3634605" y="5278225"/>
                </a:lnTo>
                <a:lnTo>
                  <a:pt x="3633481" y="5278124"/>
                </a:lnTo>
                <a:lnTo>
                  <a:pt x="3606901" y="5321896"/>
                </a:lnTo>
                <a:cubicBezTo>
                  <a:pt x="3606618" y="5306484"/>
                  <a:pt x="3606334" y="5291072"/>
                  <a:pt x="3606051" y="5275660"/>
                </a:cubicBezTo>
                <a:lnTo>
                  <a:pt x="3528572" y="5268700"/>
                </a:lnTo>
                <a:lnTo>
                  <a:pt x="3403259" y="5230600"/>
                </a:lnTo>
                <a:lnTo>
                  <a:pt x="3287586" y="5173450"/>
                </a:lnTo>
                <a:lnTo>
                  <a:pt x="3036961" y="5249650"/>
                </a:lnTo>
                <a:lnTo>
                  <a:pt x="2612827" y="5221075"/>
                </a:lnTo>
                <a:lnTo>
                  <a:pt x="2526072" y="5268700"/>
                </a:lnTo>
                <a:lnTo>
                  <a:pt x="2448957" y="5230600"/>
                </a:lnTo>
                <a:lnTo>
                  <a:pt x="2342923" y="5278225"/>
                </a:lnTo>
                <a:lnTo>
                  <a:pt x="2150135" y="5211550"/>
                </a:lnTo>
                <a:lnTo>
                  <a:pt x="1918788" y="5344900"/>
                </a:lnTo>
                <a:lnTo>
                  <a:pt x="1860952" y="5278225"/>
                </a:lnTo>
                <a:lnTo>
                  <a:pt x="1860952" y="5316325"/>
                </a:lnTo>
                <a:lnTo>
                  <a:pt x="1812755" y="5278225"/>
                </a:lnTo>
                <a:lnTo>
                  <a:pt x="1735639" y="5316325"/>
                </a:lnTo>
                <a:lnTo>
                  <a:pt x="1639245" y="5259175"/>
                </a:lnTo>
                <a:lnTo>
                  <a:pt x="1118717" y="5363950"/>
                </a:lnTo>
                <a:lnTo>
                  <a:pt x="1109077" y="5297275"/>
                </a:lnTo>
                <a:lnTo>
                  <a:pt x="1080159" y="5325850"/>
                </a:lnTo>
                <a:lnTo>
                  <a:pt x="1003044" y="5287750"/>
                </a:lnTo>
                <a:lnTo>
                  <a:pt x="935568" y="5373475"/>
                </a:lnTo>
                <a:lnTo>
                  <a:pt x="887370" y="5278225"/>
                </a:lnTo>
                <a:lnTo>
                  <a:pt x="839173" y="5363950"/>
                </a:lnTo>
                <a:lnTo>
                  <a:pt x="800616" y="5306800"/>
                </a:lnTo>
                <a:lnTo>
                  <a:pt x="733140" y="5344900"/>
                </a:lnTo>
                <a:lnTo>
                  <a:pt x="684943" y="5449675"/>
                </a:lnTo>
                <a:lnTo>
                  <a:pt x="656024" y="5316325"/>
                </a:lnTo>
                <a:lnTo>
                  <a:pt x="588548" y="5363950"/>
                </a:lnTo>
                <a:lnTo>
                  <a:pt x="511433" y="5249650"/>
                </a:lnTo>
                <a:lnTo>
                  <a:pt x="472876" y="5325850"/>
                </a:lnTo>
                <a:lnTo>
                  <a:pt x="472876" y="5182975"/>
                </a:lnTo>
                <a:lnTo>
                  <a:pt x="424678" y="5306800"/>
                </a:lnTo>
                <a:lnTo>
                  <a:pt x="347563" y="5202025"/>
                </a:lnTo>
                <a:lnTo>
                  <a:pt x="260808" y="5259175"/>
                </a:lnTo>
                <a:lnTo>
                  <a:pt x="222251" y="5240125"/>
                </a:lnTo>
                <a:lnTo>
                  <a:pt x="125856" y="5306800"/>
                </a:lnTo>
                <a:lnTo>
                  <a:pt x="77659" y="5249650"/>
                </a:lnTo>
                <a:lnTo>
                  <a:pt x="19823" y="5344900"/>
                </a:lnTo>
                <a:lnTo>
                  <a:pt x="12700" y="4957817"/>
                </a:lnTo>
                <a:lnTo>
                  <a:pt x="16698" y="4957817"/>
                </a:lnTo>
                <a:lnTo>
                  <a:pt x="53908" y="3806566"/>
                </a:lnTo>
                <a:lnTo>
                  <a:pt x="55579" y="3805545"/>
                </a:lnTo>
                <a:lnTo>
                  <a:pt x="0" y="785004"/>
                </a:lnTo>
                <a:lnTo>
                  <a:pt x="28919" y="727854"/>
                </a:lnTo>
                <a:lnTo>
                  <a:pt x="86755" y="804054"/>
                </a:lnTo>
                <a:lnTo>
                  <a:pt x="28919" y="651654"/>
                </a:lnTo>
                <a:lnTo>
                  <a:pt x="67476" y="156354"/>
                </a:lnTo>
                <a:lnTo>
                  <a:pt x="9640" y="51579"/>
                </a:lnTo>
                <a:lnTo>
                  <a:pt x="183149" y="42054"/>
                </a:lnTo>
                <a:lnTo>
                  <a:pt x="1494110" y="61104"/>
                </a:lnTo>
                <a:lnTo>
                  <a:pt x="3161730" y="23004"/>
                </a:lnTo>
                <a:lnTo>
                  <a:pt x="3190648" y="80154"/>
                </a:lnTo>
                <a:lnTo>
                  <a:pt x="3152091" y="146829"/>
                </a:lnTo>
                <a:lnTo>
                  <a:pt x="3306321" y="23004"/>
                </a:lnTo>
                <a:lnTo>
                  <a:pt x="3698201" y="23004"/>
                </a:lnTo>
                <a:lnTo>
                  <a:pt x="3770228" y="19050"/>
                </a:lnTo>
                <a:lnTo>
                  <a:pt x="5081189" y="38100"/>
                </a:lnTo>
                <a:lnTo>
                  <a:pt x="6748808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rot="18740641">
            <a:off x="82648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 rot="2859359" flipH="1">
            <a:off x="11206460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6694" y="52476"/>
            <a:ext cx="474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게임 실행 흐름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17726" y="5604831"/>
            <a:ext cx="11026574" cy="619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691729" y="5820265"/>
            <a:ext cx="1131888" cy="1023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3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23616" y="5820265"/>
            <a:ext cx="1131888" cy="1023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4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2691729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823616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4955504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565" y="6172543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1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컨셉</a:t>
            </a:r>
            <a:endParaRPr lang="en-US" altLang="ko-KR" sz="1100" dirty="0">
              <a:solidFill>
                <a:srgbClr val="FF9999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58647" y="6172543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2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실행 흐름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4" name="그림 3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4E23716C-DEEE-24E7-B22F-92F293BD9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7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7"/>
    </mc:Choice>
    <mc:Fallback>
      <p:transition spd="slow" advTm="9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>
            <a:off x="393386" y="674756"/>
            <a:ext cx="11372493" cy="5449675"/>
          </a:xfrm>
          <a:custGeom>
            <a:avLst/>
            <a:gdLst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6748808 w 11372493"/>
              <a:gd name="connsiteY3" fmla="*/ 0 h 5449675"/>
              <a:gd name="connsiteX4" fmla="*/ 6777727 w 11372493"/>
              <a:gd name="connsiteY4" fmla="*/ 57150 h 5449675"/>
              <a:gd name="connsiteX5" fmla="*/ 6739169 w 11372493"/>
              <a:gd name="connsiteY5" fmla="*/ 123825 h 5449675"/>
              <a:gd name="connsiteX6" fmla="*/ 6893400 w 11372493"/>
              <a:gd name="connsiteY6" fmla="*/ 0 h 5449675"/>
              <a:gd name="connsiteX7" fmla="*/ 7780226 w 11372493"/>
              <a:gd name="connsiteY7" fmla="*/ 38100 h 5449675"/>
              <a:gd name="connsiteX8" fmla="*/ 7780774 w 11372493"/>
              <a:gd name="connsiteY8" fmla="*/ 42249 h 5449675"/>
              <a:gd name="connsiteX9" fmla="*/ 9078311 w 11372493"/>
              <a:gd name="connsiteY9" fmla="*/ 61104 h 5449675"/>
              <a:gd name="connsiteX10" fmla="*/ 10745931 w 11372493"/>
              <a:gd name="connsiteY10" fmla="*/ 23004 h 5449675"/>
              <a:gd name="connsiteX11" fmla="*/ 10774849 w 11372493"/>
              <a:gd name="connsiteY11" fmla="*/ 80154 h 5449675"/>
              <a:gd name="connsiteX12" fmla="*/ 10736291 w 11372493"/>
              <a:gd name="connsiteY12" fmla="*/ 146829 h 5449675"/>
              <a:gd name="connsiteX13" fmla="*/ 10890522 w 11372493"/>
              <a:gd name="connsiteY13" fmla="*/ 23004 h 5449675"/>
              <a:gd name="connsiteX14" fmla="*/ 11353214 w 11372493"/>
              <a:gd name="connsiteY14" fmla="*/ 23004 h 5449675"/>
              <a:gd name="connsiteX15" fmla="*/ 11372493 w 11372493"/>
              <a:gd name="connsiteY15" fmla="*/ 2737629 h 5449675"/>
              <a:gd name="connsiteX16" fmla="*/ 11208623 w 11372493"/>
              <a:gd name="connsiteY16" fmla="*/ 2775729 h 5449675"/>
              <a:gd name="connsiteX17" fmla="*/ 11314656 w 11372493"/>
              <a:gd name="connsiteY17" fmla="*/ 2756679 h 5449675"/>
              <a:gd name="connsiteX18" fmla="*/ 11362854 w 11372493"/>
              <a:gd name="connsiteY18" fmla="*/ 2842404 h 5449675"/>
              <a:gd name="connsiteX19" fmla="*/ 11362854 w 11372493"/>
              <a:gd name="connsiteY19" fmla="*/ 3261504 h 5449675"/>
              <a:gd name="connsiteX20" fmla="*/ 11362854 w 11372493"/>
              <a:gd name="connsiteY20" fmla="*/ 3966354 h 5449675"/>
              <a:gd name="connsiteX21" fmla="*/ 11359479 w 11372493"/>
              <a:gd name="connsiteY21" fmla="*/ 3954127 h 5449675"/>
              <a:gd name="connsiteX22" fmla="*/ 11324568 w 11372493"/>
              <a:gd name="connsiteY22" fmla="*/ 4957817 h 5449675"/>
              <a:gd name="connsiteX23" fmla="*/ 11324840 w 11372493"/>
              <a:gd name="connsiteY23" fmla="*/ 4957817 h 5449675"/>
              <a:gd name="connsiteX24" fmla="*/ 11324840 w 11372493"/>
              <a:gd name="connsiteY24" fmla="*/ 5383000 h 5449675"/>
              <a:gd name="connsiteX25" fmla="*/ 11295921 w 11372493"/>
              <a:gd name="connsiteY25" fmla="*/ 5278225 h 5449675"/>
              <a:gd name="connsiteX26" fmla="*/ 11218806 w 11372493"/>
              <a:gd name="connsiteY26" fmla="*/ 5278225 h 5449675"/>
              <a:gd name="connsiteX27" fmla="*/ 11112772 w 11372493"/>
              <a:gd name="connsiteY27" fmla="*/ 5268700 h 5449675"/>
              <a:gd name="connsiteX28" fmla="*/ 10987460 w 11372493"/>
              <a:gd name="connsiteY28" fmla="*/ 5230600 h 5449675"/>
              <a:gd name="connsiteX29" fmla="*/ 10871787 w 11372493"/>
              <a:gd name="connsiteY29" fmla="*/ 5173450 h 5449675"/>
              <a:gd name="connsiteX30" fmla="*/ 10621162 w 11372493"/>
              <a:gd name="connsiteY30" fmla="*/ 5249650 h 5449675"/>
              <a:gd name="connsiteX31" fmla="*/ 10197027 w 11372493"/>
              <a:gd name="connsiteY31" fmla="*/ 5221075 h 5449675"/>
              <a:gd name="connsiteX32" fmla="*/ 10110273 w 11372493"/>
              <a:gd name="connsiteY32" fmla="*/ 5268700 h 5449675"/>
              <a:gd name="connsiteX33" fmla="*/ 10033157 w 11372493"/>
              <a:gd name="connsiteY33" fmla="*/ 5230600 h 5449675"/>
              <a:gd name="connsiteX34" fmla="*/ 9927124 w 11372493"/>
              <a:gd name="connsiteY34" fmla="*/ 5278225 h 5449675"/>
              <a:gd name="connsiteX35" fmla="*/ 9734335 w 11372493"/>
              <a:gd name="connsiteY35" fmla="*/ 5211550 h 5449675"/>
              <a:gd name="connsiteX36" fmla="*/ 9502989 w 11372493"/>
              <a:gd name="connsiteY36" fmla="*/ 5344900 h 5449675"/>
              <a:gd name="connsiteX37" fmla="*/ 9445153 w 11372493"/>
              <a:gd name="connsiteY37" fmla="*/ 5278225 h 5449675"/>
              <a:gd name="connsiteX38" fmla="*/ 9445153 w 11372493"/>
              <a:gd name="connsiteY38" fmla="*/ 5316325 h 5449675"/>
              <a:gd name="connsiteX39" fmla="*/ 9396956 w 11372493"/>
              <a:gd name="connsiteY39" fmla="*/ 5278225 h 5449675"/>
              <a:gd name="connsiteX40" fmla="*/ 9319840 w 11372493"/>
              <a:gd name="connsiteY40" fmla="*/ 5316325 h 5449675"/>
              <a:gd name="connsiteX41" fmla="*/ 9223446 w 11372493"/>
              <a:gd name="connsiteY41" fmla="*/ 5259175 h 5449675"/>
              <a:gd name="connsiteX42" fmla="*/ 8702917 w 11372493"/>
              <a:gd name="connsiteY42" fmla="*/ 5363950 h 5449675"/>
              <a:gd name="connsiteX43" fmla="*/ 8693278 w 11372493"/>
              <a:gd name="connsiteY43" fmla="*/ 5297275 h 5449675"/>
              <a:gd name="connsiteX44" fmla="*/ 8664360 w 11372493"/>
              <a:gd name="connsiteY44" fmla="*/ 5325850 h 5449675"/>
              <a:gd name="connsiteX45" fmla="*/ 8587244 w 11372493"/>
              <a:gd name="connsiteY45" fmla="*/ 5287750 h 5449675"/>
              <a:gd name="connsiteX46" fmla="*/ 8519769 w 11372493"/>
              <a:gd name="connsiteY46" fmla="*/ 5373475 h 5449675"/>
              <a:gd name="connsiteX47" fmla="*/ 8471571 w 11372493"/>
              <a:gd name="connsiteY47" fmla="*/ 5278225 h 5449675"/>
              <a:gd name="connsiteX48" fmla="*/ 8423374 w 11372493"/>
              <a:gd name="connsiteY48" fmla="*/ 5363950 h 5449675"/>
              <a:gd name="connsiteX49" fmla="*/ 8384817 w 11372493"/>
              <a:gd name="connsiteY49" fmla="*/ 5306800 h 5449675"/>
              <a:gd name="connsiteX50" fmla="*/ 8317341 w 11372493"/>
              <a:gd name="connsiteY50" fmla="*/ 5344900 h 5449675"/>
              <a:gd name="connsiteX51" fmla="*/ 8269143 w 11372493"/>
              <a:gd name="connsiteY51" fmla="*/ 5449675 h 5449675"/>
              <a:gd name="connsiteX52" fmla="*/ 8240226 w 11372493"/>
              <a:gd name="connsiteY52" fmla="*/ 5316325 h 5449675"/>
              <a:gd name="connsiteX53" fmla="*/ 8172750 w 11372493"/>
              <a:gd name="connsiteY53" fmla="*/ 5363950 h 5449675"/>
              <a:gd name="connsiteX54" fmla="*/ 8095634 w 11372493"/>
              <a:gd name="connsiteY54" fmla="*/ 5249650 h 5449675"/>
              <a:gd name="connsiteX55" fmla="*/ 8057077 w 11372493"/>
              <a:gd name="connsiteY55" fmla="*/ 5325850 h 5449675"/>
              <a:gd name="connsiteX56" fmla="*/ 8057077 w 11372493"/>
              <a:gd name="connsiteY56" fmla="*/ 5182975 h 5449675"/>
              <a:gd name="connsiteX57" fmla="*/ 8008880 w 11372493"/>
              <a:gd name="connsiteY57" fmla="*/ 5306800 h 5449675"/>
              <a:gd name="connsiteX58" fmla="*/ 7931764 w 11372493"/>
              <a:gd name="connsiteY58" fmla="*/ 5202025 h 5449675"/>
              <a:gd name="connsiteX59" fmla="*/ 7845009 w 11372493"/>
              <a:gd name="connsiteY59" fmla="*/ 5259175 h 5449675"/>
              <a:gd name="connsiteX60" fmla="*/ 7806452 w 11372493"/>
              <a:gd name="connsiteY60" fmla="*/ 5240125 h 5449675"/>
              <a:gd name="connsiteX61" fmla="*/ 7710058 w 11372493"/>
              <a:gd name="connsiteY61" fmla="*/ 5306800 h 5449675"/>
              <a:gd name="connsiteX62" fmla="*/ 7661860 w 11372493"/>
              <a:gd name="connsiteY62" fmla="*/ 5249650 h 5449675"/>
              <a:gd name="connsiteX63" fmla="*/ 7604024 w 11372493"/>
              <a:gd name="connsiteY63" fmla="*/ 5344900 h 5449675"/>
              <a:gd name="connsiteX64" fmla="*/ 7603261 w 11372493"/>
              <a:gd name="connsiteY64" fmla="*/ 5303433 h 5449675"/>
              <a:gd name="connsiteX65" fmla="*/ 7597621 w 11372493"/>
              <a:gd name="connsiteY65" fmla="*/ 5352376 h 5449675"/>
              <a:gd name="connsiteX66" fmla="*/ 7298799 w 11372493"/>
              <a:gd name="connsiteY66" fmla="*/ 5255221 h 5449675"/>
              <a:gd name="connsiteX67" fmla="*/ 7221684 w 11372493"/>
              <a:gd name="connsiteY67" fmla="*/ 5255221 h 5449675"/>
              <a:gd name="connsiteX68" fmla="*/ 7115650 w 11372493"/>
              <a:gd name="connsiteY68" fmla="*/ 5245696 h 5449675"/>
              <a:gd name="connsiteX69" fmla="*/ 6990337 w 11372493"/>
              <a:gd name="connsiteY69" fmla="*/ 5207596 h 5449675"/>
              <a:gd name="connsiteX70" fmla="*/ 6874664 w 11372493"/>
              <a:gd name="connsiteY70" fmla="*/ 5150446 h 5449675"/>
              <a:gd name="connsiteX71" fmla="*/ 6624040 w 11372493"/>
              <a:gd name="connsiteY71" fmla="*/ 5226646 h 5449675"/>
              <a:gd name="connsiteX72" fmla="*/ 6199905 w 11372493"/>
              <a:gd name="connsiteY72" fmla="*/ 5198071 h 5449675"/>
              <a:gd name="connsiteX73" fmla="*/ 6113150 w 11372493"/>
              <a:gd name="connsiteY73" fmla="*/ 5245696 h 5449675"/>
              <a:gd name="connsiteX74" fmla="*/ 6036035 w 11372493"/>
              <a:gd name="connsiteY74" fmla="*/ 5207596 h 5449675"/>
              <a:gd name="connsiteX75" fmla="*/ 5930001 w 11372493"/>
              <a:gd name="connsiteY75" fmla="*/ 5255221 h 5449675"/>
              <a:gd name="connsiteX76" fmla="*/ 5737213 w 11372493"/>
              <a:gd name="connsiteY76" fmla="*/ 5188546 h 5449675"/>
              <a:gd name="connsiteX77" fmla="*/ 5505867 w 11372493"/>
              <a:gd name="connsiteY77" fmla="*/ 5321896 h 5449675"/>
              <a:gd name="connsiteX78" fmla="*/ 5448031 w 11372493"/>
              <a:gd name="connsiteY78" fmla="*/ 5255221 h 5449675"/>
              <a:gd name="connsiteX79" fmla="*/ 5448031 w 11372493"/>
              <a:gd name="connsiteY79" fmla="*/ 5293321 h 5449675"/>
              <a:gd name="connsiteX80" fmla="*/ 5399833 w 11372493"/>
              <a:gd name="connsiteY80" fmla="*/ 5255221 h 5449675"/>
              <a:gd name="connsiteX81" fmla="*/ 5322718 w 11372493"/>
              <a:gd name="connsiteY81" fmla="*/ 5293321 h 5449675"/>
              <a:gd name="connsiteX82" fmla="*/ 5226324 w 11372493"/>
              <a:gd name="connsiteY82" fmla="*/ 5236171 h 5449675"/>
              <a:gd name="connsiteX83" fmla="*/ 4705795 w 11372493"/>
              <a:gd name="connsiteY83" fmla="*/ 5340946 h 5449675"/>
              <a:gd name="connsiteX84" fmla="*/ 4696156 w 11372493"/>
              <a:gd name="connsiteY84" fmla="*/ 5274271 h 5449675"/>
              <a:gd name="connsiteX85" fmla="*/ 4667238 w 11372493"/>
              <a:gd name="connsiteY85" fmla="*/ 5302846 h 5449675"/>
              <a:gd name="connsiteX86" fmla="*/ 4590122 w 11372493"/>
              <a:gd name="connsiteY86" fmla="*/ 5264746 h 5449675"/>
              <a:gd name="connsiteX87" fmla="*/ 4522646 w 11372493"/>
              <a:gd name="connsiteY87" fmla="*/ 5350471 h 5449675"/>
              <a:gd name="connsiteX88" fmla="*/ 4474449 w 11372493"/>
              <a:gd name="connsiteY88" fmla="*/ 5255221 h 5449675"/>
              <a:gd name="connsiteX89" fmla="*/ 4426252 w 11372493"/>
              <a:gd name="connsiteY89" fmla="*/ 5340946 h 5449675"/>
              <a:gd name="connsiteX90" fmla="*/ 4387695 w 11372493"/>
              <a:gd name="connsiteY90" fmla="*/ 5283796 h 5449675"/>
              <a:gd name="connsiteX91" fmla="*/ 4320218 w 11372493"/>
              <a:gd name="connsiteY91" fmla="*/ 5321896 h 5449675"/>
              <a:gd name="connsiteX92" fmla="*/ 4272021 w 11372493"/>
              <a:gd name="connsiteY92" fmla="*/ 5426671 h 5449675"/>
              <a:gd name="connsiteX93" fmla="*/ 4243103 w 11372493"/>
              <a:gd name="connsiteY93" fmla="*/ 5293321 h 5449675"/>
              <a:gd name="connsiteX94" fmla="*/ 4175627 w 11372493"/>
              <a:gd name="connsiteY94" fmla="*/ 5340946 h 5449675"/>
              <a:gd name="connsiteX95" fmla="*/ 4098512 w 11372493"/>
              <a:gd name="connsiteY95" fmla="*/ 5226646 h 5449675"/>
              <a:gd name="connsiteX96" fmla="*/ 4059954 w 11372493"/>
              <a:gd name="connsiteY96" fmla="*/ 5302846 h 5449675"/>
              <a:gd name="connsiteX97" fmla="*/ 4059954 w 11372493"/>
              <a:gd name="connsiteY97" fmla="*/ 5159971 h 5449675"/>
              <a:gd name="connsiteX98" fmla="*/ 4011757 w 11372493"/>
              <a:gd name="connsiteY98" fmla="*/ 5283796 h 5449675"/>
              <a:gd name="connsiteX99" fmla="*/ 3934642 w 11372493"/>
              <a:gd name="connsiteY99" fmla="*/ 5179021 h 5449675"/>
              <a:gd name="connsiteX100" fmla="*/ 3847887 w 11372493"/>
              <a:gd name="connsiteY100" fmla="*/ 5236171 h 5449675"/>
              <a:gd name="connsiteX101" fmla="*/ 3809329 w 11372493"/>
              <a:gd name="connsiteY101" fmla="*/ 5217121 h 5449675"/>
              <a:gd name="connsiteX102" fmla="*/ 3740640 w 11372493"/>
              <a:gd name="connsiteY102" fmla="*/ 5264634 h 5449675"/>
              <a:gd name="connsiteX103" fmla="*/ 3740640 w 11372493"/>
              <a:gd name="connsiteY103" fmla="*/ 5383000 h 5449675"/>
              <a:gd name="connsiteX104" fmla="*/ 3713207 w 11372493"/>
              <a:gd name="connsiteY104" fmla="*/ 5283608 h 5449675"/>
              <a:gd name="connsiteX105" fmla="*/ 3712935 w 11372493"/>
              <a:gd name="connsiteY105" fmla="*/ 5283796 h 5449675"/>
              <a:gd name="connsiteX106" fmla="*/ 3708237 w 11372493"/>
              <a:gd name="connsiteY106" fmla="*/ 5278225 h 5449675"/>
              <a:gd name="connsiteX107" fmla="*/ 3634605 w 11372493"/>
              <a:gd name="connsiteY107" fmla="*/ 5278225 h 5449675"/>
              <a:gd name="connsiteX108" fmla="*/ 3633481 w 11372493"/>
              <a:gd name="connsiteY108" fmla="*/ 5278124 h 5449675"/>
              <a:gd name="connsiteX109" fmla="*/ 3606901 w 11372493"/>
              <a:gd name="connsiteY109" fmla="*/ 5321896 h 5449675"/>
              <a:gd name="connsiteX110" fmla="*/ 3606051 w 11372493"/>
              <a:gd name="connsiteY110" fmla="*/ 5275660 h 5449675"/>
              <a:gd name="connsiteX111" fmla="*/ 3528572 w 11372493"/>
              <a:gd name="connsiteY111" fmla="*/ 5268700 h 5449675"/>
              <a:gd name="connsiteX112" fmla="*/ 3403259 w 11372493"/>
              <a:gd name="connsiteY112" fmla="*/ 5230600 h 5449675"/>
              <a:gd name="connsiteX113" fmla="*/ 3287586 w 11372493"/>
              <a:gd name="connsiteY113" fmla="*/ 5173450 h 5449675"/>
              <a:gd name="connsiteX114" fmla="*/ 3036961 w 11372493"/>
              <a:gd name="connsiteY114" fmla="*/ 5249650 h 5449675"/>
              <a:gd name="connsiteX115" fmla="*/ 2612827 w 11372493"/>
              <a:gd name="connsiteY115" fmla="*/ 5221075 h 5449675"/>
              <a:gd name="connsiteX116" fmla="*/ 2526072 w 11372493"/>
              <a:gd name="connsiteY116" fmla="*/ 5268700 h 5449675"/>
              <a:gd name="connsiteX117" fmla="*/ 2448957 w 11372493"/>
              <a:gd name="connsiteY117" fmla="*/ 5230600 h 5449675"/>
              <a:gd name="connsiteX118" fmla="*/ 2342923 w 11372493"/>
              <a:gd name="connsiteY118" fmla="*/ 5278225 h 5449675"/>
              <a:gd name="connsiteX119" fmla="*/ 2150135 w 11372493"/>
              <a:gd name="connsiteY119" fmla="*/ 5211550 h 5449675"/>
              <a:gd name="connsiteX120" fmla="*/ 1918788 w 11372493"/>
              <a:gd name="connsiteY120" fmla="*/ 5344900 h 5449675"/>
              <a:gd name="connsiteX121" fmla="*/ 1860952 w 11372493"/>
              <a:gd name="connsiteY121" fmla="*/ 5278225 h 5449675"/>
              <a:gd name="connsiteX122" fmla="*/ 1860952 w 11372493"/>
              <a:gd name="connsiteY122" fmla="*/ 5316325 h 5449675"/>
              <a:gd name="connsiteX123" fmla="*/ 1812755 w 11372493"/>
              <a:gd name="connsiteY123" fmla="*/ 5278225 h 5449675"/>
              <a:gd name="connsiteX124" fmla="*/ 1735639 w 11372493"/>
              <a:gd name="connsiteY124" fmla="*/ 5316325 h 5449675"/>
              <a:gd name="connsiteX125" fmla="*/ 1639245 w 11372493"/>
              <a:gd name="connsiteY125" fmla="*/ 5259175 h 5449675"/>
              <a:gd name="connsiteX126" fmla="*/ 1118717 w 11372493"/>
              <a:gd name="connsiteY126" fmla="*/ 5363950 h 5449675"/>
              <a:gd name="connsiteX127" fmla="*/ 1109077 w 11372493"/>
              <a:gd name="connsiteY127" fmla="*/ 5297275 h 5449675"/>
              <a:gd name="connsiteX128" fmla="*/ 1080159 w 11372493"/>
              <a:gd name="connsiteY128" fmla="*/ 5325850 h 5449675"/>
              <a:gd name="connsiteX129" fmla="*/ 1003044 w 11372493"/>
              <a:gd name="connsiteY129" fmla="*/ 5287750 h 5449675"/>
              <a:gd name="connsiteX130" fmla="*/ 935568 w 11372493"/>
              <a:gd name="connsiteY130" fmla="*/ 5373475 h 5449675"/>
              <a:gd name="connsiteX131" fmla="*/ 887370 w 11372493"/>
              <a:gd name="connsiteY131" fmla="*/ 5278225 h 5449675"/>
              <a:gd name="connsiteX132" fmla="*/ 839173 w 11372493"/>
              <a:gd name="connsiteY132" fmla="*/ 5363950 h 5449675"/>
              <a:gd name="connsiteX133" fmla="*/ 800616 w 11372493"/>
              <a:gd name="connsiteY133" fmla="*/ 5306800 h 5449675"/>
              <a:gd name="connsiteX134" fmla="*/ 733140 w 11372493"/>
              <a:gd name="connsiteY134" fmla="*/ 5344900 h 5449675"/>
              <a:gd name="connsiteX135" fmla="*/ 684943 w 11372493"/>
              <a:gd name="connsiteY135" fmla="*/ 5449675 h 5449675"/>
              <a:gd name="connsiteX136" fmla="*/ 656024 w 11372493"/>
              <a:gd name="connsiteY136" fmla="*/ 5316325 h 5449675"/>
              <a:gd name="connsiteX137" fmla="*/ 588548 w 11372493"/>
              <a:gd name="connsiteY137" fmla="*/ 5363950 h 5449675"/>
              <a:gd name="connsiteX138" fmla="*/ 511433 w 11372493"/>
              <a:gd name="connsiteY138" fmla="*/ 5249650 h 5449675"/>
              <a:gd name="connsiteX139" fmla="*/ 472876 w 11372493"/>
              <a:gd name="connsiteY139" fmla="*/ 5325850 h 5449675"/>
              <a:gd name="connsiteX140" fmla="*/ 472876 w 11372493"/>
              <a:gd name="connsiteY140" fmla="*/ 5182975 h 5449675"/>
              <a:gd name="connsiteX141" fmla="*/ 424678 w 11372493"/>
              <a:gd name="connsiteY141" fmla="*/ 5306800 h 5449675"/>
              <a:gd name="connsiteX142" fmla="*/ 347563 w 11372493"/>
              <a:gd name="connsiteY142" fmla="*/ 5202025 h 5449675"/>
              <a:gd name="connsiteX143" fmla="*/ 260808 w 11372493"/>
              <a:gd name="connsiteY143" fmla="*/ 5259175 h 5449675"/>
              <a:gd name="connsiteX144" fmla="*/ 222251 w 11372493"/>
              <a:gd name="connsiteY144" fmla="*/ 5240125 h 5449675"/>
              <a:gd name="connsiteX145" fmla="*/ 125856 w 11372493"/>
              <a:gd name="connsiteY145" fmla="*/ 5306800 h 5449675"/>
              <a:gd name="connsiteX146" fmla="*/ 77659 w 11372493"/>
              <a:gd name="connsiteY146" fmla="*/ 5249650 h 5449675"/>
              <a:gd name="connsiteX147" fmla="*/ 19823 w 11372493"/>
              <a:gd name="connsiteY147" fmla="*/ 5344900 h 5449675"/>
              <a:gd name="connsiteX148" fmla="*/ 12700 w 11372493"/>
              <a:gd name="connsiteY148" fmla="*/ 4957817 h 5449675"/>
              <a:gd name="connsiteX149" fmla="*/ 16698 w 11372493"/>
              <a:gd name="connsiteY149" fmla="*/ 4957817 h 5449675"/>
              <a:gd name="connsiteX150" fmla="*/ 53908 w 11372493"/>
              <a:gd name="connsiteY150" fmla="*/ 3806566 h 5449675"/>
              <a:gd name="connsiteX151" fmla="*/ 55579 w 11372493"/>
              <a:gd name="connsiteY151" fmla="*/ 3805545 h 5449675"/>
              <a:gd name="connsiteX152" fmla="*/ 0 w 11372493"/>
              <a:gd name="connsiteY152" fmla="*/ 785004 h 5449675"/>
              <a:gd name="connsiteX153" fmla="*/ 28919 w 11372493"/>
              <a:gd name="connsiteY153" fmla="*/ 727854 h 5449675"/>
              <a:gd name="connsiteX154" fmla="*/ 86755 w 11372493"/>
              <a:gd name="connsiteY154" fmla="*/ 804054 h 5449675"/>
              <a:gd name="connsiteX155" fmla="*/ 28919 w 11372493"/>
              <a:gd name="connsiteY155" fmla="*/ 651654 h 5449675"/>
              <a:gd name="connsiteX156" fmla="*/ 67476 w 11372493"/>
              <a:gd name="connsiteY156" fmla="*/ 156354 h 5449675"/>
              <a:gd name="connsiteX157" fmla="*/ 9640 w 11372493"/>
              <a:gd name="connsiteY157" fmla="*/ 51579 h 5449675"/>
              <a:gd name="connsiteX158" fmla="*/ 183149 w 11372493"/>
              <a:gd name="connsiteY158" fmla="*/ 42054 h 5449675"/>
              <a:gd name="connsiteX159" fmla="*/ 1494110 w 11372493"/>
              <a:gd name="connsiteY159" fmla="*/ 61104 h 5449675"/>
              <a:gd name="connsiteX160" fmla="*/ 3161730 w 11372493"/>
              <a:gd name="connsiteY160" fmla="*/ 23004 h 5449675"/>
              <a:gd name="connsiteX161" fmla="*/ 3190648 w 11372493"/>
              <a:gd name="connsiteY161" fmla="*/ 80154 h 5449675"/>
              <a:gd name="connsiteX162" fmla="*/ 3152091 w 11372493"/>
              <a:gd name="connsiteY162" fmla="*/ 146829 h 5449675"/>
              <a:gd name="connsiteX163" fmla="*/ 3306321 w 11372493"/>
              <a:gd name="connsiteY163" fmla="*/ 23004 h 5449675"/>
              <a:gd name="connsiteX164" fmla="*/ 3698201 w 11372493"/>
              <a:gd name="connsiteY164" fmla="*/ 23004 h 5449675"/>
              <a:gd name="connsiteX165" fmla="*/ 3770228 w 11372493"/>
              <a:gd name="connsiteY165" fmla="*/ 19050 h 5449675"/>
              <a:gd name="connsiteX166" fmla="*/ 5081189 w 11372493"/>
              <a:gd name="connsiteY166" fmla="*/ 3810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24840 w 11372493"/>
              <a:gd name="connsiteY24" fmla="*/ 49578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56318 w 11372493"/>
              <a:gd name="connsiteY23" fmla="*/ 477366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372493" h="5449675">
                <a:moveTo>
                  <a:pt x="11331739" y="3861579"/>
                </a:moveTo>
                <a:lnTo>
                  <a:pt x="11337477" y="3874412"/>
                </a:lnTo>
                <a:lnTo>
                  <a:pt x="11333935" y="3861579"/>
                </a:lnTo>
                <a:lnTo>
                  <a:pt x="11331739" y="3861579"/>
                </a:lnTo>
                <a:close/>
                <a:moveTo>
                  <a:pt x="6748808" y="0"/>
                </a:moveTo>
                <a:lnTo>
                  <a:pt x="6777727" y="57150"/>
                </a:lnTo>
                <a:lnTo>
                  <a:pt x="6739169" y="123825"/>
                </a:lnTo>
                <a:lnTo>
                  <a:pt x="6893400" y="0"/>
                </a:lnTo>
                <a:lnTo>
                  <a:pt x="7780226" y="38100"/>
                </a:lnTo>
                <a:cubicBezTo>
                  <a:pt x="7780409" y="39483"/>
                  <a:pt x="7780591" y="40866"/>
                  <a:pt x="7780774" y="42249"/>
                </a:cubicBezTo>
                <a:lnTo>
                  <a:pt x="9078311" y="61104"/>
                </a:lnTo>
                <a:lnTo>
                  <a:pt x="10745931" y="23004"/>
                </a:lnTo>
                <a:lnTo>
                  <a:pt x="10774849" y="80154"/>
                </a:lnTo>
                <a:lnTo>
                  <a:pt x="10736291" y="146829"/>
                </a:lnTo>
                <a:lnTo>
                  <a:pt x="10890522" y="23004"/>
                </a:lnTo>
                <a:lnTo>
                  <a:pt x="11353214" y="23004"/>
                </a:lnTo>
                <a:lnTo>
                  <a:pt x="11372493" y="2737629"/>
                </a:lnTo>
                <a:lnTo>
                  <a:pt x="11208623" y="2775729"/>
                </a:lnTo>
                <a:lnTo>
                  <a:pt x="11314656" y="2756679"/>
                </a:lnTo>
                <a:lnTo>
                  <a:pt x="11362854" y="2842404"/>
                </a:lnTo>
                <a:lnTo>
                  <a:pt x="11362854" y="3261504"/>
                </a:lnTo>
                <a:lnTo>
                  <a:pt x="11362854" y="3966354"/>
                </a:lnTo>
                <a:lnTo>
                  <a:pt x="11359479" y="3954127"/>
                </a:lnTo>
                <a:cubicBezTo>
                  <a:pt x="11358425" y="4227307"/>
                  <a:pt x="11357372" y="4500487"/>
                  <a:pt x="11356318" y="4773667"/>
                </a:cubicBezTo>
                <a:lnTo>
                  <a:pt x="11337540" y="4907017"/>
                </a:lnTo>
                <a:lnTo>
                  <a:pt x="11356590" y="5287750"/>
                </a:lnTo>
                <a:lnTo>
                  <a:pt x="11295921" y="5278225"/>
                </a:lnTo>
                <a:lnTo>
                  <a:pt x="11218806" y="5278225"/>
                </a:lnTo>
                <a:lnTo>
                  <a:pt x="11112772" y="5268700"/>
                </a:lnTo>
                <a:lnTo>
                  <a:pt x="10987460" y="5230600"/>
                </a:lnTo>
                <a:lnTo>
                  <a:pt x="10871787" y="5173450"/>
                </a:lnTo>
                <a:lnTo>
                  <a:pt x="10621162" y="5249650"/>
                </a:lnTo>
                <a:lnTo>
                  <a:pt x="10197027" y="5221075"/>
                </a:lnTo>
                <a:lnTo>
                  <a:pt x="10110273" y="5268700"/>
                </a:lnTo>
                <a:lnTo>
                  <a:pt x="10033157" y="5230600"/>
                </a:lnTo>
                <a:lnTo>
                  <a:pt x="9927124" y="5278225"/>
                </a:lnTo>
                <a:lnTo>
                  <a:pt x="9734335" y="5211550"/>
                </a:lnTo>
                <a:lnTo>
                  <a:pt x="9502989" y="5344900"/>
                </a:lnTo>
                <a:lnTo>
                  <a:pt x="9445153" y="5278225"/>
                </a:lnTo>
                <a:lnTo>
                  <a:pt x="9445153" y="5316325"/>
                </a:lnTo>
                <a:lnTo>
                  <a:pt x="9396956" y="5278225"/>
                </a:lnTo>
                <a:lnTo>
                  <a:pt x="9319840" y="5316325"/>
                </a:lnTo>
                <a:lnTo>
                  <a:pt x="9223446" y="5259175"/>
                </a:lnTo>
                <a:lnTo>
                  <a:pt x="8702917" y="5363950"/>
                </a:lnTo>
                <a:lnTo>
                  <a:pt x="8693278" y="5297275"/>
                </a:lnTo>
                <a:lnTo>
                  <a:pt x="8664360" y="5325850"/>
                </a:lnTo>
                <a:lnTo>
                  <a:pt x="8587244" y="5287750"/>
                </a:lnTo>
                <a:lnTo>
                  <a:pt x="8519769" y="5373475"/>
                </a:lnTo>
                <a:lnTo>
                  <a:pt x="8471571" y="5278225"/>
                </a:lnTo>
                <a:lnTo>
                  <a:pt x="8423374" y="5363950"/>
                </a:lnTo>
                <a:lnTo>
                  <a:pt x="8384817" y="5306800"/>
                </a:lnTo>
                <a:lnTo>
                  <a:pt x="8317341" y="5344900"/>
                </a:lnTo>
                <a:lnTo>
                  <a:pt x="8269143" y="5449675"/>
                </a:lnTo>
                <a:lnTo>
                  <a:pt x="8240226" y="5316325"/>
                </a:lnTo>
                <a:lnTo>
                  <a:pt x="8172750" y="5363950"/>
                </a:lnTo>
                <a:lnTo>
                  <a:pt x="8095634" y="5249650"/>
                </a:lnTo>
                <a:lnTo>
                  <a:pt x="8057077" y="5325850"/>
                </a:lnTo>
                <a:lnTo>
                  <a:pt x="8057077" y="5182975"/>
                </a:lnTo>
                <a:lnTo>
                  <a:pt x="8008880" y="5306800"/>
                </a:lnTo>
                <a:lnTo>
                  <a:pt x="7931764" y="5202025"/>
                </a:lnTo>
                <a:lnTo>
                  <a:pt x="7845009" y="5259175"/>
                </a:lnTo>
                <a:lnTo>
                  <a:pt x="7806452" y="5240125"/>
                </a:lnTo>
                <a:lnTo>
                  <a:pt x="7710058" y="5306800"/>
                </a:lnTo>
                <a:lnTo>
                  <a:pt x="7661860" y="5249650"/>
                </a:lnTo>
                <a:lnTo>
                  <a:pt x="7604024" y="5344900"/>
                </a:lnTo>
                <a:cubicBezTo>
                  <a:pt x="7603770" y="5331078"/>
                  <a:pt x="7603515" y="5317255"/>
                  <a:pt x="7603261" y="5303433"/>
                </a:cubicBezTo>
                <a:lnTo>
                  <a:pt x="7597621" y="5352376"/>
                </a:lnTo>
                <a:lnTo>
                  <a:pt x="7298799" y="5255221"/>
                </a:lnTo>
                <a:lnTo>
                  <a:pt x="7221684" y="5255221"/>
                </a:lnTo>
                <a:lnTo>
                  <a:pt x="7115650" y="5245696"/>
                </a:lnTo>
                <a:lnTo>
                  <a:pt x="6990337" y="5207596"/>
                </a:lnTo>
                <a:lnTo>
                  <a:pt x="6874664" y="5150446"/>
                </a:lnTo>
                <a:lnTo>
                  <a:pt x="6624040" y="5226646"/>
                </a:lnTo>
                <a:lnTo>
                  <a:pt x="6199905" y="5198071"/>
                </a:lnTo>
                <a:lnTo>
                  <a:pt x="6113150" y="5245696"/>
                </a:lnTo>
                <a:lnTo>
                  <a:pt x="6036035" y="5207596"/>
                </a:lnTo>
                <a:lnTo>
                  <a:pt x="5930001" y="5255221"/>
                </a:lnTo>
                <a:lnTo>
                  <a:pt x="5737213" y="5188546"/>
                </a:lnTo>
                <a:lnTo>
                  <a:pt x="5505867" y="5321896"/>
                </a:lnTo>
                <a:lnTo>
                  <a:pt x="5448031" y="5255221"/>
                </a:lnTo>
                <a:lnTo>
                  <a:pt x="5448031" y="5293321"/>
                </a:lnTo>
                <a:lnTo>
                  <a:pt x="5399833" y="5255221"/>
                </a:lnTo>
                <a:lnTo>
                  <a:pt x="5322718" y="5293321"/>
                </a:lnTo>
                <a:lnTo>
                  <a:pt x="5226324" y="5236171"/>
                </a:lnTo>
                <a:lnTo>
                  <a:pt x="4705795" y="5340946"/>
                </a:lnTo>
                <a:lnTo>
                  <a:pt x="4696156" y="5274271"/>
                </a:lnTo>
                <a:lnTo>
                  <a:pt x="4667238" y="5302846"/>
                </a:lnTo>
                <a:lnTo>
                  <a:pt x="4590122" y="5264746"/>
                </a:lnTo>
                <a:lnTo>
                  <a:pt x="4522646" y="5350471"/>
                </a:lnTo>
                <a:lnTo>
                  <a:pt x="4474449" y="5255221"/>
                </a:lnTo>
                <a:lnTo>
                  <a:pt x="4426252" y="5340946"/>
                </a:lnTo>
                <a:lnTo>
                  <a:pt x="4387695" y="5283796"/>
                </a:lnTo>
                <a:lnTo>
                  <a:pt x="4320218" y="5321896"/>
                </a:lnTo>
                <a:lnTo>
                  <a:pt x="4272021" y="5426671"/>
                </a:lnTo>
                <a:lnTo>
                  <a:pt x="4243103" y="5293321"/>
                </a:lnTo>
                <a:lnTo>
                  <a:pt x="4175627" y="5340946"/>
                </a:lnTo>
                <a:lnTo>
                  <a:pt x="4098512" y="5226646"/>
                </a:lnTo>
                <a:lnTo>
                  <a:pt x="4059954" y="5302846"/>
                </a:lnTo>
                <a:lnTo>
                  <a:pt x="4059954" y="5159971"/>
                </a:lnTo>
                <a:lnTo>
                  <a:pt x="4011757" y="5283796"/>
                </a:lnTo>
                <a:lnTo>
                  <a:pt x="3934642" y="5179021"/>
                </a:lnTo>
                <a:lnTo>
                  <a:pt x="3847887" y="5236171"/>
                </a:lnTo>
                <a:lnTo>
                  <a:pt x="3809329" y="5217121"/>
                </a:lnTo>
                <a:lnTo>
                  <a:pt x="3740640" y="5264634"/>
                </a:lnTo>
                <a:lnTo>
                  <a:pt x="3740640" y="5383000"/>
                </a:lnTo>
                <a:lnTo>
                  <a:pt x="3713207" y="5283608"/>
                </a:lnTo>
                <a:lnTo>
                  <a:pt x="3712935" y="5283796"/>
                </a:lnTo>
                <a:lnTo>
                  <a:pt x="3708237" y="5278225"/>
                </a:lnTo>
                <a:lnTo>
                  <a:pt x="3634605" y="5278225"/>
                </a:lnTo>
                <a:lnTo>
                  <a:pt x="3633481" y="5278124"/>
                </a:lnTo>
                <a:lnTo>
                  <a:pt x="3606901" y="5321896"/>
                </a:lnTo>
                <a:cubicBezTo>
                  <a:pt x="3606618" y="5306484"/>
                  <a:pt x="3606334" y="5291072"/>
                  <a:pt x="3606051" y="5275660"/>
                </a:cubicBezTo>
                <a:lnTo>
                  <a:pt x="3528572" y="5268700"/>
                </a:lnTo>
                <a:lnTo>
                  <a:pt x="3403259" y="5230600"/>
                </a:lnTo>
                <a:lnTo>
                  <a:pt x="3287586" y="5173450"/>
                </a:lnTo>
                <a:lnTo>
                  <a:pt x="3036961" y="5249650"/>
                </a:lnTo>
                <a:lnTo>
                  <a:pt x="2612827" y="5221075"/>
                </a:lnTo>
                <a:lnTo>
                  <a:pt x="2526072" y="5268700"/>
                </a:lnTo>
                <a:lnTo>
                  <a:pt x="2448957" y="5230600"/>
                </a:lnTo>
                <a:lnTo>
                  <a:pt x="2342923" y="5278225"/>
                </a:lnTo>
                <a:lnTo>
                  <a:pt x="2150135" y="5211550"/>
                </a:lnTo>
                <a:lnTo>
                  <a:pt x="1918788" y="5344900"/>
                </a:lnTo>
                <a:lnTo>
                  <a:pt x="1860952" y="5278225"/>
                </a:lnTo>
                <a:lnTo>
                  <a:pt x="1860952" y="5316325"/>
                </a:lnTo>
                <a:lnTo>
                  <a:pt x="1812755" y="5278225"/>
                </a:lnTo>
                <a:lnTo>
                  <a:pt x="1735639" y="5316325"/>
                </a:lnTo>
                <a:lnTo>
                  <a:pt x="1639245" y="5259175"/>
                </a:lnTo>
                <a:lnTo>
                  <a:pt x="1118717" y="5363950"/>
                </a:lnTo>
                <a:lnTo>
                  <a:pt x="1109077" y="5297275"/>
                </a:lnTo>
                <a:lnTo>
                  <a:pt x="1080159" y="5325850"/>
                </a:lnTo>
                <a:lnTo>
                  <a:pt x="1003044" y="5287750"/>
                </a:lnTo>
                <a:lnTo>
                  <a:pt x="935568" y="5373475"/>
                </a:lnTo>
                <a:lnTo>
                  <a:pt x="887370" y="5278225"/>
                </a:lnTo>
                <a:lnTo>
                  <a:pt x="839173" y="5363950"/>
                </a:lnTo>
                <a:lnTo>
                  <a:pt x="800616" y="5306800"/>
                </a:lnTo>
                <a:lnTo>
                  <a:pt x="733140" y="5344900"/>
                </a:lnTo>
                <a:lnTo>
                  <a:pt x="684943" y="5449675"/>
                </a:lnTo>
                <a:lnTo>
                  <a:pt x="656024" y="5316325"/>
                </a:lnTo>
                <a:lnTo>
                  <a:pt x="588548" y="5363950"/>
                </a:lnTo>
                <a:lnTo>
                  <a:pt x="511433" y="5249650"/>
                </a:lnTo>
                <a:lnTo>
                  <a:pt x="472876" y="5325850"/>
                </a:lnTo>
                <a:lnTo>
                  <a:pt x="472876" y="5182975"/>
                </a:lnTo>
                <a:lnTo>
                  <a:pt x="424678" y="5306800"/>
                </a:lnTo>
                <a:lnTo>
                  <a:pt x="347563" y="5202025"/>
                </a:lnTo>
                <a:lnTo>
                  <a:pt x="260808" y="5259175"/>
                </a:lnTo>
                <a:lnTo>
                  <a:pt x="222251" y="5240125"/>
                </a:lnTo>
                <a:lnTo>
                  <a:pt x="125856" y="5306800"/>
                </a:lnTo>
                <a:lnTo>
                  <a:pt x="77659" y="5249650"/>
                </a:lnTo>
                <a:lnTo>
                  <a:pt x="19823" y="5344900"/>
                </a:lnTo>
                <a:lnTo>
                  <a:pt x="12700" y="4957817"/>
                </a:lnTo>
                <a:lnTo>
                  <a:pt x="16698" y="4957817"/>
                </a:lnTo>
                <a:lnTo>
                  <a:pt x="53908" y="3806566"/>
                </a:lnTo>
                <a:lnTo>
                  <a:pt x="55579" y="3805545"/>
                </a:lnTo>
                <a:lnTo>
                  <a:pt x="0" y="785004"/>
                </a:lnTo>
                <a:lnTo>
                  <a:pt x="28919" y="727854"/>
                </a:lnTo>
                <a:lnTo>
                  <a:pt x="86755" y="804054"/>
                </a:lnTo>
                <a:lnTo>
                  <a:pt x="28919" y="651654"/>
                </a:lnTo>
                <a:lnTo>
                  <a:pt x="67476" y="156354"/>
                </a:lnTo>
                <a:lnTo>
                  <a:pt x="9640" y="51579"/>
                </a:lnTo>
                <a:lnTo>
                  <a:pt x="183149" y="42054"/>
                </a:lnTo>
                <a:lnTo>
                  <a:pt x="1494110" y="61104"/>
                </a:lnTo>
                <a:lnTo>
                  <a:pt x="3161730" y="23004"/>
                </a:lnTo>
                <a:lnTo>
                  <a:pt x="3190648" y="80154"/>
                </a:lnTo>
                <a:lnTo>
                  <a:pt x="3152091" y="146829"/>
                </a:lnTo>
                <a:lnTo>
                  <a:pt x="3306321" y="23004"/>
                </a:lnTo>
                <a:lnTo>
                  <a:pt x="3698201" y="23004"/>
                </a:lnTo>
                <a:lnTo>
                  <a:pt x="3770228" y="19050"/>
                </a:lnTo>
                <a:lnTo>
                  <a:pt x="5081189" y="38100"/>
                </a:lnTo>
                <a:lnTo>
                  <a:pt x="6748808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rot="18740641">
            <a:off x="82648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 rot="2859359" flipH="1">
            <a:off x="11206460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6694" y="52476"/>
            <a:ext cx="474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게임 실행 흐름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17726" y="5604831"/>
            <a:ext cx="11026574" cy="619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691729" y="5820265"/>
            <a:ext cx="1131888" cy="1023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3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23616" y="5820265"/>
            <a:ext cx="1131888" cy="1023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4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2691729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823616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4955504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565" y="6172543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1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컨셉</a:t>
            </a:r>
            <a:endParaRPr lang="en-US" altLang="ko-KR" sz="1100" dirty="0">
              <a:solidFill>
                <a:srgbClr val="FF9999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58647" y="6172543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2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실행 흐름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FC81B53F-FF21-1936-04FA-5CE463D56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13" y="733569"/>
            <a:ext cx="58674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8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7"/>
    </mc:Choice>
    <mc:Fallback>
      <p:transition spd="slow" advTm="9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>
            <a:off x="393386" y="674756"/>
            <a:ext cx="11372493" cy="5449675"/>
          </a:xfrm>
          <a:custGeom>
            <a:avLst/>
            <a:gdLst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6748808 w 11372493"/>
              <a:gd name="connsiteY3" fmla="*/ 0 h 5449675"/>
              <a:gd name="connsiteX4" fmla="*/ 6777727 w 11372493"/>
              <a:gd name="connsiteY4" fmla="*/ 57150 h 5449675"/>
              <a:gd name="connsiteX5" fmla="*/ 6739169 w 11372493"/>
              <a:gd name="connsiteY5" fmla="*/ 123825 h 5449675"/>
              <a:gd name="connsiteX6" fmla="*/ 6893400 w 11372493"/>
              <a:gd name="connsiteY6" fmla="*/ 0 h 5449675"/>
              <a:gd name="connsiteX7" fmla="*/ 7780226 w 11372493"/>
              <a:gd name="connsiteY7" fmla="*/ 38100 h 5449675"/>
              <a:gd name="connsiteX8" fmla="*/ 7780774 w 11372493"/>
              <a:gd name="connsiteY8" fmla="*/ 42249 h 5449675"/>
              <a:gd name="connsiteX9" fmla="*/ 9078311 w 11372493"/>
              <a:gd name="connsiteY9" fmla="*/ 61104 h 5449675"/>
              <a:gd name="connsiteX10" fmla="*/ 10745931 w 11372493"/>
              <a:gd name="connsiteY10" fmla="*/ 23004 h 5449675"/>
              <a:gd name="connsiteX11" fmla="*/ 10774849 w 11372493"/>
              <a:gd name="connsiteY11" fmla="*/ 80154 h 5449675"/>
              <a:gd name="connsiteX12" fmla="*/ 10736291 w 11372493"/>
              <a:gd name="connsiteY12" fmla="*/ 146829 h 5449675"/>
              <a:gd name="connsiteX13" fmla="*/ 10890522 w 11372493"/>
              <a:gd name="connsiteY13" fmla="*/ 23004 h 5449675"/>
              <a:gd name="connsiteX14" fmla="*/ 11353214 w 11372493"/>
              <a:gd name="connsiteY14" fmla="*/ 23004 h 5449675"/>
              <a:gd name="connsiteX15" fmla="*/ 11372493 w 11372493"/>
              <a:gd name="connsiteY15" fmla="*/ 2737629 h 5449675"/>
              <a:gd name="connsiteX16" fmla="*/ 11208623 w 11372493"/>
              <a:gd name="connsiteY16" fmla="*/ 2775729 h 5449675"/>
              <a:gd name="connsiteX17" fmla="*/ 11314656 w 11372493"/>
              <a:gd name="connsiteY17" fmla="*/ 2756679 h 5449675"/>
              <a:gd name="connsiteX18" fmla="*/ 11362854 w 11372493"/>
              <a:gd name="connsiteY18" fmla="*/ 2842404 h 5449675"/>
              <a:gd name="connsiteX19" fmla="*/ 11362854 w 11372493"/>
              <a:gd name="connsiteY19" fmla="*/ 3261504 h 5449675"/>
              <a:gd name="connsiteX20" fmla="*/ 11362854 w 11372493"/>
              <a:gd name="connsiteY20" fmla="*/ 3966354 h 5449675"/>
              <a:gd name="connsiteX21" fmla="*/ 11359479 w 11372493"/>
              <a:gd name="connsiteY21" fmla="*/ 3954127 h 5449675"/>
              <a:gd name="connsiteX22" fmla="*/ 11324568 w 11372493"/>
              <a:gd name="connsiteY22" fmla="*/ 4957817 h 5449675"/>
              <a:gd name="connsiteX23" fmla="*/ 11324840 w 11372493"/>
              <a:gd name="connsiteY23" fmla="*/ 4957817 h 5449675"/>
              <a:gd name="connsiteX24" fmla="*/ 11324840 w 11372493"/>
              <a:gd name="connsiteY24" fmla="*/ 5383000 h 5449675"/>
              <a:gd name="connsiteX25" fmla="*/ 11295921 w 11372493"/>
              <a:gd name="connsiteY25" fmla="*/ 5278225 h 5449675"/>
              <a:gd name="connsiteX26" fmla="*/ 11218806 w 11372493"/>
              <a:gd name="connsiteY26" fmla="*/ 5278225 h 5449675"/>
              <a:gd name="connsiteX27" fmla="*/ 11112772 w 11372493"/>
              <a:gd name="connsiteY27" fmla="*/ 5268700 h 5449675"/>
              <a:gd name="connsiteX28" fmla="*/ 10987460 w 11372493"/>
              <a:gd name="connsiteY28" fmla="*/ 5230600 h 5449675"/>
              <a:gd name="connsiteX29" fmla="*/ 10871787 w 11372493"/>
              <a:gd name="connsiteY29" fmla="*/ 5173450 h 5449675"/>
              <a:gd name="connsiteX30" fmla="*/ 10621162 w 11372493"/>
              <a:gd name="connsiteY30" fmla="*/ 5249650 h 5449675"/>
              <a:gd name="connsiteX31" fmla="*/ 10197027 w 11372493"/>
              <a:gd name="connsiteY31" fmla="*/ 5221075 h 5449675"/>
              <a:gd name="connsiteX32" fmla="*/ 10110273 w 11372493"/>
              <a:gd name="connsiteY32" fmla="*/ 5268700 h 5449675"/>
              <a:gd name="connsiteX33" fmla="*/ 10033157 w 11372493"/>
              <a:gd name="connsiteY33" fmla="*/ 5230600 h 5449675"/>
              <a:gd name="connsiteX34" fmla="*/ 9927124 w 11372493"/>
              <a:gd name="connsiteY34" fmla="*/ 5278225 h 5449675"/>
              <a:gd name="connsiteX35" fmla="*/ 9734335 w 11372493"/>
              <a:gd name="connsiteY35" fmla="*/ 5211550 h 5449675"/>
              <a:gd name="connsiteX36" fmla="*/ 9502989 w 11372493"/>
              <a:gd name="connsiteY36" fmla="*/ 5344900 h 5449675"/>
              <a:gd name="connsiteX37" fmla="*/ 9445153 w 11372493"/>
              <a:gd name="connsiteY37" fmla="*/ 5278225 h 5449675"/>
              <a:gd name="connsiteX38" fmla="*/ 9445153 w 11372493"/>
              <a:gd name="connsiteY38" fmla="*/ 5316325 h 5449675"/>
              <a:gd name="connsiteX39" fmla="*/ 9396956 w 11372493"/>
              <a:gd name="connsiteY39" fmla="*/ 5278225 h 5449675"/>
              <a:gd name="connsiteX40" fmla="*/ 9319840 w 11372493"/>
              <a:gd name="connsiteY40" fmla="*/ 5316325 h 5449675"/>
              <a:gd name="connsiteX41" fmla="*/ 9223446 w 11372493"/>
              <a:gd name="connsiteY41" fmla="*/ 5259175 h 5449675"/>
              <a:gd name="connsiteX42" fmla="*/ 8702917 w 11372493"/>
              <a:gd name="connsiteY42" fmla="*/ 5363950 h 5449675"/>
              <a:gd name="connsiteX43" fmla="*/ 8693278 w 11372493"/>
              <a:gd name="connsiteY43" fmla="*/ 5297275 h 5449675"/>
              <a:gd name="connsiteX44" fmla="*/ 8664360 w 11372493"/>
              <a:gd name="connsiteY44" fmla="*/ 5325850 h 5449675"/>
              <a:gd name="connsiteX45" fmla="*/ 8587244 w 11372493"/>
              <a:gd name="connsiteY45" fmla="*/ 5287750 h 5449675"/>
              <a:gd name="connsiteX46" fmla="*/ 8519769 w 11372493"/>
              <a:gd name="connsiteY46" fmla="*/ 5373475 h 5449675"/>
              <a:gd name="connsiteX47" fmla="*/ 8471571 w 11372493"/>
              <a:gd name="connsiteY47" fmla="*/ 5278225 h 5449675"/>
              <a:gd name="connsiteX48" fmla="*/ 8423374 w 11372493"/>
              <a:gd name="connsiteY48" fmla="*/ 5363950 h 5449675"/>
              <a:gd name="connsiteX49" fmla="*/ 8384817 w 11372493"/>
              <a:gd name="connsiteY49" fmla="*/ 5306800 h 5449675"/>
              <a:gd name="connsiteX50" fmla="*/ 8317341 w 11372493"/>
              <a:gd name="connsiteY50" fmla="*/ 5344900 h 5449675"/>
              <a:gd name="connsiteX51" fmla="*/ 8269143 w 11372493"/>
              <a:gd name="connsiteY51" fmla="*/ 5449675 h 5449675"/>
              <a:gd name="connsiteX52" fmla="*/ 8240226 w 11372493"/>
              <a:gd name="connsiteY52" fmla="*/ 5316325 h 5449675"/>
              <a:gd name="connsiteX53" fmla="*/ 8172750 w 11372493"/>
              <a:gd name="connsiteY53" fmla="*/ 5363950 h 5449675"/>
              <a:gd name="connsiteX54" fmla="*/ 8095634 w 11372493"/>
              <a:gd name="connsiteY54" fmla="*/ 5249650 h 5449675"/>
              <a:gd name="connsiteX55" fmla="*/ 8057077 w 11372493"/>
              <a:gd name="connsiteY55" fmla="*/ 5325850 h 5449675"/>
              <a:gd name="connsiteX56" fmla="*/ 8057077 w 11372493"/>
              <a:gd name="connsiteY56" fmla="*/ 5182975 h 5449675"/>
              <a:gd name="connsiteX57" fmla="*/ 8008880 w 11372493"/>
              <a:gd name="connsiteY57" fmla="*/ 5306800 h 5449675"/>
              <a:gd name="connsiteX58" fmla="*/ 7931764 w 11372493"/>
              <a:gd name="connsiteY58" fmla="*/ 5202025 h 5449675"/>
              <a:gd name="connsiteX59" fmla="*/ 7845009 w 11372493"/>
              <a:gd name="connsiteY59" fmla="*/ 5259175 h 5449675"/>
              <a:gd name="connsiteX60" fmla="*/ 7806452 w 11372493"/>
              <a:gd name="connsiteY60" fmla="*/ 5240125 h 5449675"/>
              <a:gd name="connsiteX61" fmla="*/ 7710058 w 11372493"/>
              <a:gd name="connsiteY61" fmla="*/ 5306800 h 5449675"/>
              <a:gd name="connsiteX62" fmla="*/ 7661860 w 11372493"/>
              <a:gd name="connsiteY62" fmla="*/ 5249650 h 5449675"/>
              <a:gd name="connsiteX63" fmla="*/ 7604024 w 11372493"/>
              <a:gd name="connsiteY63" fmla="*/ 5344900 h 5449675"/>
              <a:gd name="connsiteX64" fmla="*/ 7603261 w 11372493"/>
              <a:gd name="connsiteY64" fmla="*/ 5303433 h 5449675"/>
              <a:gd name="connsiteX65" fmla="*/ 7597621 w 11372493"/>
              <a:gd name="connsiteY65" fmla="*/ 5352376 h 5449675"/>
              <a:gd name="connsiteX66" fmla="*/ 7298799 w 11372493"/>
              <a:gd name="connsiteY66" fmla="*/ 5255221 h 5449675"/>
              <a:gd name="connsiteX67" fmla="*/ 7221684 w 11372493"/>
              <a:gd name="connsiteY67" fmla="*/ 5255221 h 5449675"/>
              <a:gd name="connsiteX68" fmla="*/ 7115650 w 11372493"/>
              <a:gd name="connsiteY68" fmla="*/ 5245696 h 5449675"/>
              <a:gd name="connsiteX69" fmla="*/ 6990337 w 11372493"/>
              <a:gd name="connsiteY69" fmla="*/ 5207596 h 5449675"/>
              <a:gd name="connsiteX70" fmla="*/ 6874664 w 11372493"/>
              <a:gd name="connsiteY70" fmla="*/ 5150446 h 5449675"/>
              <a:gd name="connsiteX71" fmla="*/ 6624040 w 11372493"/>
              <a:gd name="connsiteY71" fmla="*/ 5226646 h 5449675"/>
              <a:gd name="connsiteX72" fmla="*/ 6199905 w 11372493"/>
              <a:gd name="connsiteY72" fmla="*/ 5198071 h 5449675"/>
              <a:gd name="connsiteX73" fmla="*/ 6113150 w 11372493"/>
              <a:gd name="connsiteY73" fmla="*/ 5245696 h 5449675"/>
              <a:gd name="connsiteX74" fmla="*/ 6036035 w 11372493"/>
              <a:gd name="connsiteY74" fmla="*/ 5207596 h 5449675"/>
              <a:gd name="connsiteX75" fmla="*/ 5930001 w 11372493"/>
              <a:gd name="connsiteY75" fmla="*/ 5255221 h 5449675"/>
              <a:gd name="connsiteX76" fmla="*/ 5737213 w 11372493"/>
              <a:gd name="connsiteY76" fmla="*/ 5188546 h 5449675"/>
              <a:gd name="connsiteX77" fmla="*/ 5505867 w 11372493"/>
              <a:gd name="connsiteY77" fmla="*/ 5321896 h 5449675"/>
              <a:gd name="connsiteX78" fmla="*/ 5448031 w 11372493"/>
              <a:gd name="connsiteY78" fmla="*/ 5255221 h 5449675"/>
              <a:gd name="connsiteX79" fmla="*/ 5448031 w 11372493"/>
              <a:gd name="connsiteY79" fmla="*/ 5293321 h 5449675"/>
              <a:gd name="connsiteX80" fmla="*/ 5399833 w 11372493"/>
              <a:gd name="connsiteY80" fmla="*/ 5255221 h 5449675"/>
              <a:gd name="connsiteX81" fmla="*/ 5322718 w 11372493"/>
              <a:gd name="connsiteY81" fmla="*/ 5293321 h 5449675"/>
              <a:gd name="connsiteX82" fmla="*/ 5226324 w 11372493"/>
              <a:gd name="connsiteY82" fmla="*/ 5236171 h 5449675"/>
              <a:gd name="connsiteX83" fmla="*/ 4705795 w 11372493"/>
              <a:gd name="connsiteY83" fmla="*/ 5340946 h 5449675"/>
              <a:gd name="connsiteX84" fmla="*/ 4696156 w 11372493"/>
              <a:gd name="connsiteY84" fmla="*/ 5274271 h 5449675"/>
              <a:gd name="connsiteX85" fmla="*/ 4667238 w 11372493"/>
              <a:gd name="connsiteY85" fmla="*/ 5302846 h 5449675"/>
              <a:gd name="connsiteX86" fmla="*/ 4590122 w 11372493"/>
              <a:gd name="connsiteY86" fmla="*/ 5264746 h 5449675"/>
              <a:gd name="connsiteX87" fmla="*/ 4522646 w 11372493"/>
              <a:gd name="connsiteY87" fmla="*/ 5350471 h 5449675"/>
              <a:gd name="connsiteX88" fmla="*/ 4474449 w 11372493"/>
              <a:gd name="connsiteY88" fmla="*/ 5255221 h 5449675"/>
              <a:gd name="connsiteX89" fmla="*/ 4426252 w 11372493"/>
              <a:gd name="connsiteY89" fmla="*/ 5340946 h 5449675"/>
              <a:gd name="connsiteX90" fmla="*/ 4387695 w 11372493"/>
              <a:gd name="connsiteY90" fmla="*/ 5283796 h 5449675"/>
              <a:gd name="connsiteX91" fmla="*/ 4320218 w 11372493"/>
              <a:gd name="connsiteY91" fmla="*/ 5321896 h 5449675"/>
              <a:gd name="connsiteX92" fmla="*/ 4272021 w 11372493"/>
              <a:gd name="connsiteY92" fmla="*/ 5426671 h 5449675"/>
              <a:gd name="connsiteX93" fmla="*/ 4243103 w 11372493"/>
              <a:gd name="connsiteY93" fmla="*/ 5293321 h 5449675"/>
              <a:gd name="connsiteX94" fmla="*/ 4175627 w 11372493"/>
              <a:gd name="connsiteY94" fmla="*/ 5340946 h 5449675"/>
              <a:gd name="connsiteX95" fmla="*/ 4098512 w 11372493"/>
              <a:gd name="connsiteY95" fmla="*/ 5226646 h 5449675"/>
              <a:gd name="connsiteX96" fmla="*/ 4059954 w 11372493"/>
              <a:gd name="connsiteY96" fmla="*/ 5302846 h 5449675"/>
              <a:gd name="connsiteX97" fmla="*/ 4059954 w 11372493"/>
              <a:gd name="connsiteY97" fmla="*/ 5159971 h 5449675"/>
              <a:gd name="connsiteX98" fmla="*/ 4011757 w 11372493"/>
              <a:gd name="connsiteY98" fmla="*/ 5283796 h 5449675"/>
              <a:gd name="connsiteX99" fmla="*/ 3934642 w 11372493"/>
              <a:gd name="connsiteY99" fmla="*/ 5179021 h 5449675"/>
              <a:gd name="connsiteX100" fmla="*/ 3847887 w 11372493"/>
              <a:gd name="connsiteY100" fmla="*/ 5236171 h 5449675"/>
              <a:gd name="connsiteX101" fmla="*/ 3809329 w 11372493"/>
              <a:gd name="connsiteY101" fmla="*/ 5217121 h 5449675"/>
              <a:gd name="connsiteX102" fmla="*/ 3740640 w 11372493"/>
              <a:gd name="connsiteY102" fmla="*/ 5264634 h 5449675"/>
              <a:gd name="connsiteX103" fmla="*/ 3740640 w 11372493"/>
              <a:gd name="connsiteY103" fmla="*/ 5383000 h 5449675"/>
              <a:gd name="connsiteX104" fmla="*/ 3713207 w 11372493"/>
              <a:gd name="connsiteY104" fmla="*/ 5283608 h 5449675"/>
              <a:gd name="connsiteX105" fmla="*/ 3712935 w 11372493"/>
              <a:gd name="connsiteY105" fmla="*/ 5283796 h 5449675"/>
              <a:gd name="connsiteX106" fmla="*/ 3708237 w 11372493"/>
              <a:gd name="connsiteY106" fmla="*/ 5278225 h 5449675"/>
              <a:gd name="connsiteX107" fmla="*/ 3634605 w 11372493"/>
              <a:gd name="connsiteY107" fmla="*/ 5278225 h 5449675"/>
              <a:gd name="connsiteX108" fmla="*/ 3633481 w 11372493"/>
              <a:gd name="connsiteY108" fmla="*/ 5278124 h 5449675"/>
              <a:gd name="connsiteX109" fmla="*/ 3606901 w 11372493"/>
              <a:gd name="connsiteY109" fmla="*/ 5321896 h 5449675"/>
              <a:gd name="connsiteX110" fmla="*/ 3606051 w 11372493"/>
              <a:gd name="connsiteY110" fmla="*/ 5275660 h 5449675"/>
              <a:gd name="connsiteX111" fmla="*/ 3528572 w 11372493"/>
              <a:gd name="connsiteY111" fmla="*/ 5268700 h 5449675"/>
              <a:gd name="connsiteX112" fmla="*/ 3403259 w 11372493"/>
              <a:gd name="connsiteY112" fmla="*/ 5230600 h 5449675"/>
              <a:gd name="connsiteX113" fmla="*/ 3287586 w 11372493"/>
              <a:gd name="connsiteY113" fmla="*/ 5173450 h 5449675"/>
              <a:gd name="connsiteX114" fmla="*/ 3036961 w 11372493"/>
              <a:gd name="connsiteY114" fmla="*/ 5249650 h 5449675"/>
              <a:gd name="connsiteX115" fmla="*/ 2612827 w 11372493"/>
              <a:gd name="connsiteY115" fmla="*/ 5221075 h 5449675"/>
              <a:gd name="connsiteX116" fmla="*/ 2526072 w 11372493"/>
              <a:gd name="connsiteY116" fmla="*/ 5268700 h 5449675"/>
              <a:gd name="connsiteX117" fmla="*/ 2448957 w 11372493"/>
              <a:gd name="connsiteY117" fmla="*/ 5230600 h 5449675"/>
              <a:gd name="connsiteX118" fmla="*/ 2342923 w 11372493"/>
              <a:gd name="connsiteY118" fmla="*/ 5278225 h 5449675"/>
              <a:gd name="connsiteX119" fmla="*/ 2150135 w 11372493"/>
              <a:gd name="connsiteY119" fmla="*/ 5211550 h 5449675"/>
              <a:gd name="connsiteX120" fmla="*/ 1918788 w 11372493"/>
              <a:gd name="connsiteY120" fmla="*/ 5344900 h 5449675"/>
              <a:gd name="connsiteX121" fmla="*/ 1860952 w 11372493"/>
              <a:gd name="connsiteY121" fmla="*/ 5278225 h 5449675"/>
              <a:gd name="connsiteX122" fmla="*/ 1860952 w 11372493"/>
              <a:gd name="connsiteY122" fmla="*/ 5316325 h 5449675"/>
              <a:gd name="connsiteX123" fmla="*/ 1812755 w 11372493"/>
              <a:gd name="connsiteY123" fmla="*/ 5278225 h 5449675"/>
              <a:gd name="connsiteX124" fmla="*/ 1735639 w 11372493"/>
              <a:gd name="connsiteY124" fmla="*/ 5316325 h 5449675"/>
              <a:gd name="connsiteX125" fmla="*/ 1639245 w 11372493"/>
              <a:gd name="connsiteY125" fmla="*/ 5259175 h 5449675"/>
              <a:gd name="connsiteX126" fmla="*/ 1118717 w 11372493"/>
              <a:gd name="connsiteY126" fmla="*/ 5363950 h 5449675"/>
              <a:gd name="connsiteX127" fmla="*/ 1109077 w 11372493"/>
              <a:gd name="connsiteY127" fmla="*/ 5297275 h 5449675"/>
              <a:gd name="connsiteX128" fmla="*/ 1080159 w 11372493"/>
              <a:gd name="connsiteY128" fmla="*/ 5325850 h 5449675"/>
              <a:gd name="connsiteX129" fmla="*/ 1003044 w 11372493"/>
              <a:gd name="connsiteY129" fmla="*/ 5287750 h 5449675"/>
              <a:gd name="connsiteX130" fmla="*/ 935568 w 11372493"/>
              <a:gd name="connsiteY130" fmla="*/ 5373475 h 5449675"/>
              <a:gd name="connsiteX131" fmla="*/ 887370 w 11372493"/>
              <a:gd name="connsiteY131" fmla="*/ 5278225 h 5449675"/>
              <a:gd name="connsiteX132" fmla="*/ 839173 w 11372493"/>
              <a:gd name="connsiteY132" fmla="*/ 5363950 h 5449675"/>
              <a:gd name="connsiteX133" fmla="*/ 800616 w 11372493"/>
              <a:gd name="connsiteY133" fmla="*/ 5306800 h 5449675"/>
              <a:gd name="connsiteX134" fmla="*/ 733140 w 11372493"/>
              <a:gd name="connsiteY134" fmla="*/ 5344900 h 5449675"/>
              <a:gd name="connsiteX135" fmla="*/ 684943 w 11372493"/>
              <a:gd name="connsiteY135" fmla="*/ 5449675 h 5449675"/>
              <a:gd name="connsiteX136" fmla="*/ 656024 w 11372493"/>
              <a:gd name="connsiteY136" fmla="*/ 5316325 h 5449675"/>
              <a:gd name="connsiteX137" fmla="*/ 588548 w 11372493"/>
              <a:gd name="connsiteY137" fmla="*/ 5363950 h 5449675"/>
              <a:gd name="connsiteX138" fmla="*/ 511433 w 11372493"/>
              <a:gd name="connsiteY138" fmla="*/ 5249650 h 5449675"/>
              <a:gd name="connsiteX139" fmla="*/ 472876 w 11372493"/>
              <a:gd name="connsiteY139" fmla="*/ 5325850 h 5449675"/>
              <a:gd name="connsiteX140" fmla="*/ 472876 w 11372493"/>
              <a:gd name="connsiteY140" fmla="*/ 5182975 h 5449675"/>
              <a:gd name="connsiteX141" fmla="*/ 424678 w 11372493"/>
              <a:gd name="connsiteY141" fmla="*/ 5306800 h 5449675"/>
              <a:gd name="connsiteX142" fmla="*/ 347563 w 11372493"/>
              <a:gd name="connsiteY142" fmla="*/ 5202025 h 5449675"/>
              <a:gd name="connsiteX143" fmla="*/ 260808 w 11372493"/>
              <a:gd name="connsiteY143" fmla="*/ 5259175 h 5449675"/>
              <a:gd name="connsiteX144" fmla="*/ 222251 w 11372493"/>
              <a:gd name="connsiteY144" fmla="*/ 5240125 h 5449675"/>
              <a:gd name="connsiteX145" fmla="*/ 125856 w 11372493"/>
              <a:gd name="connsiteY145" fmla="*/ 5306800 h 5449675"/>
              <a:gd name="connsiteX146" fmla="*/ 77659 w 11372493"/>
              <a:gd name="connsiteY146" fmla="*/ 5249650 h 5449675"/>
              <a:gd name="connsiteX147" fmla="*/ 19823 w 11372493"/>
              <a:gd name="connsiteY147" fmla="*/ 5344900 h 5449675"/>
              <a:gd name="connsiteX148" fmla="*/ 12700 w 11372493"/>
              <a:gd name="connsiteY148" fmla="*/ 4957817 h 5449675"/>
              <a:gd name="connsiteX149" fmla="*/ 16698 w 11372493"/>
              <a:gd name="connsiteY149" fmla="*/ 4957817 h 5449675"/>
              <a:gd name="connsiteX150" fmla="*/ 53908 w 11372493"/>
              <a:gd name="connsiteY150" fmla="*/ 3806566 h 5449675"/>
              <a:gd name="connsiteX151" fmla="*/ 55579 w 11372493"/>
              <a:gd name="connsiteY151" fmla="*/ 3805545 h 5449675"/>
              <a:gd name="connsiteX152" fmla="*/ 0 w 11372493"/>
              <a:gd name="connsiteY152" fmla="*/ 785004 h 5449675"/>
              <a:gd name="connsiteX153" fmla="*/ 28919 w 11372493"/>
              <a:gd name="connsiteY153" fmla="*/ 727854 h 5449675"/>
              <a:gd name="connsiteX154" fmla="*/ 86755 w 11372493"/>
              <a:gd name="connsiteY154" fmla="*/ 804054 h 5449675"/>
              <a:gd name="connsiteX155" fmla="*/ 28919 w 11372493"/>
              <a:gd name="connsiteY155" fmla="*/ 651654 h 5449675"/>
              <a:gd name="connsiteX156" fmla="*/ 67476 w 11372493"/>
              <a:gd name="connsiteY156" fmla="*/ 156354 h 5449675"/>
              <a:gd name="connsiteX157" fmla="*/ 9640 w 11372493"/>
              <a:gd name="connsiteY157" fmla="*/ 51579 h 5449675"/>
              <a:gd name="connsiteX158" fmla="*/ 183149 w 11372493"/>
              <a:gd name="connsiteY158" fmla="*/ 42054 h 5449675"/>
              <a:gd name="connsiteX159" fmla="*/ 1494110 w 11372493"/>
              <a:gd name="connsiteY159" fmla="*/ 61104 h 5449675"/>
              <a:gd name="connsiteX160" fmla="*/ 3161730 w 11372493"/>
              <a:gd name="connsiteY160" fmla="*/ 23004 h 5449675"/>
              <a:gd name="connsiteX161" fmla="*/ 3190648 w 11372493"/>
              <a:gd name="connsiteY161" fmla="*/ 80154 h 5449675"/>
              <a:gd name="connsiteX162" fmla="*/ 3152091 w 11372493"/>
              <a:gd name="connsiteY162" fmla="*/ 146829 h 5449675"/>
              <a:gd name="connsiteX163" fmla="*/ 3306321 w 11372493"/>
              <a:gd name="connsiteY163" fmla="*/ 23004 h 5449675"/>
              <a:gd name="connsiteX164" fmla="*/ 3698201 w 11372493"/>
              <a:gd name="connsiteY164" fmla="*/ 23004 h 5449675"/>
              <a:gd name="connsiteX165" fmla="*/ 3770228 w 11372493"/>
              <a:gd name="connsiteY165" fmla="*/ 19050 h 5449675"/>
              <a:gd name="connsiteX166" fmla="*/ 5081189 w 11372493"/>
              <a:gd name="connsiteY166" fmla="*/ 3810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24840 w 11372493"/>
              <a:gd name="connsiteY24" fmla="*/ 49578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56318 w 11372493"/>
              <a:gd name="connsiteY23" fmla="*/ 477366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372493" h="5449675">
                <a:moveTo>
                  <a:pt x="11331739" y="3861579"/>
                </a:moveTo>
                <a:lnTo>
                  <a:pt x="11337477" y="3874412"/>
                </a:lnTo>
                <a:lnTo>
                  <a:pt x="11333935" y="3861579"/>
                </a:lnTo>
                <a:lnTo>
                  <a:pt x="11331739" y="3861579"/>
                </a:lnTo>
                <a:close/>
                <a:moveTo>
                  <a:pt x="6748808" y="0"/>
                </a:moveTo>
                <a:lnTo>
                  <a:pt x="6777727" y="57150"/>
                </a:lnTo>
                <a:lnTo>
                  <a:pt x="6739169" y="123825"/>
                </a:lnTo>
                <a:lnTo>
                  <a:pt x="6893400" y="0"/>
                </a:lnTo>
                <a:lnTo>
                  <a:pt x="7780226" y="38100"/>
                </a:lnTo>
                <a:cubicBezTo>
                  <a:pt x="7780409" y="39483"/>
                  <a:pt x="7780591" y="40866"/>
                  <a:pt x="7780774" y="42249"/>
                </a:cubicBezTo>
                <a:lnTo>
                  <a:pt x="9078311" y="61104"/>
                </a:lnTo>
                <a:lnTo>
                  <a:pt x="10745931" y="23004"/>
                </a:lnTo>
                <a:lnTo>
                  <a:pt x="10774849" y="80154"/>
                </a:lnTo>
                <a:lnTo>
                  <a:pt x="10736291" y="146829"/>
                </a:lnTo>
                <a:lnTo>
                  <a:pt x="10890522" y="23004"/>
                </a:lnTo>
                <a:lnTo>
                  <a:pt x="11353214" y="23004"/>
                </a:lnTo>
                <a:lnTo>
                  <a:pt x="11372493" y="2737629"/>
                </a:lnTo>
                <a:lnTo>
                  <a:pt x="11208623" y="2775729"/>
                </a:lnTo>
                <a:lnTo>
                  <a:pt x="11314656" y="2756679"/>
                </a:lnTo>
                <a:lnTo>
                  <a:pt x="11362854" y="2842404"/>
                </a:lnTo>
                <a:lnTo>
                  <a:pt x="11362854" y="3261504"/>
                </a:lnTo>
                <a:lnTo>
                  <a:pt x="11362854" y="3966354"/>
                </a:lnTo>
                <a:lnTo>
                  <a:pt x="11359479" y="3954127"/>
                </a:lnTo>
                <a:cubicBezTo>
                  <a:pt x="11358425" y="4227307"/>
                  <a:pt x="11357372" y="4500487"/>
                  <a:pt x="11356318" y="4773667"/>
                </a:cubicBezTo>
                <a:lnTo>
                  <a:pt x="11337540" y="4907017"/>
                </a:lnTo>
                <a:lnTo>
                  <a:pt x="11356590" y="5287750"/>
                </a:lnTo>
                <a:lnTo>
                  <a:pt x="11295921" y="5278225"/>
                </a:lnTo>
                <a:lnTo>
                  <a:pt x="11218806" y="5278225"/>
                </a:lnTo>
                <a:lnTo>
                  <a:pt x="11112772" y="5268700"/>
                </a:lnTo>
                <a:lnTo>
                  <a:pt x="10987460" y="5230600"/>
                </a:lnTo>
                <a:lnTo>
                  <a:pt x="10871787" y="5173450"/>
                </a:lnTo>
                <a:lnTo>
                  <a:pt x="10621162" y="5249650"/>
                </a:lnTo>
                <a:lnTo>
                  <a:pt x="10197027" y="5221075"/>
                </a:lnTo>
                <a:lnTo>
                  <a:pt x="10110273" y="5268700"/>
                </a:lnTo>
                <a:lnTo>
                  <a:pt x="10033157" y="5230600"/>
                </a:lnTo>
                <a:lnTo>
                  <a:pt x="9927124" y="5278225"/>
                </a:lnTo>
                <a:lnTo>
                  <a:pt x="9734335" y="5211550"/>
                </a:lnTo>
                <a:lnTo>
                  <a:pt x="9502989" y="5344900"/>
                </a:lnTo>
                <a:lnTo>
                  <a:pt x="9445153" y="5278225"/>
                </a:lnTo>
                <a:lnTo>
                  <a:pt x="9445153" y="5316325"/>
                </a:lnTo>
                <a:lnTo>
                  <a:pt x="9396956" y="5278225"/>
                </a:lnTo>
                <a:lnTo>
                  <a:pt x="9319840" y="5316325"/>
                </a:lnTo>
                <a:lnTo>
                  <a:pt x="9223446" y="5259175"/>
                </a:lnTo>
                <a:lnTo>
                  <a:pt x="8702917" y="5363950"/>
                </a:lnTo>
                <a:lnTo>
                  <a:pt x="8693278" y="5297275"/>
                </a:lnTo>
                <a:lnTo>
                  <a:pt x="8664360" y="5325850"/>
                </a:lnTo>
                <a:lnTo>
                  <a:pt x="8587244" y="5287750"/>
                </a:lnTo>
                <a:lnTo>
                  <a:pt x="8519769" y="5373475"/>
                </a:lnTo>
                <a:lnTo>
                  <a:pt x="8471571" y="5278225"/>
                </a:lnTo>
                <a:lnTo>
                  <a:pt x="8423374" y="5363950"/>
                </a:lnTo>
                <a:lnTo>
                  <a:pt x="8384817" y="5306800"/>
                </a:lnTo>
                <a:lnTo>
                  <a:pt x="8317341" y="5344900"/>
                </a:lnTo>
                <a:lnTo>
                  <a:pt x="8269143" y="5449675"/>
                </a:lnTo>
                <a:lnTo>
                  <a:pt x="8240226" y="5316325"/>
                </a:lnTo>
                <a:lnTo>
                  <a:pt x="8172750" y="5363950"/>
                </a:lnTo>
                <a:lnTo>
                  <a:pt x="8095634" y="5249650"/>
                </a:lnTo>
                <a:lnTo>
                  <a:pt x="8057077" y="5325850"/>
                </a:lnTo>
                <a:lnTo>
                  <a:pt x="8057077" y="5182975"/>
                </a:lnTo>
                <a:lnTo>
                  <a:pt x="8008880" y="5306800"/>
                </a:lnTo>
                <a:lnTo>
                  <a:pt x="7931764" y="5202025"/>
                </a:lnTo>
                <a:lnTo>
                  <a:pt x="7845009" y="5259175"/>
                </a:lnTo>
                <a:lnTo>
                  <a:pt x="7806452" y="5240125"/>
                </a:lnTo>
                <a:lnTo>
                  <a:pt x="7710058" y="5306800"/>
                </a:lnTo>
                <a:lnTo>
                  <a:pt x="7661860" y="5249650"/>
                </a:lnTo>
                <a:lnTo>
                  <a:pt x="7604024" y="5344900"/>
                </a:lnTo>
                <a:cubicBezTo>
                  <a:pt x="7603770" y="5331078"/>
                  <a:pt x="7603515" y="5317255"/>
                  <a:pt x="7603261" y="5303433"/>
                </a:cubicBezTo>
                <a:lnTo>
                  <a:pt x="7597621" y="5352376"/>
                </a:lnTo>
                <a:lnTo>
                  <a:pt x="7298799" y="5255221"/>
                </a:lnTo>
                <a:lnTo>
                  <a:pt x="7221684" y="5255221"/>
                </a:lnTo>
                <a:lnTo>
                  <a:pt x="7115650" y="5245696"/>
                </a:lnTo>
                <a:lnTo>
                  <a:pt x="6990337" y="5207596"/>
                </a:lnTo>
                <a:lnTo>
                  <a:pt x="6874664" y="5150446"/>
                </a:lnTo>
                <a:lnTo>
                  <a:pt x="6624040" y="5226646"/>
                </a:lnTo>
                <a:lnTo>
                  <a:pt x="6199905" y="5198071"/>
                </a:lnTo>
                <a:lnTo>
                  <a:pt x="6113150" y="5245696"/>
                </a:lnTo>
                <a:lnTo>
                  <a:pt x="6036035" y="5207596"/>
                </a:lnTo>
                <a:lnTo>
                  <a:pt x="5930001" y="5255221"/>
                </a:lnTo>
                <a:lnTo>
                  <a:pt x="5737213" y="5188546"/>
                </a:lnTo>
                <a:lnTo>
                  <a:pt x="5505867" y="5321896"/>
                </a:lnTo>
                <a:lnTo>
                  <a:pt x="5448031" y="5255221"/>
                </a:lnTo>
                <a:lnTo>
                  <a:pt x="5448031" y="5293321"/>
                </a:lnTo>
                <a:lnTo>
                  <a:pt x="5399833" y="5255221"/>
                </a:lnTo>
                <a:lnTo>
                  <a:pt x="5322718" y="5293321"/>
                </a:lnTo>
                <a:lnTo>
                  <a:pt x="5226324" y="5236171"/>
                </a:lnTo>
                <a:lnTo>
                  <a:pt x="4705795" y="5340946"/>
                </a:lnTo>
                <a:lnTo>
                  <a:pt x="4696156" y="5274271"/>
                </a:lnTo>
                <a:lnTo>
                  <a:pt x="4667238" y="5302846"/>
                </a:lnTo>
                <a:lnTo>
                  <a:pt x="4590122" y="5264746"/>
                </a:lnTo>
                <a:lnTo>
                  <a:pt x="4522646" y="5350471"/>
                </a:lnTo>
                <a:lnTo>
                  <a:pt x="4474449" y="5255221"/>
                </a:lnTo>
                <a:lnTo>
                  <a:pt x="4426252" y="5340946"/>
                </a:lnTo>
                <a:lnTo>
                  <a:pt x="4387695" y="5283796"/>
                </a:lnTo>
                <a:lnTo>
                  <a:pt x="4320218" y="5321896"/>
                </a:lnTo>
                <a:lnTo>
                  <a:pt x="4272021" y="5426671"/>
                </a:lnTo>
                <a:lnTo>
                  <a:pt x="4243103" y="5293321"/>
                </a:lnTo>
                <a:lnTo>
                  <a:pt x="4175627" y="5340946"/>
                </a:lnTo>
                <a:lnTo>
                  <a:pt x="4098512" y="5226646"/>
                </a:lnTo>
                <a:lnTo>
                  <a:pt x="4059954" y="5302846"/>
                </a:lnTo>
                <a:lnTo>
                  <a:pt x="4059954" y="5159971"/>
                </a:lnTo>
                <a:lnTo>
                  <a:pt x="4011757" y="5283796"/>
                </a:lnTo>
                <a:lnTo>
                  <a:pt x="3934642" y="5179021"/>
                </a:lnTo>
                <a:lnTo>
                  <a:pt x="3847887" y="5236171"/>
                </a:lnTo>
                <a:lnTo>
                  <a:pt x="3809329" y="5217121"/>
                </a:lnTo>
                <a:lnTo>
                  <a:pt x="3740640" y="5264634"/>
                </a:lnTo>
                <a:lnTo>
                  <a:pt x="3740640" y="5383000"/>
                </a:lnTo>
                <a:lnTo>
                  <a:pt x="3713207" y="5283608"/>
                </a:lnTo>
                <a:lnTo>
                  <a:pt x="3712935" y="5283796"/>
                </a:lnTo>
                <a:lnTo>
                  <a:pt x="3708237" y="5278225"/>
                </a:lnTo>
                <a:lnTo>
                  <a:pt x="3634605" y="5278225"/>
                </a:lnTo>
                <a:lnTo>
                  <a:pt x="3633481" y="5278124"/>
                </a:lnTo>
                <a:lnTo>
                  <a:pt x="3606901" y="5321896"/>
                </a:lnTo>
                <a:cubicBezTo>
                  <a:pt x="3606618" y="5306484"/>
                  <a:pt x="3606334" y="5291072"/>
                  <a:pt x="3606051" y="5275660"/>
                </a:cubicBezTo>
                <a:lnTo>
                  <a:pt x="3528572" y="5268700"/>
                </a:lnTo>
                <a:lnTo>
                  <a:pt x="3403259" y="5230600"/>
                </a:lnTo>
                <a:lnTo>
                  <a:pt x="3287586" y="5173450"/>
                </a:lnTo>
                <a:lnTo>
                  <a:pt x="3036961" y="5249650"/>
                </a:lnTo>
                <a:lnTo>
                  <a:pt x="2612827" y="5221075"/>
                </a:lnTo>
                <a:lnTo>
                  <a:pt x="2526072" y="5268700"/>
                </a:lnTo>
                <a:lnTo>
                  <a:pt x="2448957" y="5230600"/>
                </a:lnTo>
                <a:lnTo>
                  <a:pt x="2342923" y="5278225"/>
                </a:lnTo>
                <a:lnTo>
                  <a:pt x="2150135" y="5211550"/>
                </a:lnTo>
                <a:lnTo>
                  <a:pt x="1918788" y="5344900"/>
                </a:lnTo>
                <a:lnTo>
                  <a:pt x="1860952" y="5278225"/>
                </a:lnTo>
                <a:lnTo>
                  <a:pt x="1860952" y="5316325"/>
                </a:lnTo>
                <a:lnTo>
                  <a:pt x="1812755" y="5278225"/>
                </a:lnTo>
                <a:lnTo>
                  <a:pt x="1735639" y="5316325"/>
                </a:lnTo>
                <a:lnTo>
                  <a:pt x="1639245" y="5259175"/>
                </a:lnTo>
                <a:lnTo>
                  <a:pt x="1118717" y="5363950"/>
                </a:lnTo>
                <a:lnTo>
                  <a:pt x="1109077" y="5297275"/>
                </a:lnTo>
                <a:lnTo>
                  <a:pt x="1080159" y="5325850"/>
                </a:lnTo>
                <a:lnTo>
                  <a:pt x="1003044" y="5287750"/>
                </a:lnTo>
                <a:lnTo>
                  <a:pt x="935568" y="5373475"/>
                </a:lnTo>
                <a:lnTo>
                  <a:pt x="887370" y="5278225"/>
                </a:lnTo>
                <a:lnTo>
                  <a:pt x="839173" y="5363950"/>
                </a:lnTo>
                <a:lnTo>
                  <a:pt x="800616" y="5306800"/>
                </a:lnTo>
                <a:lnTo>
                  <a:pt x="733140" y="5344900"/>
                </a:lnTo>
                <a:lnTo>
                  <a:pt x="684943" y="5449675"/>
                </a:lnTo>
                <a:lnTo>
                  <a:pt x="656024" y="5316325"/>
                </a:lnTo>
                <a:lnTo>
                  <a:pt x="588548" y="5363950"/>
                </a:lnTo>
                <a:lnTo>
                  <a:pt x="511433" y="5249650"/>
                </a:lnTo>
                <a:lnTo>
                  <a:pt x="472876" y="5325850"/>
                </a:lnTo>
                <a:lnTo>
                  <a:pt x="472876" y="5182975"/>
                </a:lnTo>
                <a:lnTo>
                  <a:pt x="424678" y="5306800"/>
                </a:lnTo>
                <a:lnTo>
                  <a:pt x="347563" y="5202025"/>
                </a:lnTo>
                <a:lnTo>
                  <a:pt x="260808" y="5259175"/>
                </a:lnTo>
                <a:lnTo>
                  <a:pt x="222251" y="5240125"/>
                </a:lnTo>
                <a:lnTo>
                  <a:pt x="125856" y="5306800"/>
                </a:lnTo>
                <a:lnTo>
                  <a:pt x="77659" y="5249650"/>
                </a:lnTo>
                <a:lnTo>
                  <a:pt x="19823" y="5344900"/>
                </a:lnTo>
                <a:lnTo>
                  <a:pt x="12700" y="4957817"/>
                </a:lnTo>
                <a:lnTo>
                  <a:pt x="16698" y="4957817"/>
                </a:lnTo>
                <a:lnTo>
                  <a:pt x="53908" y="3806566"/>
                </a:lnTo>
                <a:lnTo>
                  <a:pt x="55579" y="3805545"/>
                </a:lnTo>
                <a:lnTo>
                  <a:pt x="0" y="785004"/>
                </a:lnTo>
                <a:lnTo>
                  <a:pt x="28919" y="727854"/>
                </a:lnTo>
                <a:lnTo>
                  <a:pt x="86755" y="804054"/>
                </a:lnTo>
                <a:lnTo>
                  <a:pt x="28919" y="651654"/>
                </a:lnTo>
                <a:lnTo>
                  <a:pt x="67476" y="156354"/>
                </a:lnTo>
                <a:lnTo>
                  <a:pt x="9640" y="51579"/>
                </a:lnTo>
                <a:lnTo>
                  <a:pt x="183149" y="42054"/>
                </a:lnTo>
                <a:lnTo>
                  <a:pt x="1494110" y="61104"/>
                </a:lnTo>
                <a:lnTo>
                  <a:pt x="3161730" y="23004"/>
                </a:lnTo>
                <a:lnTo>
                  <a:pt x="3190648" y="80154"/>
                </a:lnTo>
                <a:lnTo>
                  <a:pt x="3152091" y="146829"/>
                </a:lnTo>
                <a:lnTo>
                  <a:pt x="3306321" y="23004"/>
                </a:lnTo>
                <a:lnTo>
                  <a:pt x="3698201" y="23004"/>
                </a:lnTo>
                <a:lnTo>
                  <a:pt x="3770228" y="19050"/>
                </a:lnTo>
                <a:lnTo>
                  <a:pt x="5081189" y="38100"/>
                </a:lnTo>
                <a:lnTo>
                  <a:pt x="6748808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rot="18740641">
            <a:off x="82648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 rot="2859359" flipH="1">
            <a:off x="11206460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6694" y="52476"/>
            <a:ext cx="474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범위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17726" y="5604831"/>
            <a:ext cx="11026574" cy="619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23616" y="5820265"/>
            <a:ext cx="1131888" cy="1023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4</a:t>
            </a: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823616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4955504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565" y="6172543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1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컨셉</a:t>
            </a:r>
            <a:endParaRPr lang="en-US" altLang="ko-KR" sz="1100" dirty="0">
              <a:solidFill>
                <a:srgbClr val="FF9999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58647" y="6172543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9F9F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2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FF9F9F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실행 흐름</a:t>
            </a:r>
            <a:endParaRPr lang="en-US" altLang="ko-KR" sz="1100" dirty="0">
              <a:solidFill>
                <a:srgbClr val="FF9F9F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C0F1-D082-F319-009F-8CDE55A8251F}"/>
              </a:ext>
            </a:extLst>
          </p:cNvPr>
          <p:cNvSpPr/>
          <p:nvPr/>
        </p:nvSpPr>
        <p:spPr>
          <a:xfrm>
            <a:off x="2712250" y="6168452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3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개발 범위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BCBBDD3-22F2-8977-D0F4-EF29862D4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31886"/>
              </p:ext>
            </p:extLst>
          </p:nvPr>
        </p:nvGraphicFramePr>
        <p:xfrm>
          <a:off x="1259633" y="1191260"/>
          <a:ext cx="9731825" cy="42600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1077">
                  <a:extLst>
                    <a:ext uri="{9D8B030D-6E8A-4147-A177-3AD203B41FA5}">
                      <a16:colId xmlns:a16="http://schemas.microsoft.com/office/drawing/2014/main" val="3339367920"/>
                    </a:ext>
                  </a:extLst>
                </a:gridCol>
                <a:gridCol w="3695374">
                  <a:extLst>
                    <a:ext uri="{9D8B030D-6E8A-4147-A177-3AD203B41FA5}">
                      <a16:colId xmlns:a16="http://schemas.microsoft.com/office/drawing/2014/main" val="3140758628"/>
                    </a:ext>
                  </a:extLst>
                </a:gridCol>
                <a:gridCol w="3695374">
                  <a:extLst>
                    <a:ext uri="{9D8B030D-6E8A-4147-A177-3AD203B41FA5}">
                      <a16:colId xmlns:a16="http://schemas.microsoft.com/office/drawing/2014/main" val="1971423939"/>
                    </a:ext>
                  </a:extLst>
                </a:gridCol>
              </a:tblGrid>
              <a:tr h="4353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최소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추가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46388"/>
                  </a:ext>
                </a:extLst>
              </a:tr>
              <a:tr h="12484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캐릭터 컨트롤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W,A,S,D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로 위치 이동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.</a:t>
                      </a:r>
                    </a:p>
                    <a:p>
                      <a:pPr marL="285750" indent="-28575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J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로 공격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.</a:t>
                      </a:r>
                    </a:p>
                    <a:p>
                      <a:pPr marL="285750" indent="-28575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space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키로 다음 스테이지로 </a:t>
                      </a:r>
                      <a:r>
                        <a:rPr lang="ko-KR" sz="1800" kern="100" dirty="0" err="1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넘어감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.</a:t>
                      </a:r>
                      <a:endParaRPr 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P</a:t>
                      </a:r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로 </a:t>
                      </a:r>
                      <a:r>
                        <a:rPr lang="ko-KR" altLang="en-US" sz="1800" dirty="0" err="1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궁극기</a:t>
                      </a:r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403369"/>
                  </a:ext>
                </a:extLst>
              </a:tr>
              <a:tr h="10734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캐릭터 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살충제탄 스킬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(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무한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).</a:t>
                      </a:r>
                      <a:endParaRPr lang="ko-KR" altLang="en-US" sz="18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스테이지마다 보스 출현 시 사용 가능한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궁극기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추가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. (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특정 아이템 일정량 이상 획득 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)</a:t>
                      </a:r>
                      <a:endParaRPr lang="ko-KR" altLang="en-US" sz="18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285945"/>
                  </a:ext>
                </a:extLst>
              </a:tr>
              <a:tr h="7514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맵</a:t>
                      </a:r>
                      <a:endParaRPr lang="ko-KR" altLang="en-US" sz="18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총 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3 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라운드로 구성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.</a:t>
                      </a:r>
                      <a:endParaRPr 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마지막 라운드에 서브 스테이지 추가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(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지하세계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).</a:t>
                      </a:r>
                      <a:endParaRPr lang="ko-KR" altLang="en-US" sz="18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950874"/>
                  </a:ext>
                </a:extLst>
              </a:tr>
              <a:tr h="7514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화면 밖에서 끊임없이 생성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라운드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마다 마지막에 보스 출현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.</a:t>
                      </a:r>
                      <a:endParaRPr lang="ko-KR" altLang="en-US" sz="18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마지막 라운드에 최종보스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8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0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>
            <a:off x="393386" y="674756"/>
            <a:ext cx="11372493" cy="5449675"/>
          </a:xfrm>
          <a:custGeom>
            <a:avLst/>
            <a:gdLst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6748808 w 11372493"/>
              <a:gd name="connsiteY3" fmla="*/ 0 h 5449675"/>
              <a:gd name="connsiteX4" fmla="*/ 6777727 w 11372493"/>
              <a:gd name="connsiteY4" fmla="*/ 57150 h 5449675"/>
              <a:gd name="connsiteX5" fmla="*/ 6739169 w 11372493"/>
              <a:gd name="connsiteY5" fmla="*/ 123825 h 5449675"/>
              <a:gd name="connsiteX6" fmla="*/ 6893400 w 11372493"/>
              <a:gd name="connsiteY6" fmla="*/ 0 h 5449675"/>
              <a:gd name="connsiteX7" fmla="*/ 7780226 w 11372493"/>
              <a:gd name="connsiteY7" fmla="*/ 38100 h 5449675"/>
              <a:gd name="connsiteX8" fmla="*/ 7780774 w 11372493"/>
              <a:gd name="connsiteY8" fmla="*/ 42249 h 5449675"/>
              <a:gd name="connsiteX9" fmla="*/ 9078311 w 11372493"/>
              <a:gd name="connsiteY9" fmla="*/ 61104 h 5449675"/>
              <a:gd name="connsiteX10" fmla="*/ 10745931 w 11372493"/>
              <a:gd name="connsiteY10" fmla="*/ 23004 h 5449675"/>
              <a:gd name="connsiteX11" fmla="*/ 10774849 w 11372493"/>
              <a:gd name="connsiteY11" fmla="*/ 80154 h 5449675"/>
              <a:gd name="connsiteX12" fmla="*/ 10736291 w 11372493"/>
              <a:gd name="connsiteY12" fmla="*/ 146829 h 5449675"/>
              <a:gd name="connsiteX13" fmla="*/ 10890522 w 11372493"/>
              <a:gd name="connsiteY13" fmla="*/ 23004 h 5449675"/>
              <a:gd name="connsiteX14" fmla="*/ 11353214 w 11372493"/>
              <a:gd name="connsiteY14" fmla="*/ 23004 h 5449675"/>
              <a:gd name="connsiteX15" fmla="*/ 11372493 w 11372493"/>
              <a:gd name="connsiteY15" fmla="*/ 2737629 h 5449675"/>
              <a:gd name="connsiteX16" fmla="*/ 11208623 w 11372493"/>
              <a:gd name="connsiteY16" fmla="*/ 2775729 h 5449675"/>
              <a:gd name="connsiteX17" fmla="*/ 11314656 w 11372493"/>
              <a:gd name="connsiteY17" fmla="*/ 2756679 h 5449675"/>
              <a:gd name="connsiteX18" fmla="*/ 11362854 w 11372493"/>
              <a:gd name="connsiteY18" fmla="*/ 2842404 h 5449675"/>
              <a:gd name="connsiteX19" fmla="*/ 11362854 w 11372493"/>
              <a:gd name="connsiteY19" fmla="*/ 3261504 h 5449675"/>
              <a:gd name="connsiteX20" fmla="*/ 11362854 w 11372493"/>
              <a:gd name="connsiteY20" fmla="*/ 3966354 h 5449675"/>
              <a:gd name="connsiteX21" fmla="*/ 11359479 w 11372493"/>
              <a:gd name="connsiteY21" fmla="*/ 3954127 h 5449675"/>
              <a:gd name="connsiteX22" fmla="*/ 11324568 w 11372493"/>
              <a:gd name="connsiteY22" fmla="*/ 4957817 h 5449675"/>
              <a:gd name="connsiteX23" fmla="*/ 11324840 w 11372493"/>
              <a:gd name="connsiteY23" fmla="*/ 4957817 h 5449675"/>
              <a:gd name="connsiteX24" fmla="*/ 11324840 w 11372493"/>
              <a:gd name="connsiteY24" fmla="*/ 5383000 h 5449675"/>
              <a:gd name="connsiteX25" fmla="*/ 11295921 w 11372493"/>
              <a:gd name="connsiteY25" fmla="*/ 5278225 h 5449675"/>
              <a:gd name="connsiteX26" fmla="*/ 11218806 w 11372493"/>
              <a:gd name="connsiteY26" fmla="*/ 5278225 h 5449675"/>
              <a:gd name="connsiteX27" fmla="*/ 11112772 w 11372493"/>
              <a:gd name="connsiteY27" fmla="*/ 5268700 h 5449675"/>
              <a:gd name="connsiteX28" fmla="*/ 10987460 w 11372493"/>
              <a:gd name="connsiteY28" fmla="*/ 5230600 h 5449675"/>
              <a:gd name="connsiteX29" fmla="*/ 10871787 w 11372493"/>
              <a:gd name="connsiteY29" fmla="*/ 5173450 h 5449675"/>
              <a:gd name="connsiteX30" fmla="*/ 10621162 w 11372493"/>
              <a:gd name="connsiteY30" fmla="*/ 5249650 h 5449675"/>
              <a:gd name="connsiteX31" fmla="*/ 10197027 w 11372493"/>
              <a:gd name="connsiteY31" fmla="*/ 5221075 h 5449675"/>
              <a:gd name="connsiteX32" fmla="*/ 10110273 w 11372493"/>
              <a:gd name="connsiteY32" fmla="*/ 5268700 h 5449675"/>
              <a:gd name="connsiteX33" fmla="*/ 10033157 w 11372493"/>
              <a:gd name="connsiteY33" fmla="*/ 5230600 h 5449675"/>
              <a:gd name="connsiteX34" fmla="*/ 9927124 w 11372493"/>
              <a:gd name="connsiteY34" fmla="*/ 5278225 h 5449675"/>
              <a:gd name="connsiteX35" fmla="*/ 9734335 w 11372493"/>
              <a:gd name="connsiteY35" fmla="*/ 5211550 h 5449675"/>
              <a:gd name="connsiteX36" fmla="*/ 9502989 w 11372493"/>
              <a:gd name="connsiteY36" fmla="*/ 5344900 h 5449675"/>
              <a:gd name="connsiteX37" fmla="*/ 9445153 w 11372493"/>
              <a:gd name="connsiteY37" fmla="*/ 5278225 h 5449675"/>
              <a:gd name="connsiteX38" fmla="*/ 9445153 w 11372493"/>
              <a:gd name="connsiteY38" fmla="*/ 5316325 h 5449675"/>
              <a:gd name="connsiteX39" fmla="*/ 9396956 w 11372493"/>
              <a:gd name="connsiteY39" fmla="*/ 5278225 h 5449675"/>
              <a:gd name="connsiteX40" fmla="*/ 9319840 w 11372493"/>
              <a:gd name="connsiteY40" fmla="*/ 5316325 h 5449675"/>
              <a:gd name="connsiteX41" fmla="*/ 9223446 w 11372493"/>
              <a:gd name="connsiteY41" fmla="*/ 5259175 h 5449675"/>
              <a:gd name="connsiteX42" fmla="*/ 8702917 w 11372493"/>
              <a:gd name="connsiteY42" fmla="*/ 5363950 h 5449675"/>
              <a:gd name="connsiteX43" fmla="*/ 8693278 w 11372493"/>
              <a:gd name="connsiteY43" fmla="*/ 5297275 h 5449675"/>
              <a:gd name="connsiteX44" fmla="*/ 8664360 w 11372493"/>
              <a:gd name="connsiteY44" fmla="*/ 5325850 h 5449675"/>
              <a:gd name="connsiteX45" fmla="*/ 8587244 w 11372493"/>
              <a:gd name="connsiteY45" fmla="*/ 5287750 h 5449675"/>
              <a:gd name="connsiteX46" fmla="*/ 8519769 w 11372493"/>
              <a:gd name="connsiteY46" fmla="*/ 5373475 h 5449675"/>
              <a:gd name="connsiteX47" fmla="*/ 8471571 w 11372493"/>
              <a:gd name="connsiteY47" fmla="*/ 5278225 h 5449675"/>
              <a:gd name="connsiteX48" fmla="*/ 8423374 w 11372493"/>
              <a:gd name="connsiteY48" fmla="*/ 5363950 h 5449675"/>
              <a:gd name="connsiteX49" fmla="*/ 8384817 w 11372493"/>
              <a:gd name="connsiteY49" fmla="*/ 5306800 h 5449675"/>
              <a:gd name="connsiteX50" fmla="*/ 8317341 w 11372493"/>
              <a:gd name="connsiteY50" fmla="*/ 5344900 h 5449675"/>
              <a:gd name="connsiteX51" fmla="*/ 8269143 w 11372493"/>
              <a:gd name="connsiteY51" fmla="*/ 5449675 h 5449675"/>
              <a:gd name="connsiteX52" fmla="*/ 8240226 w 11372493"/>
              <a:gd name="connsiteY52" fmla="*/ 5316325 h 5449675"/>
              <a:gd name="connsiteX53" fmla="*/ 8172750 w 11372493"/>
              <a:gd name="connsiteY53" fmla="*/ 5363950 h 5449675"/>
              <a:gd name="connsiteX54" fmla="*/ 8095634 w 11372493"/>
              <a:gd name="connsiteY54" fmla="*/ 5249650 h 5449675"/>
              <a:gd name="connsiteX55" fmla="*/ 8057077 w 11372493"/>
              <a:gd name="connsiteY55" fmla="*/ 5325850 h 5449675"/>
              <a:gd name="connsiteX56" fmla="*/ 8057077 w 11372493"/>
              <a:gd name="connsiteY56" fmla="*/ 5182975 h 5449675"/>
              <a:gd name="connsiteX57" fmla="*/ 8008880 w 11372493"/>
              <a:gd name="connsiteY57" fmla="*/ 5306800 h 5449675"/>
              <a:gd name="connsiteX58" fmla="*/ 7931764 w 11372493"/>
              <a:gd name="connsiteY58" fmla="*/ 5202025 h 5449675"/>
              <a:gd name="connsiteX59" fmla="*/ 7845009 w 11372493"/>
              <a:gd name="connsiteY59" fmla="*/ 5259175 h 5449675"/>
              <a:gd name="connsiteX60" fmla="*/ 7806452 w 11372493"/>
              <a:gd name="connsiteY60" fmla="*/ 5240125 h 5449675"/>
              <a:gd name="connsiteX61" fmla="*/ 7710058 w 11372493"/>
              <a:gd name="connsiteY61" fmla="*/ 5306800 h 5449675"/>
              <a:gd name="connsiteX62" fmla="*/ 7661860 w 11372493"/>
              <a:gd name="connsiteY62" fmla="*/ 5249650 h 5449675"/>
              <a:gd name="connsiteX63" fmla="*/ 7604024 w 11372493"/>
              <a:gd name="connsiteY63" fmla="*/ 5344900 h 5449675"/>
              <a:gd name="connsiteX64" fmla="*/ 7603261 w 11372493"/>
              <a:gd name="connsiteY64" fmla="*/ 5303433 h 5449675"/>
              <a:gd name="connsiteX65" fmla="*/ 7597621 w 11372493"/>
              <a:gd name="connsiteY65" fmla="*/ 5352376 h 5449675"/>
              <a:gd name="connsiteX66" fmla="*/ 7298799 w 11372493"/>
              <a:gd name="connsiteY66" fmla="*/ 5255221 h 5449675"/>
              <a:gd name="connsiteX67" fmla="*/ 7221684 w 11372493"/>
              <a:gd name="connsiteY67" fmla="*/ 5255221 h 5449675"/>
              <a:gd name="connsiteX68" fmla="*/ 7115650 w 11372493"/>
              <a:gd name="connsiteY68" fmla="*/ 5245696 h 5449675"/>
              <a:gd name="connsiteX69" fmla="*/ 6990337 w 11372493"/>
              <a:gd name="connsiteY69" fmla="*/ 5207596 h 5449675"/>
              <a:gd name="connsiteX70" fmla="*/ 6874664 w 11372493"/>
              <a:gd name="connsiteY70" fmla="*/ 5150446 h 5449675"/>
              <a:gd name="connsiteX71" fmla="*/ 6624040 w 11372493"/>
              <a:gd name="connsiteY71" fmla="*/ 5226646 h 5449675"/>
              <a:gd name="connsiteX72" fmla="*/ 6199905 w 11372493"/>
              <a:gd name="connsiteY72" fmla="*/ 5198071 h 5449675"/>
              <a:gd name="connsiteX73" fmla="*/ 6113150 w 11372493"/>
              <a:gd name="connsiteY73" fmla="*/ 5245696 h 5449675"/>
              <a:gd name="connsiteX74" fmla="*/ 6036035 w 11372493"/>
              <a:gd name="connsiteY74" fmla="*/ 5207596 h 5449675"/>
              <a:gd name="connsiteX75" fmla="*/ 5930001 w 11372493"/>
              <a:gd name="connsiteY75" fmla="*/ 5255221 h 5449675"/>
              <a:gd name="connsiteX76" fmla="*/ 5737213 w 11372493"/>
              <a:gd name="connsiteY76" fmla="*/ 5188546 h 5449675"/>
              <a:gd name="connsiteX77" fmla="*/ 5505867 w 11372493"/>
              <a:gd name="connsiteY77" fmla="*/ 5321896 h 5449675"/>
              <a:gd name="connsiteX78" fmla="*/ 5448031 w 11372493"/>
              <a:gd name="connsiteY78" fmla="*/ 5255221 h 5449675"/>
              <a:gd name="connsiteX79" fmla="*/ 5448031 w 11372493"/>
              <a:gd name="connsiteY79" fmla="*/ 5293321 h 5449675"/>
              <a:gd name="connsiteX80" fmla="*/ 5399833 w 11372493"/>
              <a:gd name="connsiteY80" fmla="*/ 5255221 h 5449675"/>
              <a:gd name="connsiteX81" fmla="*/ 5322718 w 11372493"/>
              <a:gd name="connsiteY81" fmla="*/ 5293321 h 5449675"/>
              <a:gd name="connsiteX82" fmla="*/ 5226324 w 11372493"/>
              <a:gd name="connsiteY82" fmla="*/ 5236171 h 5449675"/>
              <a:gd name="connsiteX83" fmla="*/ 4705795 w 11372493"/>
              <a:gd name="connsiteY83" fmla="*/ 5340946 h 5449675"/>
              <a:gd name="connsiteX84" fmla="*/ 4696156 w 11372493"/>
              <a:gd name="connsiteY84" fmla="*/ 5274271 h 5449675"/>
              <a:gd name="connsiteX85" fmla="*/ 4667238 w 11372493"/>
              <a:gd name="connsiteY85" fmla="*/ 5302846 h 5449675"/>
              <a:gd name="connsiteX86" fmla="*/ 4590122 w 11372493"/>
              <a:gd name="connsiteY86" fmla="*/ 5264746 h 5449675"/>
              <a:gd name="connsiteX87" fmla="*/ 4522646 w 11372493"/>
              <a:gd name="connsiteY87" fmla="*/ 5350471 h 5449675"/>
              <a:gd name="connsiteX88" fmla="*/ 4474449 w 11372493"/>
              <a:gd name="connsiteY88" fmla="*/ 5255221 h 5449675"/>
              <a:gd name="connsiteX89" fmla="*/ 4426252 w 11372493"/>
              <a:gd name="connsiteY89" fmla="*/ 5340946 h 5449675"/>
              <a:gd name="connsiteX90" fmla="*/ 4387695 w 11372493"/>
              <a:gd name="connsiteY90" fmla="*/ 5283796 h 5449675"/>
              <a:gd name="connsiteX91" fmla="*/ 4320218 w 11372493"/>
              <a:gd name="connsiteY91" fmla="*/ 5321896 h 5449675"/>
              <a:gd name="connsiteX92" fmla="*/ 4272021 w 11372493"/>
              <a:gd name="connsiteY92" fmla="*/ 5426671 h 5449675"/>
              <a:gd name="connsiteX93" fmla="*/ 4243103 w 11372493"/>
              <a:gd name="connsiteY93" fmla="*/ 5293321 h 5449675"/>
              <a:gd name="connsiteX94" fmla="*/ 4175627 w 11372493"/>
              <a:gd name="connsiteY94" fmla="*/ 5340946 h 5449675"/>
              <a:gd name="connsiteX95" fmla="*/ 4098512 w 11372493"/>
              <a:gd name="connsiteY95" fmla="*/ 5226646 h 5449675"/>
              <a:gd name="connsiteX96" fmla="*/ 4059954 w 11372493"/>
              <a:gd name="connsiteY96" fmla="*/ 5302846 h 5449675"/>
              <a:gd name="connsiteX97" fmla="*/ 4059954 w 11372493"/>
              <a:gd name="connsiteY97" fmla="*/ 5159971 h 5449675"/>
              <a:gd name="connsiteX98" fmla="*/ 4011757 w 11372493"/>
              <a:gd name="connsiteY98" fmla="*/ 5283796 h 5449675"/>
              <a:gd name="connsiteX99" fmla="*/ 3934642 w 11372493"/>
              <a:gd name="connsiteY99" fmla="*/ 5179021 h 5449675"/>
              <a:gd name="connsiteX100" fmla="*/ 3847887 w 11372493"/>
              <a:gd name="connsiteY100" fmla="*/ 5236171 h 5449675"/>
              <a:gd name="connsiteX101" fmla="*/ 3809329 w 11372493"/>
              <a:gd name="connsiteY101" fmla="*/ 5217121 h 5449675"/>
              <a:gd name="connsiteX102" fmla="*/ 3740640 w 11372493"/>
              <a:gd name="connsiteY102" fmla="*/ 5264634 h 5449675"/>
              <a:gd name="connsiteX103" fmla="*/ 3740640 w 11372493"/>
              <a:gd name="connsiteY103" fmla="*/ 5383000 h 5449675"/>
              <a:gd name="connsiteX104" fmla="*/ 3713207 w 11372493"/>
              <a:gd name="connsiteY104" fmla="*/ 5283608 h 5449675"/>
              <a:gd name="connsiteX105" fmla="*/ 3712935 w 11372493"/>
              <a:gd name="connsiteY105" fmla="*/ 5283796 h 5449675"/>
              <a:gd name="connsiteX106" fmla="*/ 3708237 w 11372493"/>
              <a:gd name="connsiteY106" fmla="*/ 5278225 h 5449675"/>
              <a:gd name="connsiteX107" fmla="*/ 3634605 w 11372493"/>
              <a:gd name="connsiteY107" fmla="*/ 5278225 h 5449675"/>
              <a:gd name="connsiteX108" fmla="*/ 3633481 w 11372493"/>
              <a:gd name="connsiteY108" fmla="*/ 5278124 h 5449675"/>
              <a:gd name="connsiteX109" fmla="*/ 3606901 w 11372493"/>
              <a:gd name="connsiteY109" fmla="*/ 5321896 h 5449675"/>
              <a:gd name="connsiteX110" fmla="*/ 3606051 w 11372493"/>
              <a:gd name="connsiteY110" fmla="*/ 5275660 h 5449675"/>
              <a:gd name="connsiteX111" fmla="*/ 3528572 w 11372493"/>
              <a:gd name="connsiteY111" fmla="*/ 5268700 h 5449675"/>
              <a:gd name="connsiteX112" fmla="*/ 3403259 w 11372493"/>
              <a:gd name="connsiteY112" fmla="*/ 5230600 h 5449675"/>
              <a:gd name="connsiteX113" fmla="*/ 3287586 w 11372493"/>
              <a:gd name="connsiteY113" fmla="*/ 5173450 h 5449675"/>
              <a:gd name="connsiteX114" fmla="*/ 3036961 w 11372493"/>
              <a:gd name="connsiteY114" fmla="*/ 5249650 h 5449675"/>
              <a:gd name="connsiteX115" fmla="*/ 2612827 w 11372493"/>
              <a:gd name="connsiteY115" fmla="*/ 5221075 h 5449675"/>
              <a:gd name="connsiteX116" fmla="*/ 2526072 w 11372493"/>
              <a:gd name="connsiteY116" fmla="*/ 5268700 h 5449675"/>
              <a:gd name="connsiteX117" fmla="*/ 2448957 w 11372493"/>
              <a:gd name="connsiteY117" fmla="*/ 5230600 h 5449675"/>
              <a:gd name="connsiteX118" fmla="*/ 2342923 w 11372493"/>
              <a:gd name="connsiteY118" fmla="*/ 5278225 h 5449675"/>
              <a:gd name="connsiteX119" fmla="*/ 2150135 w 11372493"/>
              <a:gd name="connsiteY119" fmla="*/ 5211550 h 5449675"/>
              <a:gd name="connsiteX120" fmla="*/ 1918788 w 11372493"/>
              <a:gd name="connsiteY120" fmla="*/ 5344900 h 5449675"/>
              <a:gd name="connsiteX121" fmla="*/ 1860952 w 11372493"/>
              <a:gd name="connsiteY121" fmla="*/ 5278225 h 5449675"/>
              <a:gd name="connsiteX122" fmla="*/ 1860952 w 11372493"/>
              <a:gd name="connsiteY122" fmla="*/ 5316325 h 5449675"/>
              <a:gd name="connsiteX123" fmla="*/ 1812755 w 11372493"/>
              <a:gd name="connsiteY123" fmla="*/ 5278225 h 5449675"/>
              <a:gd name="connsiteX124" fmla="*/ 1735639 w 11372493"/>
              <a:gd name="connsiteY124" fmla="*/ 5316325 h 5449675"/>
              <a:gd name="connsiteX125" fmla="*/ 1639245 w 11372493"/>
              <a:gd name="connsiteY125" fmla="*/ 5259175 h 5449675"/>
              <a:gd name="connsiteX126" fmla="*/ 1118717 w 11372493"/>
              <a:gd name="connsiteY126" fmla="*/ 5363950 h 5449675"/>
              <a:gd name="connsiteX127" fmla="*/ 1109077 w 11372493"/>
              <a:gd name="connsiteY127" fmla="*/ 5297275 h 5449675"/>
              <a:gd name="connsiteX128" fmla="*/ 1080159 w 11372493"/>
              <a:gd name="connsiteY128" fmla="*/ 5325850 h 5449675"/>
              <a:gd name="connsiteX129" fmla="*/ 1003044 w 11372493"/>
              <a:gd name="connsiteY129" fmla="*/ 5287750 h 5449675"/>
              <a:gd name="connsiteX130" fmla="*/ 935568 w 11372493"/>
              <a:gd name="connsiteY130" fmla="*/ 5373475 h 5449675"/>
              <a:gd name="connsiteX131" fmla="*/ 887370 w 11372493"/>
              <a:gd name="connsiteY131" fmla="*/ 5278225 h 5449675"/>
              <a:gd name="connsiteX132" fmla="*/ 839173 w 11372493"/>
              <a:gd name="connsiteY132" fmla="*/ 5363950 h 5449675"/>
              <a:gd name="connsiteX133" fmla="*/ 800616 w 11372493"/>
              <a:gd name="connsiteY133" fmla="*/ 5306800 h 5449675"/>
              <a:gd name="connsiteX134" fmla="*/ 733140 w 11372493"/>
              <a:gd name="connsiteY134" fmla="*/ 5344900 h 5449675"/>
              <a:gd name="connsiteX135" fmla="*/ 684943 w 11372493"/>
              <a:gd name="connsiteY135" fmla="*/ 5449675 h 5449675"/>
              <a:gd name="connsiteX136" fmla="*/ 656024 w 11372493"/>
              <a:gd name="connsiteY136" fmla="*/ 5316325 h 5449675"/>
              <a:gd name="connsiteX137" fmla="*/ 588548 w 11372493"/>
              <a:gd name="connsiteY137" fmla="*/ 5363950 h 5449675"/>
              <a:gd name="connsiteX138" fmla="*/ 511433 w 11372493"/>
              <a:gd name="connsiteY138" fmla="*/ 5249650 h 5449675"/>
              <a:gd name="connsiteX139" fmla="*/ 472876 w 11372493"/>
              <a:gd name="connsiteY139" fmla="*/ 5325850 h 5449675"/>
              <a:gd name="connsiteX140" fmla="*/ 472876 w 11372493"/>
              <a:gd name="connsiteY140" fmla="*/ 5182975 h 5449675"/>
              <a:gd name="connsiteX141" fmla="*/ 424678 w 11372493"/>
              <a:gd name="connsiteY141" fmla="*/ 5306800 h 5449675"/>
              <a:gd name="connsiteX142" fmla="*/ 347563 w 11372493"/>
              <a:gd name="connsiteY142" fmla="*/ 5202025 h 5449675"/>
              <a:gd name="connsiteX143" fmla="*/ 260808 w 11372493"/>
              <a:gd name="connsiteY143" fmla="*/ 5259175 h 5449675"/>
              <a:gd name="connsiteX144" fmla="*/ 222251 w 11372493"/>
              <a:gd name="connsiteY144" fmla="*/ 5240125 h 5449675"/>
              <a:gd name="connsiteX145" fmla="*/ 125856 w 11372493"/>
              <a:gd name="connsiteY145" fmla="*/ 5306800 h 5449675"/>
              <a:gd name="connsiteX146" fmla="*/ 77659 w 11372493"/>
              <a:gd name="connsiteY146" fmla="*/ 5249650 h 5449675"/>
              <a:gd name="connsiteX147" fmla="*/ 19823 w 11372493"/>
              <a:gd name="connsiteY147" fmla="*/ 5344900 h 5449675"/>
              <a:gd name="connsiteX148" fmla="*/ 12700 w 11372493"/>
              <a:gd name="connsiteY148" fmla="*/ 4957817 h 5449675"/>
              <a:gd name="connsiteX149" fmla="*/ 16698 w 11372493"/>
              <a:gd name="connsiteY149" fmla="*/ 4957817 h 5449675"/>
              <a:gd name="connsiteX150" fmla="*/ 53908 w 11372493"/>
              <a:gd name="connsiteY150" fmla="*/ 3806566 h 5449675"/>
              <a:gd name="connsiteX151" fmla="*/ 55579 w 11372493"/>
              <a:gd name="connsiteY151" fmla="*/ 3805545 h 5449675"/>
              <a:gd name="connsiteX152" fmla="*/ 0 w 11372493"/>
              <a:gd name="connsiteY152" fmla="*/ 785004 h 5449675"/>
              <a:gd name="connsiteX153" fmla="*/ 28919 w 11372493"/>
              <a:gd name="connsiteY153" fmla="*/ 727854 h 5449675"/>
              <a:gd name="connsiteX154" fmla="*/ 86755 w 11372493"/>
              <a:gd name="connsiteY154" fmla="*/ 804054 h 5449675"/>
              <a:gd name="connsiteX155" fmla="*/ 28919 w 11372493"/>
              <a:gd name="connsiteY155" fmla="*/ 651654 h 5449675"/>
              <a:gd name="connsiteX156" fmla="*/ 67476 w 11372493"/>
              <a:gd name="connsiteY156" fmla="*/ 156354 h 5449675"/>
              <a:gd name="connsiteX157" fmla="*/ 9640 w 11372493"/>
              <a:gd name="connsiteY157" fmla="*/ 51579 h 5449675"/>
              <a:gd name="connsiteX158" fmla="*/ 183149 w 11372493"/>
              <a:gd name="connsiteY158" fmla="*/ 42054 h 5449675"/>
              <a:gd name="connsiteX159" fmla="*/ 1494110 w 11372493"/>
              <a:gd name="connsiteY159" fmla="*/ 61104 h 5449675"/>
              <a:gd name="connsiteX160" fmla="*/ 3161730 w 11372493"/>
              <a:gd name="connsiteY160" fmla="*/ 23004 h 5449675"/>
              <a:gd name="connsiteX161" fmla="*/ 3190648 w 11372493"/>
              <a:gd name="connsiteY161" fmla="*/ 80154 h 5449675"/>
              <a:gd name="connsiteX162" fmla="*/ 3152091 w 11372493"/>
              <a:gd name="connsiteY162" fmla="*/ 146829 h 5449675"/>
              <a:gd name="connsiteX163" fmla="*/ 3306321 w 11372493"/>
              <a:gd name="connsiteY163" fmla="*/ 23004 h 5449675"/>
              <a:gd name="connsiteX164" fmla="*/ 3698201 w 11372493"/>
              <a:gd name="connsiteY164" fmla="*/ 23004 h 5449675"/>
              <a:gd name="connsiteX165" fmla="*/ 3770228 w 11372493"/>
              <a:gd name="connsiteY165" fmla="*/ 19050 h 5449675"/>
              <a:gd name="connsiteX166" fmla="*/ 5081189 w 11372493"/>
              <a:gd name="connsiteY166" fmla="*/ 3810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24840 w 11372493"/>
              <a:gd name="connsiteY24" fmla="*/ 49578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56318 w 11372493"/>
              <a:gd name="connsiteY23" fmla="*/ 477366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372493" h="5449675">
                <a:moveTo>
                  <a:pt x="11331739" y="3861579"/>
                </a:moveTo>
                <a:lnTo>
                  <a:pt x="11337477" y="3874412"/>
                </a:lnTo>
                <a:lnTo>
                  <a:pt x="11333935" y="3861579"/>
                </a:lnTo>
                <a:lnTo>
                  <a:pt x="11331739" y="3861579"/>
                </a:lnTo>
                <a:close/>
                <a:moveTo>
                  <a:pt x="6748808" y="0"/>
                </a:moveTo>
                <a:lnTo>
                  <a:pt x="6777727" y="57150"/>
                </a:lnTo>
                <a:lnTo>
                  <a:pt x="6739169" y="123825"/>
                </a:lnTo>
                <a:lnTo>
                  <a:pt x="6893400" y="0"/>
                </a:lnTo>
                <a:lnTo>
                  <a:pt x="7780226" y="38100"/>
                </a:lnTo>
                <a:cubicBezTo>
                  <a:pt x="7780409" y="39483"/>
                  <a:pt x="7780591" y="40866"/>
                  <a:pt x="7780774" y="42249"/>
                </a:cubicBezTo>
                <a:lnTo>
                  <a:pt x="9078311" y="61104"/>
                </a:lnTo>
                <a:lnTo>
                  <a:pt x="10745931" y="23004"/>
                </a:lnTo>
                <a:lnTo>
                  <a:pt x="10774849" y="80154"/>
                </a:lnTo>
                <a:lnTo>
                  <a:pt x="10736291" y="146829"/>
                </a:lnTo>
                <a:lnTo>
                  <a:pt x="10890522" y="23004"/>
                </a:lnTo>
                <a:lnTo>
                  <a:pt x="11353214" y="23004"/>
                </a:lnTo>
                <a:lnTo>
                  <a:pt x="11372493" y="2737629"/>
                </a:lnTo>
                <a:lnTo>
                  <a:pt x="11208623" y="2775729"/>
                </a:lnTo>
                <a:lnTo>
                  <a:pt x="11314656" y="2756679"/>
                </a:lnTo>
                <a:lnTo>
                  <a:pt x="11362854" y="2842404"/>
                </a:lnTo>
                <a:lnTo>
                  <a:pt x="11362854" y="3261504"/>
                </a:lnTo>
                <a:lnTo>
                  <a:pt x="11362854" y="3966354"/>
                </a:lnTo>
                <a:lnTo>
                  <a:pt x="11359479" y="3954127"/>
                </a:lnTo>
                <a:cubicBezTo>
                  <a:pt x="11358425" y="4227307"/>
                  <a:pt x="11357372" y="4500487"/>
                  <a:pt x="11356318" y="4773667"/>
                </a:cubicBezTo>
                <a:lnTo>
                  <a:pt x="11337540" y="4907017"/>
                </a:lnTo>
                <a:lnTo>
                  <a:pt x="11356590" y="5287750"/>
                </a:lnTo>
                <a:lnTo>
                  <a:pt x="11295921" y="5278225"/>
                </a:lnTo>
                <a:lnTo>
                  <a:pt x="11218806" y="5278225"/>
                </a:lnTo>
                <a:lnTo>
                  <a:pt x="11112772" y="5268700"/>
                </a:lnTo>
                <a:lnTo>
                  <a:pt x="10987460" y="5230600"/>
                </a:lnTo>
                <a:lnTo>
                  <a:pt x="10871787" y="5173450"/>
                </a:lnTo>
                <a:lnTo>
                  <a:pt x="10621162" y="5249650"/>
                </a:lnTo>
                <a:lnTo>
                  <a:pt x="10197027" y="5221075"/>
                </a:lnTo>
                <a:lnTo>
                  <a:pt x="10110273" y="5268700"/>
                </a:lnTo>
                <a:lnTo>
                  <a:pt x="10033157" y="5230600"/>
                </a:lnTo>
                <a:lnTo>
                  <a:pt x="9927124" y="5278225"/>
                </a:lnTo>
                <a:lnTo>
                  <a:pt x="9734335" y="5211550"/>
                </a:lnTo>
                <a:lnTo>
                  <a:pt x="9502989" y="5344900"/>
                </a:lnTo>
                <a:lnTo>
                  <a:pt x="9445153" y="5278225"/>
                </a:lnTo>
                <a:lnTo>
                  <a:pt x="9445153" y="5316325"/>
                </a:lnTo>
                <a:lnTo>
                  <a:pt x="9396956" y="5278225"/>
                </a:lnTo>
                <a:lnTo>
                  <a:pt x="9319840" y="5316325"/>
                </a:lnTo>
                <a:lnTo>
                  <a:pt x="9223446" y="5259175"/>
                </a:lnTo>
                <a:lnTo>
                  <a:pt x="8702917" y="5363950"/>
                </a:lnTo>
                <a:lnTo>
                  <a:pt x="8693278" y="5297275"/>
                </a:lnTo>
                <a:lnTo>
                  <a:pt x="8664360" y="5325850"/>
                </a:lnTo>
                <a:lnTo>
                  <a:pt x="8587244" y="5287750"/>
                </a:lnTo>
                <a:lnTo>
                  <a:pt x="8519769" y="5373475"/>
                </a:lnTo>
                <a:lnTo>
                  <a:pt x="8471571" y="5278225"/>
                </a:lnTo>
                <a:lnTo>
                  <a:pt x="8423374" y="5363950"/>
                </a:lnTo>
                <a:lnTo>
                  <a:pt x="8384817" y="5306800"/>
                </a:lnTo>
                <a:lnTo>
                  <a:pt x="8317341" y="5344900"/>
                </a:lnTo>
                <a:lnTo>
                  <a:pt x="8269143" y="5449675"/>
                </a:lnTo>
                <a:lnTo>
                  <a:pt x="8240226" y="5316325"/>
                </a:lnTo>
                <a:lnTo>
                  <a:pt x="8172750" y="5363950"/>
                </a:lnTo>
                <a:lnTo>
                  <a:pt x="8095634" y="5249650"/>
                </a:lnTo>
                <a:lnTo>
                  <a:pt x="8057077" y="5325850"/>
                </a:lnTo>
                <a:lnTo>
                  <a:pt x="8057077" y="5182975"/>
                </a:lnTo>
                <a:lnTo>
                  <a:pt x="8008880" y="5306800"/>
                </a:lnTo>
                <a:lnTo>
                  <a:pt x="7931764" y="5202025"/>
                </a:lnTo>
                <a:lnTo>
                  <a:pt x="7845009" y="5259175"/>
                </a:lnTo>
                <a:lnTo>
                  <a:pt x="7806452" y="5240125"/>
                </a:lnTo>
                <a:lnTo>
                  <a:pt x="7710058" y="5306800"/>
                </a:lnTo>
                <a:lnTo>
                  <a:pt x="7661860" y="5249650"/>
                </a:lnTo>
                <a:lnTo>
                  <a:pt x="7604024" y="5344900"/>
                </a:lnTo>
                <a:cubicBezTo>
                  <a:pt x="7603770" y="5331078"/>
                  <a:pt x="7603515" y="5317255"/>
                  <a:pt x="7603261" y="5303433"/>
                </a:cubicBezTo>
                <a:lnTo>
                  <a:pt x="7597621" y="5352376"/>
                </a:lnTo>
                <a:lnTo>
                  <a:pt x="7298799" y="5255221"/>
                </a:lnTo>
                <a:lnTo>
                  <a:pt x="7221684" y="5255221"/>
                </a:lnTo>
                <a:lnTo>
                  <a:pt x="7115650" y="5245696"/>
                </a:lnTo>
                <a:lnTo>
                  <a:pt x="6990337" y="5207596"/>
                </a:lnTo>
                <a:lnTo>
                  <a:pt x="6874664" y="5150446"/>
                </a:lnTo>
                <a:lnTo>
                  <a:pt x="6624040" y="5226646"/>
                </a:lnTo>
                <a:lnTo>
                  <a:pt x="6199905" y="5198071"/>
                </a:lnTo>
                <a:lnTo>
                  <a:pt x="6113150" y="5245696"/>
                </a:lnTo>
                <a:lnTo>
                  <a:pt x="6036035" y="5207596"/>
                </a:lnTo>
                <a:lnTo>
                  <a:pt x="5930001" y="5255221"/>
                </a:lnTo>
                <a:lnTo>
                  <a:pt x="5737213" y="5188546"/>
                </a:lnTo>
                <a:lnTo>
                  <a:pt x="5505867" y="5321896"/>
                </a:lnTo>
                <a:lnTo>
                  <a:pt x="5448031" y="5255221"/>
                </a:lnTo>
                <a:lnTo>
                  <a:pt x="5448031" y="5293321"/>
                </a:lnTo>
                <a:lnTo>
                  <a:pt x="5399833" y="5255221"/>
                </a:lnTo>
                <a:lnTo>
                  <a:pt x="5322718" y="5293321"/>
                </a:lnTo>
                <a:lnTo>
                  <a:pt x="5226324" y="5236171"/>
                </a:lnTo>
                <a:lnTo>
                  <a:pt x="4705795" y="5340946"/>
                </a:lnTo>
                <a:lnTo>
                  <a:pt x="4696156" y="5274271"/>
                </a:lnTo>
                <a:lnTo>
                  <a:pt x="4667238" y="5302846"/>
                </a:lnTo>
                <a:lnTo>
                  <a:pt x="4590122" y="5264746"/>
                </a:lnTo>
                <a:lnTo>
                  <a:pt x="4522646" y="5350471"/>
                </a:lnTo>
                <a:lnTo>
                  <a:pt x="4474449" y="5255221"/>
                </a:lnTo>
                <a:lnTo>
                  <a:pt x="4426252" y="5340946"/>
                </a:lnTo>
                <a:lnTo>
                  <a:pt x="4387695" y="5283796"/>
                </a:lnTo>
                <a:lnTo>
                  <a:pt x="4320218" y="5321896"/>
                </a:lnTo>
                <a:lnTo>
                  <a:pt x="4272021" y="5426671"/>
                </a:lnTo>
                <a:lnTo>
                  <a:pt x="4243103" y="5293321"/>
                </a:lnTo>
                <a:lnTo>
                  <a:pt x="4175627" y="5340946"/>
                </a:lnTo>
                <a:lnTo>
                  <a:pt x="4098512" y="5226646"/>
                </a:lnTo>
                <a:lnTo>
                  <a:pt x="4059954" y="5302846"/>
                </a:lnTo>
                <a:lnTo>
                  <a:pt x="4059954" y="5159971"/>
                </a:lnTo>
                <a:lnTo>
                  <a:pt x="4011757" y="5283796"/>
                </a:lnTo>
                <a:lnTo>
                  <a:pt x="3934642" y="5179021"/>
                </a:lnTo>
                <a:lnTo>
                  <a:pt x="3847887" y="5236171"/>
                </a:lnTo>
                <a:lnTo>
                  <a:pt x="3809329" y="5217121"/>
                </a:lnTo>
                <a:lnTo>
                  <a:pt x="3740640" y="5264634"/>
                </a:lnTo>
                <a:lnTo>
                  <a:pt x="3740640" y="5383000"/>
                </a:lnTo>
                <a:lnTo>
                  <a:pt x="3713207" y="5283608"/>
                </a:lnTo>
                <a:lnTo>
                  <a:pt x="3712935" y="5283796"/>
                </a:lnTo>
                <a:lnTo>
                  <a:pt x="3708237" y="5278225"/>
                </a:lnTo>
                <a:lnTo>
                  <a:pt x="3634605" y="5278225"/>
                </a:lnTo>
                <a:lnTo>
                  <a:pt x="3633481" y="5278124"/>
                </a:lnTo>
                <a:lnTo>
                  <a:pt x="3606901" y="5321896"/>
                </a:lnTo>
                <a:cubicBezTo>
                  <a:pt x="3606618" y="5306484"/>
                  <a:pt x="3606334" y="5291072"/>
                  <a:pt x="3606051" y="5275660"/>
                </a:cubicBezTo>
                <a:lnTo>
                  <a:pt x="3528572" y="5268700"/>
                </a:lnTo>
                <a:lnTo>
                  <a:pt x="3403259" y="5230600"/>
                </a:lnTo>
                <a:lnTo>
                  <a:pt x="3287586" y="5173450"/>
                </a:lnTo>
                <a:lnTo>
                  <a:pt x="3036961" y="5249650"/>
                </a:lnTo>
                <a:lnTo>
                  <a:pt x="2612827" y="5221075"/>
                </a:lnTo>
                <a:lnTo>
                  <a:pt x="2526072" y="5268700"/>
                </a:lnTo>
                <a:lnTo>
                  <a:pt x="2448957" y="5230600"/>
                </a:lnTo>
                <a:lnTo>
                  <a:pt x="2342923" y="5278225"/>
                </a:lnTo>
                <a:lnTo>
                  <a:pt x="2150135" y="5211550"/>
                </a:lnTo>
                <a:lnTo>
                  <a:pt x="1918788" y="5344900"/>
                </a:lnTo>
                <a:lnTo>
                  <a:pt x="1860952" y="5278225"/>
                </a:lnTo>
                <a:lnTo>
                  <a:pt x="1860952" y="5316325"/>
                </a:lnTo>
                <a:lnTo>
                  <a:pt x="1812755" y="5278225"/>
                </a:lnTo>
                <a:lnTo>
                  <a:pt x="1735639" y="5316325"/>
                </a:lnTo>
                <a:lnTo>
                  <a:pt x="1639245" y="5259175"/>
                </a:lnTo>
                <a:lnTo>
                  <a:pt x="1118717" y="5363950"/>
                </a:lnTo>
                <a:lnTo>
                  <a:pt x="1109077" y="5297275"/>
                </a:lnTo>
                <a:lnTo>
                  <a:pt x="1080159" y="5325850"/>
                </a:lnTo>
                <a:lnTo>
                  <a:pt x="1003044" y="5287750"/>
                </a:lnTo>
                <a:lnTo>
                  <a:pt x="935568" y="5373475"/>
                </a:lnTo>
                <a:lnTo>
                  <a:pt x="887370" y="5278225"/>
                </a:lnTo>
                <a:lnTo>
                  <a:pt x="839173" y="5363950"/>
                </a:lnTo>
                <a:lnTo>
                  <a:pt x="800616" y="5306800"/>
                </a:lnTo>
                <a:lnTo>
                  <a:pt x="733140" y="5344900"/>
                </a:lnTo>
                <a:lnTo>
                  <a:pt x="684943" y="5449675"/>
                </a:lnTo>
                <a:lnTo>
                  <a:pt x="656024" y="5316325"/>
                </a:lnTo>
                <a:lnTo>
                  <a:pt x="588548" y="5363950"/>
                </a:lnTo>
                <a:lnTo>
                  <a:pt x="511433" y="5249650"/>
                </a:lnTo>
                <a:lnTo>
                  <a:pt x="472876" y="5325850"/>
                </a:lnTo>
                <a:lnTo>
                  <a:pt x="472876" y="5182975"/>
                </a:lnTo>
                <a:lnTo>
                  <a:pt x="424678" y="5306800"/>
                </a:lnTo>
                <a:lnTo>
                  <a:pt x="347563" y="5202025"/>
                </a:lnTo>
                <a:lnTo>
                  <a:pt x="260808" y="5259175"/>
                </a:lnTo>
                <a:lnTo>
                  <a:pt x="222251" y="5240125"/>
                </a:lnTo>
                <a:lnTo>
                  <a:pt x="125856" y="5306800"/>
                </a:lnTo>
                <a:lnTo>
                  <a:pt x="77659" y="5249650"/>
                </a:lnTo>
                <a:lnTo>
                  <a:pt x="19823" y="5344900"/>
                </a:lnTo>
                <a:lnTo>
                  <a:pt x="12700" y="4957817"/>
                </a:lnTo>
                <a:lnTo>
                  <a:pt x="16698" y="4957817"/>
                </a:lnTo>
                <a:lnTo>
                  <a:pt x="53908" y="3806566"/>
                </a:lnTo>
                <a:lnTo>
                  <a:pt x="55579" y="3805545"/>
                </a:lnTo>
                <a:lnTo>
                  <a:pt x="0" y="785004"/>
                </a:lnTo>
                <a:lnTo>
                  <a:pt x="28919" y="727854"/>
                </a:lnTo>
                <a:lnTo>
                  <a:pt x="86755" y="804054"/>
                </a:lnTo>
                <a:lnTo>
                  <a:pt x="28919" y="651654"/>
                </a:lnTo>
                <a:lnTo>
                  <a:pt x="67476" y="156354"/>
                </a:lnTo>
                <a:lnTo>
                  <a:pt x="9640" y="51579"/>
                </a:lnTo>
                <a:lnTo>
                  <a:pt x="183149" y="42054"/>
                </a:lnTo>
                <a:lnTo>
                  <a:pt x="1494110" y="61104"/>
                </a:lnTo>
                <a:lnTo>
                  <a:pt x="3161730" y="23004"/>
                </a:lnTo>
                <a:lnTo>
                  <a:pt x="3190648" y="80154"/>
                </a:lnTo>
                <a:lnTo>
                  <a:pt x="3152091" y="146829"/>
                </a:lnTo>
                <a:lnTo>
                  <a:pt x="3306321" y="23004"/>
                </a:lnTo>
                <a:lnTo>
                  <a:pt x="3698201" y="23004"/>
                </a:lnTo>
                <a:lnTo>
                  <a:pt x="3770228" y="19050"/>
                </a:lnTo>
                <a:lnTo>
                  <a:pt x="5081189" y="38100"/>
                </a:lnTo>
                <a:lnTo>
                  <a:pt x="6748808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rot="18740641">
            <a:off x="82648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 rot="2859359" flipH="1">
            <a:off x="11206460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6694" y="52476"/>
            <a:ext cx="474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범위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17726" y="5604831"/>
            <a:ext cx="11026574" cy="619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23616" y="5820265"/>
            <a:ext cx="1131888" cy="1023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4</a:t>
            </a: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823616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4955504" y="5820265"/>
            <a:ext cx="0" cy="1035449"/>
          </a:xfrm>
          <a:prstGeom prst="line">
            <a:avLst/>
          </a:prstGeom>
          <a:noFill/>
          <a:ln w="19050" cap="flat">
            <a:solidFill>
              <a:srgbClr val="5959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565" y="6172543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1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컨셉</a:t>
            </a:r>
            <a:endParaRPr lang="en-US" altLang="ko-KR" sz="1100" dirty="0">
              <a:solidFill>
                <a:srgbClr val="FF9999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58647" y="6172543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9F9F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2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FF9F9F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실행 흐름</a:t>
            </a:r>
            <a:endParaRPr lang="en-US" altLang="ko-KR" sz="1100" dirty="0">
              <a:solidFill>
                <a:srgbClr val="FF9F9F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C0F1-D082-F319-009F-8CDE55A8251F}"/>
              </a:ext>
            </a:extLst>
          </p:cNvPr>
          <p:cNvSpPr/>
          <p:nvPr/>
        </p:nvSpPr>
        <p:spPr>
          <a:xfrm>
            <a:off x="2712250" y="6168452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3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개발 범위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BCBBDD3-22F2-8977-D0F4-EF29862D4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11734"/>
              </p:ext>
            </p:extLst>
          </p:nvPr>
        </p:nvGraphicFramePr>
        <p:xfrm>
          <a:off x="1318451" y="1191260"/>
          <a:ext cx="9731825" cy="41644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1077">
                  <a:extLst>
                    <a:ext uri="{9D8B030D-6E8A-4147-A177-3AD203B41FA5}">
                      <a16:colId xmlns:a16="http://schemas.microsoft.com/office/drawing/2014/main" val="3339367920"/>
                    </a:ext>
                  </a:extLst>
                </a:gridCol>
                <a:gridCol w="3695374">
                  <a:extLst>
                    <a:ext uri="{9D8B030D-6E8A-4147-A177-3AD203B41FA5}">
                      <a16:colId xmlns:a16="http://schemas.microsoft.com/office/drawing/2014/main" val="3140758628"/>
                    </a:ext>
                  </a:extLst>
                </a:gridCol>
                <a:gridCol w="3695374">
                  <a:extLst>
                    <a:ext uri="{9D8B030D-6E8A-4147-A177-3AD203B41FA5}">
                      <a16:colId xmlns:a16="http://schemas.microsoft.com/office/drawing/2014/main" val="1971423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최소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추가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4638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게임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점수 </a:t>
                      </a:r>
                      <a:r>
                        <a:rPr lang="en-US" altLang="ko-KR" sz="1800" kern="100" dirty="0" err="1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ui</a:t>
                      </a:r>
                      <a:r>
                        <a:rPr lang="en-US" alt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(</a:t>
                      </a: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역대 최고 점수</a:t>
                      </a:r>
                      <a:r>
                        <a:rPr lang="en-US" alt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</a:t>
                      </a: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현재 점수</a:t>
                      </a:r>
                      <a:r>
                        <a:rPr lang="en-US" alt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</a:t>
                      </a: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스테이지 표시</a:t>
                      </a:r>
                      <a:r>
                        <a:rPr lang="en-US" alt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)</a:t>
                      </a: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라운드마다 일정 점수 이상 획득 시 보너스 점수 획득</a:t>
                      </a:r>
                      <a:endParaRPr lang="en-US" alt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피격 시 사망</a:t>
                      </a:r>
                      <a:endParaRPr lang="en-US" alt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라운드 종료 시 점수 계산 및 표시</a:t>
                      </a:r>
                      <a:r>
                        <a:rPr lang="en-US" alt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</a:t>
                      </a: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다음 라운드로 이어짐</a:t>
                      </a:r>
                      <a:endParaRPr lang="en-US" alt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실패 시 처음부터 다시 시작</a:t>
                      </a:r>
                      <a:endParaRPr lang="en-US" alt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마지막 라운드까지 완료 시 성공화면 추가</a:t>
                      </a:r>
                      <a:endParaRPr lang="en-US" alt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err="1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궁극기</a:t>
                      </a:r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획득용 아이템 </a:t>
                      </a:r>
                      <a:r>
                        <a:rPr lang="ko-KR" altLang="en-US" sz="1800" dirty="0" err="1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획득량</a:t>
                      </a:r>
                      <a:r>
                        <a:rPr lang="ko-KR" altLang="en-US" sz="1800" dirty="0"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40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사운드</a:t>
                      </a:r>
                      <a:endParaRPr lang="ko-KR" altLang="en-US" sz="18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공격</a:t>
                      </a:r>
                      <a:r>
                        <a:rPr lang="en-US" alt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</a:t>
                      </a: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사망</a:t>
                      </a:r>
                      <a:r>
                        <a:rPr lang="en-US" alt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</a:t>
                      </a:r>
                      <a:r>
                        <a:rPr lang="ko-KR" alt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적들의 이동 등</a:t>
                      </a:r>
                      <a:endParaRPr 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800" dirty="0"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95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6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>
            <a:off x="393386" y="674756"/>
            <a:ext cx="11372493" cy="5449675"/>
          </a:xfrm>
          <a:custGeom>
            <a:avLst/>
            <a:gdLst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6748808 w 11372493"/>
              <a:gd name="connsiteY3" fmla="*/ 0 h 5449675"/>
              <a:gd name="connsiteX4" fmla="*/ 6777727 w 11372493"/>
              <a:gd name="connsiteY4" fmla="*/ 57150 h 5449675"/>
              <a:gd name="connsiteX5" fmla="*/ 6739169 w 11372493"/>
              <a:gd name="connsiteY5" fmla="*/ 123825 h 5449675"/>
              <a:gd name="connsiteX6" fmla="*/ 6893400 w 11372493"/>
              <a:gd name="connsiteY6" fmla="*/ 0 h 5449675"/>
              <a:gd name="connsiteX7" fmla="*/ 7780226 w 11372493"/>
              <a:gd name="connsiteY7" fmla="*/ 38100 h 5449675"/>
              <a:gd name="connsiteX8" fmla="*/ 7780774 w 11372493"/>
              <a:gd name="connsiteY8" fmla="*/ 42249 h 5449675"/>
              <a:gd name="connsiteX9" fmla="*/ 9078311 w 11372493"/>
              <a:gd name="connsiteY9" fmla="*/ 61104 h 5449675"/>
              <a:gd name="connsiteX10" fmla="*/ 10745931 w 11372493"/>
              <a:gd name="connsiteY10" fmla="*/ 23004 h 5449675"/>
              <a:gd name="connsiteX11" fmla="*/ 10774849 w 11372493"/>
              <a:gd name="connsiteY11" fmla="*/ 80154 h 5449675"/>
              <a:gd name="connsiteX12" fmla="*/ 10736291 w 11372493"/>
              <a:gd name="connsiteY12" fmla="*/ 146829 h 5449675"/>
              <a:gd name="connsiteX13" fmla="*/ 10890522 w 11372493"/>
              <a:gd name="connsiteY13" fmla="*/ 23004 h 5449675"/>
              <a:gd name="connsiteX14" fmla="*/ 11353214 w 11372493"/>
              <a:gd name="connsiteY14" fmla="*/ 23004 h 5449675"/>
              <a:gd name="connsiteX15" fmla="*/ 11372493 w 11372493"/>
              <a:gd name="connsiteY15" fmla="*/ 2737629 h 5449675"/>
              <a:gd name="connsiteX16" fmla="*/ 11208623 w 11372493"/>
              <a:gd name="connsiteY16" fmla="*/ 2775729 h 5449675"/>
              <a:gd name="connsiteX17" fmla="*/ 11314656 w 11372493"/>
              <a:gd name="connsiteY17" fmla="*/ 2756679 h 5449675"/>
              <a:gd name="connsiteX18" fmla="*/ 11362854 w 11372493"/>
              <a:gd name="connsiteY18" fmla="*/ 2842404 h 5449675"/>
              <a:gd name="connsiteX19" fmla="*/ 11362854 w 11372493"/>
              <a:gd name="connsiteY19" fmla="*/ 3261504 h 5449675"/>
              <a:gd name="connsiteX20" fmla="*/ 11362854 w 11372493"/>
              <a:gd name="connsiteY20" fmla="*/ 3966354 h 5449675"/>
              <a:gd name="connsiteX21" fmla="*/ 11359479 w 11372493"/>
              <a:gd name="connsiteY21" fmla="*/ 3954127 h 5449675"/>
              <a:gd name="connsiteX22" fmla="*/ 11324568 w 11372493"/>
              <a:gd name="connsiteY22" fmla="*/ 4957817 h 5449675"/>
              <a:gd name="connsiteX23" fmla="*/ 11324840 w 11372493"/>
              <a:gd name="connsiteY23" fmla="*/ 4957817 h 5449675"/>
              <a:gd name="connsiteX24" fmla="*/ 11324840 w 11372493"/>
              <a:gd name="connsiteY24" fmla="*/ 5383000 h 5449675"/>
              <a:gd name="connsiteX25" fmla="*/ 11295921 w 11372493"/>
              <a:gd name="connsiteY25" fmla="*/ 5278225 h 5449675"/>
              <a:gd name="connsiteX26" fmla="*/ 11218806 w 11372493"/>
              <a:gd name="connsiteY26" fmla="*/ 5278225 h 5449675"/>
              <a:gd name="connsiteX27" fmla="*/ 11112772 w 11372493"/>
              <a:gd name="connsiteY27" fmla="*/ 5268700 h 5449675"/>
              <a:gd name="connsiteX28" fmla="*/ 10987460 w 11372493"/>
              <a:gd name="connsiteY28" fmla="*/ 5230600 h 5449675"/>
              <a:gd name="connsiteX29" fmla="*/ 10871787 w 11372493"/>
              <a:gd name="connsiteY29" fmla="*/ 5173450 h 5449675"/>
              <a:gd name="connsiteX30" fmla="*/ 10621162 w 11372493"/>
              <a:gd name="connsiteY30" fmla="*/ 5249650 h 5449675"/>
              <a:gd name="connsiteX31" fmla="*/ 10197027 w 11372493"/>
              <a:gd name="connsiteY31" fmla="*/ 5221075 h 5449675"/>
              <a:gd name="connsiteX32" fmla="*/ 10110273 w 11372493"/>
              <a:gd name="connsiteY32" fmla="*/ 5268700 h 5449675"/>
              <a:gd name="connsiteX33" fmla="*/ 10033157 w 11372493"/>
              <a:gd name="connsiteY33" fmla="*/ 5230600 h 5449675"/>
              <a:gd name="connsiteX34" fmla="*/ 9927124 w 11372493"/>
              <a:gd name="connsiteY34" fmla="*/ 5278225 h 5449675"/>
              <a:gd name="connsiteX35" fmla="*/ 9734335 w 11372493"/>
              <a:gd name="connsiteY35" fmla="*/ 5211550 h 5449675"/>
              <a:gd name="connsiteX36" fmla="*/ 9502989 w 11372493"/>
              <a:gd name="connsiteY36" fmla="*/ 5344900 h 5449675"/>
              <a:gd name="connsiteX37" fmla="*/ 9445153 w 11372493"/>
              <a:gd name="connsiteY37" fmla="*/ 5278225 h 5449675"/>
              <a:gd name="connsiteX38" fmla="*/ 9445153 w 11372493"/>
              <a:gd name="connsiteY38" fmla="*/ 5316325 h 5449675"/>
              <a:gd name="connsiteX39" fmla="*/ 9396956 w 11372493"/>
              <a:gd name="connsiteY39" fmla="*/ 5278225 h 5449675"/>
              <a:gd name="connsiteX40" fmla="*/ 9319840 w 11372493"/>
              <a:gd name="connsiteY40" fmla="*/ 5316325 h 5449675"/>
              <a:gd name="connsiteX41" fmla="*/ 9223446 w 11372493"/>
              <a:gd name="connsiteY41" fmla="*/ 5259175 h 5449675"/>
              <a:gd name="connsiteX42" fmla="*/ 8702917 w 11372493"/>
              <a:gd name="connsiteY42" fmla="*/ 5363950 h 5449675"/>
              <a:gd name="connsiteX43" fmla="*/ 8693278 w 11372493"/>
              <a:gd name="connsiteY43" fmla="*/ 5297275 h 5449675"/>
              <a:gd name="connsiteX44" fmla="*/ 8664360 w 11372493"/>
              <a:gd name="connsiteY44" fmla="*/ 5325850 h 5449675"/>
              <a:gd name="connsiteX45" fmla="*/ 8587244 w 11372493"/>
              <a:gd name="connsiteY45" fmla="*/ 5287750 h 5449675"/>
              <a:gd name="connsiteX46" fmla="*/ 8519769 w 11372493"/>
              <a:gd name="connsiteY46" fmla="*/ 5373475 h 5449675"/>
              <a:gd name="connsiteX47" fmla="*/ 8471571 w 11372493"/>
              <a:gd name="connsiteY47" fmla="*/ 5278225 h 5449675"/>
              <a:gd name="connsiteX48" fmla="*/ 8423374 w 11372493"/>
              <a:gd name="connsiteY48" fmla="*/ 5363950 h 5449675"/>
              <a:gd name="connsiteX49" fmla="*/ 8384817 w 11372493"/>
              <a:gd name="connsiteY49" fmla="*/ 5306800 h 5449675"/>
              <a:gd name="connsiteX50" fmla="*/ 8317341 w 11372493"/>
              <a:gd name="connsiteY50" fmla="*/ 5344900 h 5449675"/>
              <a:gd name="connsiteX51" fmla="*/ 8269143 w 11372493"/>
              <a:gd name="connsiteY51" fmla="*/ 5449675 h 5449675"/>
              <a:gd name="connsiteX52" fmla="*/ 8240226 w 11372493"/>
              <a:gd name="connsiteY52" fmla="*/ 5316325 h 5449675"/>
              <a:gd name="connsiteX53" fmla="*/ 8172750 w 11372493"/>
              <a:gd name="connsiteY53" fmla="*/ 5363950 h 5449675"/>
              <a:gd name="connsiteX54" fmla="*/ 8095634 w 11372493"/>
              <a:gd name="connsiteY54" fmla="*/ 5249650 h 5449675"/>
              <a:gd name="connsiteX55" fmla="*/ 8057077 w 11372493"/>
              <a:gd name="connsiteY55" fmla="*/ 5325850 h 5449675"/>
              <a:gd name="connsiteX56" fmla="*/ 8057077 w 11372493"/>
              <a:gd name="connsiteY56" fmla="*/ 5182975 h 5449675"/>
              <a:gd name="connsiteX57" fmla="*/ 8008880 w 11372493"/>
              <a:gd name="connsiteY57" fmla="*/ 5306800 h 5449675"/>
              <a:gd name="connsiteX58" fmla="*/ 7931764 w 11372493"/>
              <a:gd name="connsiteY58" fmla="*/ 5202025 h 5449675"/>
              <a:gd name="connsiteX59" fmla="*/ 7845009 w 11372493"/>
              <a:gd name="connsiteY59" fmla="*/ 5259175 h 5449675"/>
              <a:gd name="connsiteX60" fmla="*/ 7806452 w 11372493"/>
              <a:gd name="connsiteY60" fmla="*/ 5240125 h 5449675"/>
              <a:gd name="connsiteX61" fmla="*/ 7710058 w 11372493"/>
              <a:gd name="connsiteY61" fmla="*/ 5306800 h 5449675"/>
              <a:gd name="connsiteX62" fmla="*/ 7661860 w 11372493"/>
              <a:gd name="connsiteY62" fmla="*/ 5249650 h 5449675"/>
              <a:gd name="connsiteX63" fmla="*/ 7604024 w 11372493"/>
              <a:gd name="connsiteY63" fmla="*/ 5344900 h 5449675"/>
              <a:gd name="connsiteX64" fmla="*/ 7603261 w 11372493"/>
              <a:gd name="connsiteY64" fmla="*/ 5303433 h 5449675"/>
              <a:gd name="connsiteX65" fmla="*/ 7597621 w 11372493"/>
              <a:gd name="connsiteY65" fmla="*/ 5352376 h 5449675"/>
              <a:gd name="connsiteX66" fmla="*/ 7298799 w 11372493"/>
              <a:gd name="connsiteY66" fmla="*/ 5255221 h 5449675"/>
              <a:gd name="connsiteX67" fmla="*/ 7221684 w 11372493"/>
              <a:gd name="connsiteY67" fmla="*/ 5255221 h 5449675"/>
              <a:gd name="connsiteX68" fmla="*/ 7115650 w 11372493"/>
              <a:gd name="connsiteY68" fmla="*/ 5245696 h 5449675"/>
              <a:gd name="connsiteX69" fmla="*/ 6990337 w 11372493"/>
              <a:gd name="connsiteY69" fmla="*/ 5207596 h 5449675"/>
              <a:gd name="connsiteX70" fmla="*/ 6874664 w 11372493"/>
              <a:gd name="connsiteY70" fmla="*/ 5150446 h 5449675"/>
              <a:gd name="connsiteX71" fmla="*/ 6624040 w 11372493"/>
              <a:gd name="connsiteY71" fmla="*/ 5226646 h 5449675"/>
              <a:gd name="connsiteX72" fmla="*/ 6199905 w 11372493"/>
              <a:gd name="connsiteY72" fmla="*/ 5198071 h 5449675"/>
              <a:gd name="connsiteX73" fmla="*/ 6113150 w 11372493"/>
              <a:gd name="connsiteY73" fmla="*/ 5245696 h 5449675"/>
              <a:gd name="connsiteX74" fmla="*/ 6036035 w 11372493"/>
              <a:gd name="connsiteY74" fmla="*/ 5207596 h 5449675"/>
              <a:gd name="connsiteX75" fmla="*/ 5930001 w 11372493"/>
              <a:gd name="connsiteY75" fmla="*/ 5255221 h 5449675"/>
              <a:gd name="connsiteX76" fmla="*/ 5737213 w 11372493"/>
              <a:gd name="connsiteY76" fmla="*/ 5188546 h 5449675"/>
              <a:gd name="connsiteX77" fmla="*/ 5505867 w 11372493"/>
              <a:gd name="connsiteY77" fmla="*/ 5321896 h 5449675"/>
              <a:gd name="connsiteX78" fmla="*/ 5448031 w 11372493"/>
              <a:gd name="connsiteY78" fmla="*/ 5255221 h 5449675"/>
              <a:gd name="connsiteX79" fmla="*/ 5448031 w 11372493"/>
              <a:gd name="connsiteY79" fmla="*/ 5293321 h 5449675"/>
              <a:gd name="connsiteX80" fmla="*/ 5399833 w 11372493"/>
              <a:gd name="connsiteY80" fmla="*/ 5255221 h 5449675"/>
              <a:gd name="connsiteX81" fmla="*/ 5322718 w 11372493"/>
              <a:gd name="connsiteY81" fmla="*/ 5293321 h 5449675"/>
              <a:gd name="connsiteX82" fmla="*/ 5226324 w 11372493"/>
              <a:gd name="connsiteY82" fmla="*/ 5236171 h 5449675"/>
              <a:gd name="connsiteX83" fmla="*/ 4705795 w 11372493"/>
              <a:gd name="connsiteY83" fmla="*/ 5340946 h 5449675"/>
              <a:gd name="connsiteX84" fmla="*/ 4696156 w 11372493"/>
              <a:gd name="connsiteY84" fmla="*/ 5274271 h 5449675"/>
              <a:gd name="connsiteX85" fmla="*/ 4667238 w 11372493"/>
              <a:gd name="connsiteY85" fmla="*/ 5302846 h 5449675"/>
              <a:gd name="connsiteX86" fmla="*/ 4590122 w 11372493"/>
              <a:gd name="connsiteY86" fmla="*/ 5264746 h 5449675"/>
              <a:gd name="connsiteX87" fmla="*/ 4522646 w 11372493"/>
              <a:gd name="connsiteY87" fmla="*/ 5350471 h 5449675"/>
              <a:gd name="connsiteX88" fmla="*/ 4474449 w 11372493"/>
              <a:gd name="connsiteY88" fmla="*/ 5255221 h 5449675"/>
              <a:gd name="connsiteX89" fmla="*/ 4426252 w 11372493"/>
              <a:gd name="connsiteY89" fmla="*/ 5340946 h 5449675"/>
              <a:gd name="connsiteX90" fmla="*/ 4387695 w 11372493"/>
              <a:gd name="connsiteY90" fmla="*/ 5283796 h 5449675"/>
              <a:gd name="connsiteX91" fmla="*/ 4320218 w 11372493"/>
              <a:gd name="connsiteY91" fmla="*/ 5321896 h 5449675"/>
              <a:gd name="connsiteX92" fmla="*/ 4272021 w 11372493"/>
              <a:gd name="connsiteY92" fmla="*/ 5426671 h 5449675"/>
              <a:gd name="connsiteX93" fmla="*/ 4243103 w 11372493"/>
              <a:gd name="connsiteY93" fmla="*/ 5293321 h 5449675"/>
              <a:gd name="connsiteX94" fmla="*/ 4175627 w 11372493"/>
              <a:gd name="connsiteY94" fmla="*/ 5340946 h 5449675"/>
              <a:gd name="connsiteX95" fmla="*/ 4098512 w 11372493"/>
              <a:gd name="connsiteY95" fmla="*/ 5226646 h 5449675"/>
              <a:gd name="connsiteX96" fmla="*/ 4059954 w 11372493"/>
              <a:gd name="connsiteY96" fmla="*/ 5302846 h 5449675"/>
              <a:gd name="connsiteX97" fmla="*/ 4059954 w 11372493"/>
              <a:gd name="connsiteY97" fmla="*/ 5159971 h 5449675"/>
              <a:gd name="connsiteX98" fmla="*/ 4011757 w 11372493"/>
              <a:gd name="connsiteY98" fmla="*/ 5283796 h 5449675"/>
              <a:gd name="connsiteX99" fmla="*/ 3934642 w 11372493"/>
              <a:gd name="connsiteY99" fmla="*/ 5179021 h 5449675"/>
              <a:gd name="connsiteX100" fmla="*/ 3847887 w 11372493"/>
              <a:gd name="connsiteY100" fmla="*/ 5236171 h 5449675"/>
              <a:gd name="connsiteX101" fmla="*/ 3809329 w 11372493"/>
              <a:gd name="connsiteY101" fmla="*/ 5217121 h 5449675"/>
              <a:gd name="connsiteX102" fmla="*/ 3740640 w 11372493"/>
              <a:gd name="connsiteY102" fmla="*/ 5264634 h 5449675"/>
              <a:gd name="connsiteX103" fmla="*/ 3740640 w 11372493"/>
              <a:gd name="connsiteY103" fmla="*/ 5383000 h 5449675"/>
              <a:gd name="connsiteX104" fmla="*/ 3713207 w 11372493"/>
              <a:gd name="connsiteY104" fmla="*/ 5283608 h 5449675"/>
              <a:gd name="connsiteX105" fmla="*/ 3712935 w 11372493"/>
              <a:gd name="connsiteY105" fmla="*/ 5283796 h 5449675"/>
              <a:gd name="connsiteX106" fmla="*/ 3708237 w 11372493"/>
              <a:gd name="connsiteY106" fmla="*/ 5278225 h 5449675"/>
              <a:gd name="connsiteX107" fmla="*/ 3634605 w 11372493"/>
              <a:gd name="connsiteY107" fmla="*/ 5278225 h 5449675"/>
              <a:gd name="connsiteX108" fmla="*/ 3633481 w 11372493"/>
              <a:gd name="connsiteY108" fmla="*/ 5278124 h 5449675"/>
              <a:gd name="connsiteX109" fmla="*/ 3606901 w 11372493"/>
              <a:gd name="connsiteY109" fmla="*/ 5321896 h 5449675"/>
              <a:gd name="connsiteX110" fmla="*/ 3606051 w 11372493"/>
              <a:gd name="connsiteY110" fmla="*/ 5275660 h 5449675"/>
              <a:gd name="connsiteX111" fmla="*/ 3528572 w 11372493"/>
              <a:gd name="connsiteY111" fmla="*/ 5268700 h 5449675"/>
              <a:gd name="connsiteX112" fmla="*/ 3403259 w 11372493"/>
              <a:gd name="connsiteY112" fmla="*/ 5230600 h 5449675"/>
              <a:gd name="connsiteX113" fmla="*/ 3287586 w 11372493"/>
              <a:gd name="connsiteY113" fmla="*/ 5173450 h 5449675"/>
              <a:gd name="connsiteX114" fmla="*/ 3036961 w 11372493"/>
              <a:gd name="connsiteY114" fmla="*/ 5249650 h 5449675"/>
              <a:gd name="connsiteX115" fmla="*/ 2612827 w 11372493"/>
              <a:gd name="connsiteY115" fmla="*/ 5221075 h 5449675"/>
              <a:gd name="connsiteX116" fmla="*/ 2526072 w 11372493"/>
              <a:gd name="connsiteY116" fmla="*/ 5268700 h 5449675"/>
              <a:gd name="connsiteX117" fmla="*/ 2448957 w 11372493"/>
              <a:gd name="connsiteY117" fmla="*/ 5230600 h 5449675"/>
              <a:gd name="connsiteX118" fmla="*/ 2342923 w 11372493"/>
              <a:gd name="connsiteY118" fmla="*/ 5278225 h 5449675"/>
              <a:gd name="connsiteX119" fmla="*/ 2150135 w 11372493"/>
              <a:gd name="connsiteY119" fmla="*/ 5211550 h 5449675"/>
              <a:gd name="connsiteX120" fmla="*/ 1918788 w 11372493"/>
              <a:gd name="connsiteY120" fmla="*/ 5344900 h 5449675"/>
              <a:gd name="connsiteX121" fmla="*/ 1860952 w 11372493"/>
              <a:gd name="connsiteY121" fmla="*/ 5278225 h 5449675"/>
              <a:gd name="connsiteX122" fmla="*/ 1860952 w 11372493"/>
              <a:gd name="connsiteY122" fmla="*/ 5316325 h 5449675"/>
              <a:gd name="connsiteX123" fmla="*/ 1812755 w 11372493"/>
              <a:gd name="connsiteY123" fmla="*/ 5278225 h 5449675"/>
              <a:gd name="connsiteX124" fmla="*/ 1735639 w 11372493"/>
              <a:gd name="connsiteY124" fmla="*/ 5316325 h 5449675"/>
              <a:gd name="connsiteX125" fmla="*/ 1639245 w 11372493"/>
              <a:gd name="connsiteY125" fmla="*/ 5259175 h 5449675"/>
              <a:gd name="connsiteX126" fmla="*/ 1118717 w 11372493"/>
              <a:gd name="connsiteY126" fmla="*/ 5363950 h 5449675"/>
              <a:gd name="connsiteX127" fmla="*/ 1109077 w 11372493"/>
              <a:gd name="connsiteY127" fmla="*/ 5297275 h 5449675"/>
              <a:gd name="connsiteX128" fmla="*/ 1080159 w 11372493"/>
              <a:gd name="connsiteY128" fmla="*/ 5325850 h 5449675"/>
              <a:gd name="connsiteX129" fmla="*/ 1003044 w 11372493"/>
              <a:gd name="connsiteY129" fmla="*/ 5287750 h 5449675"/>
              <a:gd name="connsiteX130" fmla="*/ 935568 w 11372493"/>
              <a:gd name="connsiteY130" fmla="*/ 5373475 h 5449675"/>
              <a:gd name="connsiteX131" fmla="*/ 887370 w 11372493"/>
              <a:gd name="connsiteY131" fmla="*/ 5278225 h 5449675"/>
              <a:gd name="connsiteX132" fmla="*/ 839173 w 11372493"/>
              <a:gd name="connsiteY132" fmla="*/ 5363950 h 5449675"/>
              <a:gd name="connsiteX133" fmla="*/ 800616 w 11372493"/>
              <a:gd name="connsiteY133" fmla="*/ 5306800 h 5449675"/>
              <a:gd name="connsiteX134" fmla="*/ 733140 w 11372493"/>
              <a:gd name="connsiteY134" fmla="*/ 5344900 h 5449675"/>
              <a:gd name="connsiteX135" fmla="*/ 684943 w 11372493"/>
              <a:gd name="connsiteY135" fmla="*/ 5449675 h 5449675"/>
              <a:gd name="connsiteX136" fmla="*/ 656024 w 11372493"/>
              <a:gd name="connsiteY136" fmla="*/ 5316325 h 5449675"/>
              <a:gd name="connsiteX137" fmla="*/ 588548 w 11372493"/>
              <a:gd name="connsiteY137" fmla="*/ 5363950 h 5449675"/>
              <a:gd name="connsiteX138" fmla="*/ 511433 w 11372493"/>
              <a:gd name="connsiteY138" fmla="*/ 5249650 h 5449675"/>
              <a:gd name="connsiteX139" fmla="*/ 472876 w 11372493"/>
              <a:gd name="connsiteY139" fmla="*/ 5325850 h 5449675"/>
              <a:gd name="connsiteX140" fmla="*/ 472876 w 11372493"/>
              <a:gd name="connsiteY140" fmla="*/ 5182975 h 5449675"/>
              <a:gd name="connsiteX141" fmla="*/ 424678 w 11372493"/>
              <a:gd name="connsiteY141" fmla="*/ 5306800 h 5449675"/>
              <a:gd name="connsiteX142" fmla="*/ 347563 w 11372493"/>
              <a:gd name="connsiteY142" fmla="*/ 5202025 h 5449675"/>
              <a:gd name="connsiteX143" fmla="*/ 260808 w 11372493"/>
              <a:gd name="connsiteY143" fmla="*/ 5259175 h 5449675"/>
              <a:gd name="connsiteX144" fmla="*/ 222251 w 11372493"/>
              <a:gd name="connsiteY144" fmla="*/ 5240125 h 5449675"/>
              <a:gd name="connsiteX145" fmla="*/ 125856 w 11372493"/>
              <a:gd name="connsiteY145" fmla="*/ 5306800 h 5449675"/>
              <a:gd name="connsiteX146" fmla="*/ 77659 w 11372493"/>
              <a:gd name="connsiteY146" fmla="*/ 5249650 h 5449675"/>
              <a:gd name="connsiteX147" fmla="*/ 19823 w 11372493"/>
              <a:gd name="connsiteY147" fmla="*/ 5344900 h 5449675"/>
              <a:gd name="connsiteX148" fmla="*/ 12700 w 11372493"/>
              <a:gd name="connsiteY148" fmla="*/ 4957817 h 5449675"/>
              <a:gd name="connsiteX149" fmla="*/ 16698 w 11372493"/>
              <a:gd name="connsiteY149" fmla="*/ 4957817 h 5449675"/>
              <a:gd name="connsiteX150" fmla="*/ 53908 w 11372493"/>
              <a:gd name="connsiteY150" fmla="*/ 3806566 h 5449675"/>
              <a:gd name="connsiteX151" fmla="*/ 55579 w 11372493"/>
              <a:gd name="connsiteY151" fmla="*/ 3805545 h 5449675"/>
              <a:gd name="connsiteX152" fmla="*/ 0 w 11372493"/>
              <a:gd name="connsiteY152" fmla="*/ 785004 h 5449675"/>
              <a:gd name="connsiteX153" fmla="*/ 28919 w 11372493"/>
              <a:gd name="connsiteY153" fmla="*/ 727854 h 5449675"/>
              <a:gd name="connsiteX154" fmla="*/ 86755 w 11372493"/>
              <a:gd name="connsiteY154" fmla="*/ 804054 h 5449675"/>
              <a:gd name="connsiteX155" fmla="*/ 28919 w 11372493"/>
              <a:gd name="connsiteY155" fmla="*/ 651654 h 5449675"/>
              <a:gd name="connsiteX156" fmla="*/ 67476 w 11372493"/>
              <a:gd name="connsiteY156" fmla="*/ 156354 h 5449675"/>
              <a:gd name="connsiteX157" fmla="*/ 9640 w 11372493"/>
              <a:gd name="connsiteY157" fmla="*/ 51579 h 5449675"/>
              <a:gd name="connsiteX158" fmla="*/ 183149 w 11372493"/>
              <a:gd name="connsiteY158" fmla="*/ 42054 h 5449675"/>
              <a:gd name="connsiteX159" fmla="*/ 1494110 w 11372493"/>
              <a:gd name="connsiteY159" fmla="*/ 61104 h 5449675"/>
              <a:gd name="connsiteX160" fmla="*/ 3161730 w 11372493"/>
              <a:gd name="connsiteY160" fmla="*/ 23004 h 5449675"/>
              <a:gd name="connsiteX161" fmla="*/ 3190648 w 11372493"/>
              <a:gd name="connsiteY161" fmla="*/ 80154 h 5449675"/>
              <a:gd name="connsiteX162" fmla="*/ 3152091 w 11372493"/>
              <a:gd name="connsiteY162" fmla="*/ 146829 h 5449675"/>
              <a:gd name="connsiteX163" fmla="*/ 3306321 w 11372493"/>
              <a:gd name="connsiteY163" fmla="*/ 23004 h 5449675"/>
              <a:gd name="connsiteX164" fmla="*/ 3698201 w 11372493"/>
              <a:gd name="connsiteY164" fmla="*/ 23004 h 5449675"/>
              <a:gd name="connsiteX165" fmla="*/ 3770228 w 11372493"/>
              <a:gd name="connsiteY165" fmla="*/ 19050 h 5449675"/>
              <a:gd name="connsiteX166" fmla="*/ 5081189 w 11372493"/>
              <a:gd name="connsiteY166" fmla="*/ 3810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24840 w 11372493"/>
              <a:gd name="connsiteY24" fmla="*/ 49578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24568 w 11372493"/>
              <a:gd name="connsiteY23" fmla="*/ 495781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  <a:gd name="connsiteX0" fmla="*/ 11331739 w 11372493"/>
              <a:gd name="connsiteY0" fmla="*/ 3861579 h 5449675"/>
              <a:gd name="connsiteX1" fmla="*/ 11337477 w 11372493"/>
              <a:gd name="connsiteY1" fmla="*/ 3874412 h 5449675"/>
              <a:gd name="connsiteX2" fmla="*/ 11333935 w 11372493"/>
              <a:gd name="connsiteY2" fmla="*/ 3861579 h 5449675"/>
              <a:gd name="connsiteX3" fmla="*/ 11331739 w 11372493"/>
              <a:gd name="connsiteY3" fmla="*/ 3861579 h 5449675"/>
              <a:gd name="connsiteX4" fmla="*/ 6748808 w 11372493"/>
              <a:gd name="connsiteY4" fmla="*/ 0 h 5449675"/>
              <a:gd name="connsiteX5" fmla="*/ 6777727 w 11372493"/>
              <a:gd name="connsiteY5" fmla="*/ 57150 h 5449675"/>
              <a:gd name="connsiteX6" fmla="*/ 6739169 w 11372493"/>
              <a:gd name="connsiteY6" fmla="*/ 123825 h 5449675"/>
              <a:gd name="connsiteX7" fmla="*/ 6893400 w 11372493"/>
              <a:gd name="connsiteY7" fmla="*/ 0 h 5449675"/>
              <a:gd name="connsiteX8" fmla="*/ 7780226 w 11372493"/>
              <a:gd name="connsiteY8" fmla="*/ 38100 h 5449675"/>
              <a:gd name="connsiteX9" fmla="*/ 7780774 w 11372493"/>
              <a:gd name="connsiteY9" fmla="*/ 42249 h 5449675"/>
              <a:gd name="connsiteX10" fmla="*/ 9078311 w 11372493"/>
              <a:gd name="connsiteY10" fmla="*/ 61104 h 5449675"/>
              <a:gd name="connsiteX11" fmla="*/ 10745931 w 11372493"/>
              <a:gd name="connsiteY11" fmla="*/ 23004 h 5449675"/>
              <a:gd name="connsiteX12" fmla="*/ 10774849 w 11372493"/>
              <a:gd name="connsiteY12" fmla="*/ 80154 h 5449675"/>
              <a:gd name="connsiteX13" fmla="*/ 10736291 w 11372493"/>
              <a:gd name="connsiteY13" fmla="*/ 146829 h 5449675"/>
              <a:gd name="connsiteX14" fmla="*/ 10890522 w 11372493"/>
              <a:gd name="connsiteY14" fmla="*/ 23004 h 5449675"/>
              <a:gd name="connsiteX15" fmla="*/ 11353214 w 11372493"/>
              <a:gd name="connsiteY15" fmla="*/ 23004 h 5449675"/>
              <a:gd name="connsiteX16" fmla="*/ 11372493 w 11372493"/>
              <a:gd name="connsiteY16" fmla="*/ 2737629 h 5449675"/>
              <a:gd name="connsiteX17" fmla="*/ 11208623 w 11372493"/>
              <a:gd name="connsiteY17" fmla="*/ 2775729 h 5449675"/>
              <a:gd name="connsiteX18" fmla="*/ 11314656 w 11372493"/>
              <a:gd name="connsiteY18" fmla="*/ 2756679 h 5449675"/>
              <a:gd name="connsiteX19" fmla="*/ 11362854 w 11372493"/>
              <a:gd name="connsiteY19" fmla="*/ 2842404 h 5449675"/>
              <a:gd name="connsiteX20" fmla="*/ 11362854 w 11372493"/>
              <a:gd name="connsiteY20" fmla="*/ 3261504 h 5449675"/>
              <a:gd name="connsiteX21" fmla="*/ 11362854 w 11372493"/>
              <a:gd name="connsiteY21" fmla="*/ 3966354 h 5449675"/>
              <a:gd name="connsiteX22" fmla="*/ 11359479 w 11372493"/>
              <a:gd name="connsiteY22" fmla="*/ 3954127 h 5449675"/>
              <a:gd name="connsiteX23" fmla="*/ 11356318 w 11372493"/>
              <a:gd name="connsiteY23" fmla="*/ 4773667 h 5449675"/>
              <a:gd name="connsiteX24" fmla="*/ 11337540 w 11372493"/>
              <a:gd name="connsiteY24" fmla="*/ 4907017 h 5449675"/>
              <a:gd name="connsiteX25" fmla="*/ 11356590 w 11372493"/>
              <a:gd name="connsiteY25" fmla="*/ 5287750 h 5449675"/>
              <a:gd name="connsiteX26" fmla="*/ 11295921 w 11372493"/>
              <a:gd name="connsiteY26" fmla="*/ 5278225 h 5449675"/>
              <a:gd name="connsiteX27" fmla="*/ 11218806 w 11372493"/>
              <a:gd name="connsiteY27" fmla="*/ 5278225 h 5449675"/>
              <a:gd name="connsiteX28" fmla="*/ 11112772 w 11372493"/>
              <a:gd name="connsiteY28" fmla="*/ 5268700 h 5449675"/>
              <a:gd name="connsiteX29" fmla="*/ 10987460 w 11372493"/>
              <a:gd name="connsiteY29" fmla="*/ 5230600 h 5449675"/>
              <a:gd name="connsiteX30" fmla="*/ 10871787 w 11372493"/>
              <a:gd name="connsiteY30" fmla="*/ 5173450 h 5449675"/>
              <a:gd name="connsiteX31" fmla="*/ 10621162 w 11372493"/>
              <a:gd name="connsiteY31" fmla="*/ 5249650 h 5449675"/>
              <a:gd name="connsiteX32" fmla="*/ 10197027 w 11372493"/>
              <a:gd name="connsiteY32" fmla="*/ 5221075 h 5449675"/>
              <a:gd name="connsiteX33" fmla="*/ 10110273 w 11372493"/>
              <a:gd name="connsiteY33" fmla="*/ 5268700 h 5449675"/>
              <a:gd name="connsiteX34" fmla="*/ 10033157 w 11372493"/>
              <a:gd name="connsiteY34" fmla="*/ 5230600 h 5449675"/>
              <a:gd name="connsiteX35" fmla="*/ 9927124 w 11372493"/>
              <a:gd name="connsiteY35" fmla="*/ 5278225 h 5449675"/>
              <a:gd name="connsiteX36" fmla="*/ 9734335 w 11372493"/>
              <a:gd name="connsiteY36" fmla="*/ 5211550 h 5449675"/>
              <a:gd name="connsiteX37" fmla="*/ 9502989 w 11372493"/>
              <a:gd name="connsiteY37" fmla="*/ 5344900 h 5449675"/>
              <a:gd name="connsiteX38" fmla="*/ 9445153 w 11372493"/>
              <a:gd name="connsiteY38" fmla="*/ 5278225 h 5449675"/>
              <a:gd name="connsiteX39" fmla="*/ 9445153 w 11372493"/>
              <a:gd name="connsiteY39" fmla="*/ 5316325 h 5449675"/>
              <a:gd name="connsiteX40" fmla="*/ 9396956 w 11372493"/>
              <a:gd name="connsiteY40" fmla="*/ 5278225 h 5449675"/>
              <a:gd name="connsiteX41" fmla="*/ 9319840 w 11372493"/>
              <a:gd name="connsiteY41" fmla="*/ 5316325 h 5449675"/>
              <a:gd name="connsiteX42" fmla="*/ 9223446 w 11372493"/>
              <a:gd name="connsiteY42" fmla="*/ 5259175 h 5449675"/>
              <a:gd name="connsiteX43" fmla="*/ 8702917 w 11372493"/>
              <a:gd name="connsiteY43" fmla="*/ 5363950 h 5449675"/>
              <a:gd name="connsiteX44" fmla="*/ 8693278 w 11372493"/>
              <a:gd name="connsiteY44" fmla="*/ 5297275 h 5449675"/>
              <a:gd name="connsiteX45" fmla="*/ 8664360 w 11372493"/>
              <a:gd name="connsiteY45" fmla="*/ 5325850 h 5449675"/>
              <a:gd name="connsiteX46" fmla="*/ 8587244 w 11372493"/>
              <a:gd name="connsiteY46" fmla="*/ 5287750 h 5449675"/>
              <a:gd name="connsiteX47" fmla="*/ 8519769 w 11372493"/>
              <a:gd name="connsiteY47" fmla="*/ 5373475 h 5449675"/>
              <a:gd name="connsiteX48" fmla="*/ 8471571 w 11372493"/>
              <a:gd name="connsiteY48" fmla="*/ 5278225 h 5449675"/>
              <a:gd name="connsiteX49" fmla="*/ 8423374 w 11372493"/>
              <a:gd name="connsiteY49" fmla="*/ 5363950 h 5449675"/>
              <a:gd name="connsiteX50" fmla="*/ 8384817 w 11372493"/>
              <a:gd name="connsiteY50" fmla="*/ 5306800 h 5449675"/>
              <a:gd name="connsiteX51" fmla="*/ 8317341 w 11372493"/>
              <a:gd name="connsiteY51" fmla="*/ 5344900 h 5449675"/>
              <a:gd name="connsiteX52" fmla="*/ 8269143 w 11372493"/>
              <a:gd name="connsiteY52" fmla="*/ 5449675 h 5449675"/>
              <a:gd name="connsiteX53" fmla="*/ 8240226 w 11372493"/>
              <a:gd name="connsiteY53" fmla="*/ 5316325 h 5449675"/>
              <a:gd name="connsiteX54" fmla="*/ 8172750 w 11372493"/>
              <a:gd name="connsiteY54" fmla="*/ 5363950 h 5449675"/>
              <a:gd name="connsiteX55" fmla="*/ 8095634 w 11372493"/>
              <a:gd name="connsiteY55" fmla="*/ 5249650 h 5449675"/>
              <a:gd name="connsiteX56" fmla="*/ 8057077 w 11372493"/>
              <a:gd name="connsiteY56" fmla="*/ 5325850 h 5449675"/>
              <a:gd name="connsiteX57" fmla="*/ 8057077 w 11372493"/>
              <a:gd name="connsiteY57" fmla="*/ 5182975 h 5449675"/>
              <a:gd name="connsiteX58" fmla="*/ 8008880 w 11372493"/>
              <a:gd name="connsiteY58" fmla="*/ 5306800 h 5449675"/>
              <a:gd name="connsiteX59" fmla="*/ 7931764 w 11372493"/>
              <a:gd name="connsiteY59" fmla="*/ 5202025 h 5449675"/>
              <a:gd name="connsiteX60" fmla="*/ 7845009 w 11372493"/>
              <a:gd name="connsiteY60" fmla="*/ 5259175 h 5449675"/>
              <a:gd name="connsiteX61" fmla="*/ 7806452 w 11372493"/>
              <a:gd name="connsiteY61" fmla="*/ 5240125 h 5449675"/>
              <a:gd name="connsiteX62" fmla="*/ 7710058 w 11372493"/>
              <a:gd name="connsiteY62" fmla="*/ 5306800 h 5449675"/>
              <a:gd name="connsiteX63" fmla="*/ 7661860 w 11372493"/>
              <a:gd name="connsiteY63" fmla="*/ 5249650 h 5449675"/>
              <a:gd name="connsiteX64" fmla="*/ 7604024 w 11372493"/>
              <a:gd name="connsiteY64" fmla="*/ 5344900 h 5449675"/>
              <a:gd name="connsiteX65" fmla="*/ 7603261 w 11372493"/>
              <a:gd name="connsiteY65" fmla="*/ 5303433 h 5449675"/>
              <a:gd name="connsiteX66" fmla="*/ 7597621 w 11372493"/>
              <a:gd name="connsiteY66" fmla="*/ 5352376 h 5449675"/>
              <a:gd name="connsiteX67" fmla="*/ 7298799 w 11372493"/>
              <a:gd name="connsiteY67" fmla="*/ 5255221 h 5449675"/>
              <a:gd name="connsiteX68" fmla="*/ 7221684 w 11372493"/>
              <a:gd name="connsiteY68" fmla="*/ 5255221 h 5449675"/>
              <a:gd name="connsiteX69" fmla="*/ 7115650 w 11372493"/>
              <a:gd name="connsiteY69" fmla="*/ 5245696 h 5449675"/>
              <a:gd name="connsiteX70" fmla="*/ 6990337 w 11372493"/>
              <a:gd name="connsiteY70" fmla="*/ 5207596 h 5449675"/>
              <a:gd name="connsiteX71" fmla="*/ 6874664 w 11372493"/>
              <a:gd name="connsiteY71" fmla="*/ 5150446 h 5449675"/>
              <a:gd name="connsiteX72" fmla="*/ 6624040 w 11372493"/>
              <a:gd name="connsiteY72" fmla="*/ 5226646 h 5449675"/>
              <a:gd name="connsiteX73" fmla="*/ 6199905 w 11372493"/>
              <a:gd name="connsiteY73" fmla="*/ 5198071 h 5449675"/>
              <a:gd name="connsiteX74" fmla="*/ 6113150 w 11372493"/>
              <a:gd name="connsiteY74" fmla="*/ 5245696 h 5449675"/>
              <a:gd name="connsiteX75" fmla="*/ 6036035 w 11372493"/>
              <a:gd name="connsiteY75" fmla="*/ 5207596 h 5449675"/>
              <a:gd name="connsiteX76" fmla="*/ 5930001 w 11372493"/>
              <a:gd name="connsiteY76" fmla="*/ 5255221 h 5449675"/>
              <a:gd name="connsiteX77" fmla="*/ 5737213 w 11372493"/>
              <a:gd name="connsiteY77" fmla="*/ 5188546 h 5449675"/>
              <a:gd name="connsiteX78" fmla="*/ 5505867 w 11372493"/>
              <a:gd name="connsiteY78" fmla="*/ 5321896 h 5449675"/>
              <a:gd name="connsiteX79" fmla="*/ 5448031 w 11372493"/>
              <a:gd name="connsiteY79" fmla="*/ 5255221 h 5449675"/>
              <a:gd name="connsiteX80" fmla="*/ 5448031 w 11372493"/>
              <a:gd name="connsiteY80" fmla="*/ 5293321 h 5449675"/>
              <a:gd name="connsiteX81" fmla="*/ 5399833 w 11372493"/>
              <a:gd name="connsiteY81" fmla="*/ 5255221 h 5449675"/>
              <a:gd name="connsiteX82" fmla="*/ 5322718 w 11372493"/>
              <a:gd name="connsiteY82" fmla="*/ 5293321 h 5449675"/>
              <a:gd name="connsiteX83" fmla="*/ 5226324 w 11372493"/>
              <a:gd name="connsiteY83" fmla="*/ 5236171 h 5449675"/>
              <a:gd name="connsiteX84" fmla="*/ 4705795 w 11372493"/>
              <a:gd name="connsiteY84" fmla="*/ 5340946 h 5449675"/>
              <a:gd name="connsiteX85" fmla="*/ 4696156 w 11372493"/>
              <a:gd name="connsiteY85" fmla="*/ 5274271 h 5449675"/>
              <a:gd name="connsiteX86" fmla="*/ 4667238 w 11372493"/>
              <a:gd name="connsiteY86" fmla="*/ 5302846 h 5449675"/>
              <a:gd name="connsiteX87" fmla="*/ 4590122 w 11372493"/>
              <a:gd name="connsiteY87" fmla="*/ 5264746 h 5449675"/>
              <a:gd name="connsiteX88" fmla="*/ 4522646 w 11372493"/>
              <a:gd name="connsiteY88" fmla="*/ 5350471 h 5449675"/>
              <a:gd name="connsiteX89" fmla="*/ 4474449 w 11372493"/>
              <a:gd name="connsiteY89" fmla="*/ 5255221 h 5449675"/>
              <a:gd name="connsiteX90" fmla="*/ 4426252 w 11372493"/>
              <a:gd name="connsiteY90" fmla="*/ 5340946 h 5449675"/>
              <a:gd name="connsiteX91" fmla="*/ 4387695 w 11372493"/>
              <a:gd name="connsiteY91" fmla="*/ 5283796 h 5449675"/>
              <a:gd name="connsiteX92" fmla="*/ 4320218 w 11372493"/>
              <a:gd name="connsiteY92" fmla="*/ 5321896 h 5449675"/>
              <a:gd name="connsiteX93" fmla="*/ 4272021 w 11372493"/>
              <a:gd name="connsiteY93" fmla="*/ 5426671 h 5449675"/>
              <a:gd name="connsiteX94" fmla="*/ 4243103 w 11372493"/>
              <a:gd name="connsiteY94" fmla="*/ 5293321 h 5449675"/>
              <a:gd name="connsiteX95" fmla="*/ 4175627 w 11372493"/>
              <a:gd name="connsiteY95" fmla="*/ 5340946 h 5449675"/>
              <a:gd name="connsiteX96" fmla="*/ 4098512 w 11372493"/>
              <a:gd name="connsiteY96" fmla="*/ 5226646 h 5449675"/>
              <a:gd name="connsiteX97" fmla="*/ 4059954 w 11372493"/>
              <a:gd name="connsiteY97" fmla="*/ 5302846 h 5449675"/>
              <a:gd name="connsiteX98" fmla="*/ 4059954 w 11372493"/>
              <a:gd name="connsiteY98" fmla="*/ 5159971 h 5449675"/>
              <a:gd name="connsiteX99" fmla="*/ 4011757 w 11372493"/>
              <a:gd name="connsiteY99" fmla="*/ 5283796 h 5449675"/>
              <a:gd name="connsiteX100" fmla="*/ 3934642 w 11372493"/>
              <a:gd name="connsiteY100" fmla="*/ 5179021 h 5449675"/>
              <a:gd name="connsiteX101" fmla="*/ 3847887 w 11372493"/>
              <a:gd name="connsiteY101" fmla="*/ 5236171 h 5449675"/>
              <a:gd name="connsiteX102" fmla="*/ 3809329 w 11372493"/>
              <a:gd name="connsiteY102" fmla="*/ 5217121 h 5449675"/>
              <a:gd name="connsiteX103" fmla="*/ 3740640 w 11372493"/>
              <a:gd name="connsiteY103" fmla="*/ 5264634 h 5449675"/>
              <a:gd name="connsiteX104" fmla="*/ 3740640 w 11372493"/>
              <a:gd name="connsiteY104" fmla="*/ 5383000 h 5449675"/>
              <a:gd name="connsiteX105" fmla="*/ 3713207 w 11372493"/>
              <a:gd name="connsiteY105" fmla="*/ 5283608 h 5449675"/>
              <a:gd name="connsiteX106" fmla="*/ 3712935 w 11372493"/>
              <a:gd name="connsiteY106" fmla="*/ 5283796 h 5449675"/>
              <a:gd name="connsiteX107" fmla="*/ 3708237 w 11372493"/>
              <a:gd name="connsiteY107" fmla="*/ 5278225 h 5449675"/>
              <a:gd name="connsiteX108" fmla="*/ 3634605 w 11372493"/>
              <a:gd name="connsiteY108" fmla="*/ 5278225 h 5449675"/>
              <a:gd name="connsiteX109" fmla="*/ 3633481 w 11372493"/>
              <a:gd name="connsiteY109" fmla="*/ 5278124 h 5449675"/>
              <a:gd name="connsiteX110" fmla="*/ 3606901 w 11372493"/>
              <a:gd name="connsiteY110" fmla="*/ 5321896 h 5449675"/>
              <a:gd name="connsiteX111" fmla="*/ 3606051 w 11372493"/>
              <a:gd name="connsiteY111" fmla="*/ 5275660 h 5449675"/>
              <a:gd name="connsiteX112" fmla="*/ 3528572 w 11372493"/>
              <a:gd name="connsiteY112" fmla="*/ 5268700 h 5449675"/>
              <a:gd name="connsiteX113" fmla="*/ 3403259 w 11372493"/>
              <a:gd name="connsiteY113" fmla="*/ 5230600 h 5449675"/>
              <a:gd name="connsiteX114" fmla="*/ 3287586 w 11372493"/>
              <a:gd name="connsiteY114" fmla="*/ 5173450 h 5449675"/>
              <a:gd name="connsiteX115" fmla="*/ 3036961 w 11372493"/>
              <a:gd name="connsiteY115" fmla="*/ 5249650 h 5449675"/>
              <a:gd name="connsiteX116" fmla="*/ 2612827 w 11372493"/>
              <a:gd name="connsiteY116" fmla="*/ 5221075 h 5449675"/>
              <a:gd name="connsiteX117" fmla="*/ 2526072 w 11372493"/>
              <a:gd name="connsiteY117" fmla="*/ 5268700 h 5449675"/>
              <a:gd name="connsiteX118" fmla="*/ 2448957 w 11372493"/>
              <a:gd name="connsiteY118" fmla="*/ 5230600 h 5449675"/>
              <a:gd name="connsiteX119" fmla="*/ 2342923 w 11372493"/>
              <a:gd name="connsiteY119" fmla="*/ 5278225 h 5449675"/>
              <a:gd name="connsiteX120" fmla="*/ 2150135 w 11372493"/>
              <a:gd name="connsiteY120" fmla="*/ 5211550 h 5449675"/>
              <a:gd name="connsiteX121" fmla="*/ 1918788 w 11372493"/>
              <a:gd name="connsiteY121" fmla="*/ 5344900 h 5449675"/>
              <a:gd name="connsiteX122" fmla="*/ 1860952 w 11372493"/>
              <a:gd name="connsiteY122" fmla="*/ 5278225 h 5449675"/>
              <a:gd name="connsiteX123" fmla="*/ 1860952 w 11372493"/>
              <a:gd name="connsiteY123" fmla="*/ 5316325 h 5449675"/>
              <a:gd name="connsiteX124" fmla="*/ 1812755 w 11372493"/>
              <a:gd name="connsiteY124" fmla="*/ 5278225 h 5449675"/>
              <a:gd name="connsiteX125" fmla="*/ 1735639 w 11372493"/>
              <a:gd name="connsiteY125" fmla="*/ 5316325 h 5449675"/>
              <a:gd name="connsiteX126" fmla="*/ 1639245 w 11372493"/>
              <a:gd name="connsiteY126" fmla="*/ 5259175 h 5449675"/>
              <a:gd name="connsiteX127" fmla="*/ 1118717 w 11372493"/>
              <a:gd name="connsiteY127" fmla="*/ 5363950 h 5449675"/>
              <a:gd name="connsiteX128" fmla="*/ 1109077 w 11372493"/>
              <a:gd name="connsiteY128" fmla="*/ 5297275 h 5449675"/>
              <a:gd name="connsiteX129" fmla="*/ 1080159 w 11372493"/>
              <a:gd name="connsiteY129" fmla="*/ 5325850 h 5449675"/>
              <a:gd name="connsiteX130" fmla="*/ 1003044 w 11372493"/>
              <a:gd name="connsiteY130" fmla="*/ 5287750 h 5449675"/>
              <a:gd name="connsiteX131" fmla="*/ 935568 w 11372493"/>
              <a:gd name="connsiteY131" fmla="*/ 5373475 h 5449675"/>
              <a:gd name="connsiteX132" fmla="*/ 887370 w 11372493"/>
              <a:gd name="connsiteY132" fmla="*/ 5278225 h 5449675"/>
              <a:gd name="connsiteX133" fmla="*/ 839173 w 11372493"/>
              <a:gd name="connsiteY133" fmla="*/ 5363950 h 5449675"/>
              <a:gd name="connsiteX134" fmla="*/ 800616 w 11372493"/>
              <a:gd name="connsiteY134" fmla="*/ 5306800 h 5449675"/>
              <a:gd name="connsiteX135" fmla="*/ 733140 w 11372493"/>
              <a:gd name="connsiteY135" fmla="*/ 5344900 h 5449675"/>
              <a:gd name="connsiteX136" fmla="*/ 684943 w 11372493"/>
              <a:gd name="connsiteY136" fmla="*/ 5449675 h 5449675"/>
              <a:gd name="connsiteX137" fmla="*/ 656024 w 11372493"/>
              <a:gd name="connsiteY137" fmla="*/ 5316325 h 5449675"/>
              <a:gd name="connsiteX138" fmla="*/ 588548 w 11372493"/>
              <a:gd name="connsiteY138" fmla="*/ 5363950 h 5449675"/>
              <a:gd name="connsiteX139" fmla="*/ 511433 w 11372493"/>
              <a:gd name="connsiteY139" fmla="*/ 5249650 h 5449675"/>
              <a:gd name="connsiteX140" fmla="*/ 472876 w 11372493"/>
              <a:gd name="connsiteY140" fmla="*/ 5325850 h 5449675"/>
              <a:gd name="connsiteX141" fmla="*/ 472876 w 11372493"/>
              <a:gd name="connsiteY141" fmla="*/ 5182975 h 5449675"/>
              <a:gd name="connsiteX142" fmla="*/ 424678 w 11372493"/>
              <a:gd name="connsiteY142" fmla="*/ 5306800 h 5449675"/>
              <a:gd name="connsiteX143" fmla="*/ 347563 w 11372493"/>
              <a:gd name="connsiteY143" fmla="*/ 5202025 h 5449675"/>
              <a:gd name="connsiteX144" fmla="*/ 260808 w 11372493"/>
              <a:gd name="connsiteY144" fmla="*/ 5259175 h 5449675"/>
              <a:gd name="connsiteX145" fmla="*/ 222251 w 11372493"/>
              <a:gd name="connsiteY145" fmla="*/ 5240125 h 5449675"/>
              <a:gd name="connsiteX146" fmla="*/ 125856 w 11372493"/>
              <a:gd name="connsiteY146" fmla="*/ 5306800 h 5449675"/>
              <a:gd name="connsiteX147" fmla="*/ 77659 w 11372493"/>
              <a:gd name="connsiteY147" fmla="*/ 5249650 h 5449675"/>
              <a:gd name="connsiteX148" fmla="*/ 19823 w 11372493"/>
              <a:gd name="connsiteY148" fmla="*/ 5344900 h 5449675"/>
              <a:gd name="connsiteX149" fmla="*/ 12700 w 11372493"/>
              <a:gd name="connsiteY149" fmla="*/ 4957817 h 5449675"/>
              <a:gd name="connsiteX150" fmla="*/ 16698 w 11372493"/>
              <a:gd name="connsiteY150" fmla="*/ 4957817 h 5449675"/>
              <a:gd name="connsiteX151" fmla="*/ 53908 w 11372493"/>
              <a:gd name="connsiteY151" fmla="*/ 3806566 h 5449675"/>
              <a:gd name="connsiteX152" fmla="*/ 55579 w 11372493"/>
              <a:gd name="connsiteY152" fmla="*/ 3805545 h 5449675"/>
              <a:gd name="connsiteX153" fmla="*/ 0 w 11372493"/>
              <a:gd name="connsiteY153" fmla="*/ 785004 h 5449675"/>
              <a:gd name="connsiteX154" fmla="*/ 28919 w 11372493"/>
              <a:gd name="connsiteY154" fmla="*/ 727854 h 5449675"/>
              <a:gd name="connsiteX155" fmla="*/ 86755 w 11372493"/>
              <a:gd name="connsiteY155" fmla="*/ 804054 h 5449675"/>
              <a:gd name="connsiteX156" fmla="*/ 28919 w 11372493"/>
              <a:gd name="connsiteY156" fmla="*/ 651654 h 5449675"/>
              <a:gd name="connsiteX157" fmla="*/ 67476 w 11372493"/>
              <a:gd name="connsiteY157" fmla="*/ 156354 h 5449675"/>
              <a:gd name="connsiteX158" fmla="*/ 9640 w 11372493"/>
              <a:gd name="connsiteY158" fmla="*/ 51579 h 5449675"/>
              <a:gd name="connsiteX159" fmla="*/ 183149 w 11372493"/>
              <a:gd name="connsiteY159" fmla="*/ 42054 h 5449675"/>
              <a:gd name="connsiteX160" fmla="*/ 1494110 w 11372493"/>
              <a:gd name="connsiteY160" fmla="*/ 61104 h 5449675"/>
              <a:gd name="connsiteX161" fmla="*/ 3161730 w 11372493"/>
              <a:gd name="connsiteY161" fmla="*/ 23004 h 5449675"/>
              <a:gd name="connsiteX162" fmla="*/ 3190648 w 11372493"/>
              <a:gd name="connsiteY162" fmla="*/ 80154 h 5449675"/>
              <a:gd name="connsiteX163" fmla="*/ 3152091 w 11372493"/>
              <a:gd name="connsiteY163" fmla="*/ 146829 h 5449675"/>
              <a:gd name="connsiteX164" fmla="*/ 3306321 w 11372493"/>
              <a:gd name="connsiteY164" fmla="*/ 23004 h 5449675"/>
              <a:gd name="connsiteX165" fmla="*/ 3698201 w 11372493"/>
              <a:gd name="connsiteY165" fmla="*/ 23004 h 5449675"/>
              <a:gd name="connsiteX166" fmla="*/ 3770228 w 11372493"/>
              <a:gd name="connsiteY166" fmla="*/ 19050 h 5449675"/>
              <a:gd name="connsiteX167" fmla="*/ 5081189 w 11372493"/>
              <a:gd name="connsiteY167" fmla="*/ 38100 h 5449675"/>
              <a:gd name="connsiteX168" fmla="*/ 6748808 w 11372493"/>
              <a:gd name="connsiteY168" fmla="*/ 0 h 544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372493" h="5449675">
                <a:moveTo>
                  <a:pt x="11331739" y="3861579"/>
                </a:moveTo>
                <a:lnTo>
                  <a:pt x="11337477" y="3874412"/>
                </a:lnTo>
                <a:lnTo>
                  <a:pt x="11333935" y="3861579"/>
                </a:lnTo>
                <a:lnTo>
                  <a:pt x="11331739" y="3861579"/>
                </a:lnTo>
                <a:close/>
                <a:moveTo>
                  <a:pt x="6748808" y="0"/>
                </a:moveTo>
                <a:lnTo>
                  <a:pt x="6777727" y="57150"/>
                </a:lnTo>
                <a:lnTo>
                  <a:pt x="6739169" y="123825"/>
                </a:lnTo>
                <a:lnTo>
                  <a:pt x="6893400" y="0"/>
                </a:lnTo>
                <a:lnTo>
                  <a:pt x="7780226" y="38100"/>
                </a:lnTo>
                <a:cubicBezTo>
                  <a:pt x="7780409" y="39483"/>
                  <a:pt x="7780591" y="40866"/>
                  <a:pt x="7780774" y="42249"/>
                </a:cubicBezTo>
                <a:lnTo>
                  <a:pt x="9078311" y="61104"/>
                </a:lnTo>
                <a:lnTo>
                  <a:pt x="10745931" y="23004"/>
                </a:lnTo>
                <a:lnTo>
                  <a:pt x="10774849" y="80154"/>
                </a:lnTo>
                <a:lnTo>
                  <a:pt x="10736291" y="146829"/>
                </a:lnTo>
                <a:lnTo>
                  <a:pt x="10890522" y="23004"/>
                </a:lnTo>
                <a:lnTo>
                  <a:pt x="11353214" y="23004"/>
                </a:lnTo>
                <a:lnTo>
                  <a:pt x="11372493" y="2737629"/>
                </a:lnTo>
                <a:lnTo>
                  <a:pt x="11208623" y="2775729"/>
                </a:lnTo>
                <a:lnTo>
                  <a:pt x="11314656" y="2756679"/>
                </a:lnTo>
                <a:lnTo>
                  <a:pt x="11362854" y="2842404"/>
                </a:lnTo>
                <a:lnTo>
                  <a:pt x="11362854" y="3261504"/>
                </a:lnTo>
                <a:lnTo>
                  <a:pt x="11362854" y="3966354"/>
                </a:lnTo>
                <a:lnTo>
                  <a:pt x="11359479" y="3954127"/>
                </a:lnTo>
                <a:cubicBezTo>
                  <a:pt x="11358425" y="4227307"/>
                  <a:pt x="11357372" y="4500487"/>
                  <a:pt x="11356318" y="4773667"/>
                </a:cubicBezTo>
                <a:lnTo>
                  <a:pt x="11337540" y="4907017"/>
                </a:lnTo>
                <a:lnTo>
                  <a:pt x="11356590" y="5287750"/>
                </a:lnTo>
                <a:lnTo>
                  <a:pt x="11295921" y="5278225"/>
                </a:lnTo>
                <a:lnTo>
                  <a:pt x="11218806" y="5278225"/>
                </a:lnTo>
                <a:lnTo>
                  <a:pt x="11112772" y="5268700"/>
                </a:lnTo>
                <a:lnTo>
                  <a:pt x="10987460" y="5230600"/>
                </a:lnTo>
                <a:lnTo>
                  <a:pt x="10871787" y="5173450"/>
                </a:lnTo>
                <a:lnTo>
                  <a:pt x="10621162" y="5249650"/>
                </a:lnTo>
                <a:lnTo>
                  <a:pt x="10197027" y="5221075"/>
                </a:lnTo>
                <a:lnTo>
                  <a:pt x="10110273" y="5268700"/>
                </a:lnTo>
                <a:lnTo>
                  <a:pt x="10033157" y="5230600"/>
                </a:lnTo>
                <a:lnTo>
                  <a:pt x="9927124" y="5278225"/>
                </a:lnTo>
                <a:lnTo>
                  <a:pt x="9734335" y="5211550"/>
                </a:lnTo>
                <a:lnTo>
                  <a:pt x="9502989" y="5344900"/>
                </a:lnTo>
                <a:lnTo>
                  <a:pt x="9445153" y="5278225"/>
                </a:lnTo>
                <a:lnTo>
                  <a:pt x="9445153" y="5316325"/>
                </a:lnTo>
                <a:lnTo>
                  <a:pt x="9396956" y="5278225"/>
                </a:lnTo>
                <a:lnTo>
                  <a:pt x="9319840" y="5316325"/>
                </a:lnTo>
                <a:lnTo>
                  <a:pt x="9223446" y="5259175"/>
                </a:lnTo>
                <a:lnTo>
                  <a:pt x="8702917" y="5363950"/>
                </a:lnTo>
                <a:lnTo>
                  <a:pt x="8693278" y="5297275"/>
                </a:lnTo>
                <a:lnTo>
                  <a:pt x="8664360" y="5325850"/>
                </a:lnTo>
                <a:lnTo>
                  <a:pt x="8587244" y="5287750"/>
                </a:lnTo>
                <a:lnTo>
                  <a:pt x="8519769" y="5373475"/>
                </a:lnTo>
                <a:lnTo>
                  <a:pt x="8471571" y="5278225"/>
                </a:lnTo>
                <a:lnTo>
                  <a:pt x="8423374" y="5363950"/>
                </a:lnTo>
                <a:lnTo>
                  <a:pt x="8384817" y="5306800"/>
                </a:lnTo>
                <a:lnTo>
                  <a:pt x="8317341" y="5344900"/>
                </a:lnTo>
                <a:lnTo>
                  <a:pt x="8269143" y="5449675"/>
                </a:lnTo>
                <a:lnTo>
                  <a:pt x="8240226" y="5316325"/>
                </a:lnTo>
                <a:lnTo>
                  <a:pt x="8172750" y="5363950"/>
                </a:lnTo>
                <a:lnTo>
                  <a:pt x="8095634" y="5249650"/>
                </a:lnTo>
                <a:lnTo>
                  <a:pt x="8057077" y="5325850"/>
                </a:lnTo>
                <a:lnTo>
                  <a:pt x="8057077" y="5182975"/>
                </a:lnTo>
                <a:lnTo>
                  <a:pt x="8008880" y="5306800"/>
                </a:lnTo>
                <a:lnTo>
                  <a:pt x="7931764" y="5202025"/>
                </a:lnTo>
                <a:lnTo>
                  <a:pt x="7845009" y="5259175"/>
                </a:lnTo>
                <a:lnTo>
                  <a:pt x="7806452" y="5240125"/>
                </a:lnTo>
                <a:lnTo>
                  <a:pt x="7710058" y="5306800"/>
                </a:lnTo>
                <a:lnTo>
                  <a:pt x="7661860" y="5249650"/>
                </a:lnTo>
                <a:lnTo>
                  <a:pt x="7604024" y="5344900"/>
                </a:lnTo>
                <a:cubicBezTo>
                  <a:pt x="7603770" y="5331078"/>
                  <a:pt x="7603515" y="5317255"/>
                  <a:pt x="7603261" y="5303433"/>
                </a:cubicBezTo>
                <a:lnTo>
                  <a:pt x="7597621" y="5352376"/>
                </a:lnTo>
                <a:lnTo>
                  <a:pt x="7298799" y="5255221"/>
                </a:lnTo>
                <a:lnTo>
                  <a:pt x="7221684" y="5255221"/>
                </a:lnTo>
                <a:lnTo>
                  <a:pt x="7115650" y="5245696"/>
                </a:lnTo>
                <a:lnTo>
                  <a:pt x="6990337" y="5207596"/>
                </a:lnTo>
                <a:lnTo>
                  <a:pt x="6874664" y="5150446"/>
                </a:lnTo>
                <a:lnTo>
                  <a:pt x="6624040" y="5226646"/>
                </a:lnTo>
                <a:lnTo>
                  <a:pt x="6199905" y="5198071"/>
                </a:lnTo>
                <a:lnTo>
                  <a:pt x="6113150" y="5245696"/>
                </a:lnTo>
                <a:lnTo>
                  <a:pt x="6036035" y="5207596"/>
                </a:lnTo>
                <a:lnTo>
                  <a:pt x="5930001" y="5255221"/>
                </a:lnTo>
                <a:lnTo>
                  <a:pt x="5737213" y="5188546"/>
                </a:lnTo>
                <a:lnTo>
                  <a:pt x="5505867" y="5321896"/>
                </a:lnTo>
                <a:lnTo>
                  <a:pt x="5448031" y="5255221"/>
                </a:lnTo>
                <a:lnTo>
                  <a:pt x="5448031" y="5293321"/>
                </a:lnTo>
                <a:lnTo>
                  <a:pt x="5399833" y="5255221"/>
                </a:lnTo>
                <a:lnTo>
                  <a:pt x="5322718" y="5293321"/>
                </a:lnTo>
                <a:lnTo>
                  <a:pt x="5226324" y="5236171"/>
                </a:lnTo>
                <a:lnTo>
                  <a:pt x="4705795" y="5340946"/>
                </a:lnTo>
                <a:lnTo>
                  <a:pt x="4696156" y="5274271"/>
                </a:lnTo>
                <a:lnTo>
                  <a:pt x="4667238" y="5302846"/>
                </a:lnTo>
                <a:lnTo>
                  <a:pt x="4590122" y="5264746"/>
                </a:lnTo>
                <a:lnTo>
                  <a:pt x="4522646" y="5350471"/>
                </a:lnTo>
                <a:lnTo>
                  <a:pt x="4474449" y="5255221"/>
                </a:lnTo>
                <a:lnTo>
                  <a:pt x="4426252" y="5340946"/>
                </a:lnTo>
                <a:lnTo>
                  <a:pt x="4387695" y="5283796"/>
                </a:lnTo>
                <a:lnTo>
                  <a:pt x="4320218" y="5321896"/>
                </a:lnTo>
                <a:lnTo>
                  <a:pt x="4272021" y="5426671"/>
                </a:lnTo>
                <a:lnTo>
                  <a:pt x="4243103" y="5293321"/>
                </a:lnTo>
                <a:lnTo>
                  <a:pt x="4175627" y="5340946"/>
                </a:lnTo>
                <a:lnTo>
                  <a:pt x="4098512" y="5226646"/>
                </a:lnTo>
                <a:lnTo>
                  <a:pt x="4059954" y="5302846"/>
                </a:lnTo>
                <a:lnTo>
                  <a:pt x="4059954" y="5159971"/>
                </a:lnTo>
                <a:lnTo>
                  <a:pt x="4011757" y="5283796"/>
                </a:lnTo>
                <a:lnTo>
                  <a:pt x="3934642" y="5179021"/>
                </a:lnTo>
                <a:lnTo>
                  <a:pt x="3847887" y="5236171"/>
                </a:lnTo>
                <a:lnTo>
                  <a:pt x="3809329" y="5217121"/>
                </a:lnTo>
                <a:lnTo>
                  <a:pt x="3740640" y="5264634"/>
                </a:lnTo>
                <a:lnTo>
                  <a:pt x="3740640" y="5383000"/>
                </a:lnTo>
                <a:lnTo>
                  <a:pt x="3713207" y="5283608"/>
                </a:lnTo>
                <a:lnTo>
                  <a:pt x="3712935" y="5283796"/>
                </a:lnTo>
                <a:lnTo>
                  <a:pt x="3708237" y="5278225"/>
                </a:lnTo>
                <a:lnTo>
                  <a:pt x="3634605" y="5278225"/>
                </a:lnTo>
                <a:lnTo>
                  <a:pt x="3633481" y="5278124"/>
                </a:lnTo>
                <a:lnTo>
                  <a:pt x="3606901" y="5321896"/>
                </a:lnTo>
                <a:cubicBezTo>
                  <a:pt x="3606618" y="5306484"/>
                  <a:pt x="3606334" y="5291072"/>
                  <a:pt x="3606051" y="5275660"/>
                </a:cubicBezTo>
                <a:lnTo>
                  <a:pt x="3528572" y="5268700"/>
                </a:lnTo>
                <a:lnTo>
                  <a:pt x="3403259" y="5230600"/>
                </a:lnTo>
                <a:lnTo>
                  <a:pt x="3287586" y="5173450"/>
                </a:lnTo>
                <a:lnTo>
                  <a:pt x="3036961" y="5249650"/>
                </a:lnTo>
                <a:lnTo>
                  <a:pt x="2612827" y="5221075"/>
                </a:lnTo>
                <a:lnTo>
                  <a:pt x="2526072" y="5268700"/>
                </a:lnTo>
                <a:lnTo>
                  <a:pt x="2448957" y="5230600"/>
                </a:lnTo>
                <a:lnTo>
                  <a:pt x="2342923" y="5278225"/>
                </a:lnTo>
                <a:lnTo>
                  <a:pt x="2150135" y="5211550"/>
                </a:lnTo>
                <a:lnTo>
                  <a:pt x="1918788" y="5344900"/>
                </a:lnTo>
                <a:lnTo>
                  <a:pt x="1860952" y="5278225"/>
                </a:lnTo>
                <a:lnTo>
                  <a:pt x="1860952" y="5316325"/>
                </a:lnTo>
                <a:lnTo>
                  <a:pt x="1812755" y="5278225"/>
                </a:lnTo>
                <a:lnTo>
                  <a:pt x="1735639" y="5316325"/>
                </a:lnTo>
                <a:lnTo>
                  <a:pt x="1639245" y="5259175"/>
                </a:lnTo>
                <a:lnTo>
                  <a:pt x="1118717" y="5363950"/>
                </a:lnTo>
                <a:lnTo>
                  <a:pt x="1109077" y="5297275"/>
                </a:lnTo>
                <a:lnTo>
                  <a:pt x="1080159" y="5325850"/>
                </a:lnTo>
                <a:lnTo>
                  <a:pt x="1003044" y="5287750"/>
                </a:lnTo>
                <a:lnTo>
                  <a:pt x="935568" y="5373475"/>
                </a:lnTo>
                <a:lnTo>
                  <a:pt x="887370" y="5278225"/>
                </a:lnTo>
                <a:lnTo>
                  <a:pt x="839173" y="5363950"/>
                </a:lnTo>
                <a:lnTo>
                  <a:pt x="800616" y="5306800"/>
                </a:lnTo>
                <a:lnTo>
                  <a:pt x="733140" y="5344900"/>
                </a:lnTo>
                <a:lnTo>
                  <a:pt x="684943" y="5449675"/>
                </a:lnTo>
                <a:lnTo>
                  <a:pt x="656024" y="5316325"/>
                </a:lnTo>
                <a:lnTo>
                  <a:pt x="588548" y="5363950"/>
                </a:lnTo>
                <a:lnTo>
                  <a:pt x="511433" y="5249650"/>
                </a:lnTo>
                <a:lnTo>
                  <a:pt x="472876" y="5325850"/>
                </a:lnTo>
                <a:lnTo>
                  <a:pt x="472876" y="5182975"/>
                </a:lnTo>
                <a:lnTo>
                  <a:pt x="424678" y="5306800"/>
                </a:lnTo>
                <a:lnTo>
                  <a:pt x="347563" y="5202025"/>
                </a:lnTo>
                <a:lnTo>
                  <a:pt x="260808" y="5259175"/>
                </a:lnTo>
                <a:lnTo>
                  <a:pt x="222251" y="5240125"/>
                </a:lnTo>
                <a:lnTo>
                  <a:pt x="125856" y="5306800"/>
                </a:lnTo>
                <a:lnTo>
                  <a:pt x="77659" y="5249650"/>
                </a:lnTo>
                <a:lnTo>
                  <a:pt x="19823" y="5344900"/>
                </a:lnTo>
                <a:lnTo>
                  <a:pt x="12700" y="4957817"/>
                </a:lnTo>
                <a:lnTo>
                  <a:pt x="16698" y="4957817"/>
                </a:lnTo>
                <a:lnTo>
                  <a:pt x="53908" y="3806566"/>
                </a:lnTo>
                <a:lnTo>
                  <a:pt x="55579" y="3805545"/>
                </a:lnTo>
                <a:lnTo>
                  <a:pt x="0" y="785004"/>
                </a:lnTo>
                <a:lnTo>
                  <a:pt x="28919" y="727854"/>
                </a:lnTo>
                <a:lnTo>
                  <a:pt x="86755" y="804054"/>
                </a:lnTo>
                <a:lnTo>
                  <a:pt x="28919" y="651654"/>
                </a:lnTo>
                <a:lnTo>
                  <a:pt x="67476" y="156354"/>
                </a:lnTo>
                <a:lnTo>
                  <a:pt x="9640" y="51579"/>
                </a:lnTo>
                <a:lnTo>
                  <a:pt x="183149" y="42054"/>
                </a:lnTo>
                <a:lnTo>
                  <a:pt x="1494110" y="61104"/>
                </a:lnTo>
                <a:lnTo>
                  <a:pt x="3161730" y="23004"/>
                </a:lnTo>
                <a:lnTo>
                  <a:pt x="3190648" y="80154"/>
                </a:lnTo>
                <a:lnTo>
                  <a:pt x="3152091" y="146829"/>
                </a:lnTo>
                <a:lnTo>
                  <a:pt x="3306321" y="23004"/>
                </a:lnTo>
                <a:lnTo>
                  <a:pt x="3698201" y="23004"/>
                </a:lnTo>
                <a:lnTo>
                  <a:pt x="3770228" y="19050"/>
                </a:lnTo>
                <a:lnTo>
                  <a:pt x="5081189" y="38100"/>
                </a:lnTo>
                <a:lnTo>
                  <a:pt x="6748808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rot="18740641">
            <a:off x="82648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 rot="2859359" flipH="1">
            <a:off x="11206460" y="640005"/>
            <a:ext cx="870157" cy="385762"/>
          </a:xfrm>
          <a:custGeom>
            <a:avLst/>
            <a:gdLst>
              <a:gd name="connsiteX0" fmla="*/ 19050 w 1152525"/>
              <a:gd name="connsiteY0" fmla="*/ 0 h 419100"/>
              <a:gd name="connsiteX1" fmla="*/ 1143000 w 1152525"/>
              <a:gd name="connsiteY1" fmla="*/ 142875 h 419100"/>
              <a:gd name="connsiteX2" fmla="*/ 1028700 w 1152525"/>
              <a:gd name="connsiteY2" fmla="*/ 190500 h 419100"/>
              <a:gd name="connsiteX3" fmla="*/ 1047750 w 1152525"/>
              <a:gd name="connsiteY3" fmla="*/ 276225 h 419100"/>
              <a:gd name="connsiteX4" fmla="*/ 1028700 w 1152525"/>
              <a:gd name="connsiteY4" fmla="*/ 295275 h 419100"/>
              <a:gd name="connsiteX5" fmla="*/ 1152525 w 1152525"/>
              <a:gd name="connsiteY5" fmla="*/ 419100 h 419100"/>
              <a:gd name="connsiteX6" fmla="*/ 0 w 1152525"/>
              <a:gd name="connsiteY6" fmla="*/ 333375 h 419100"/>
              <a:gd name="connsiteX7" fmla="*/ 104775 w 1152525"/>
              <a:gd name="connsiteY7" fmla="*/ 266700 h 419100"/>
              <a:gd name="connsiteX8" fmla="*/ 38100 w 1152525"/>
              <a:gd name="connsiteY8" fmla="*/ 238125 h 419100"/>
              <a:gd name="connsiteX9" fmla="*/ 123825 w 1152525"/>
              <a:gd name="connsiteY9" fmla="*/ 152400 h 419100"/>
              <a:gd name="connsiteX10" fmla="*/ 95250 w 1152525"/>
              <a:gd name="connsiteY10" fmla="*/ 133350 h 419100"/>
              <a:gd name="connsiteX11" fmla="*/ 142875 w 1152525"/>
              <a:gd name="connsiteY11" fmla="*/ 104775 h 419100"/>
              <a:gd name="connsiteX12" fmla="*/ 19050 w 1152525"/>
              <a:gd name="connsiteY12" fmla="*/ 0 h 419100"/>
              <a:gd name="connsiteX0" fmla="*/ 33337 w 1152525"/>
              <a:gd name="connsiteY0" fmla="*/ 0 h 385762"/>
              <a:gd name="connsiteX1" fmla="*/ 1143000 w 1152525"/>
              <a:gd name="connsiteY1" fmla="*/ 10953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28700 w 1152525"/>
              <a:gd name="connsiteY2" fmla="*/ 157162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47750 w 1152525"/>
              <a:gd name="connsiteY3" fmla="*/ 242887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028700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952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142875 w 1152525"/>
              <a:gd name="connsiteY11" fmla="*/ 71437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123825 w 1152525"/>
              <a:gd name="connsiteY9" fmla="*/ 119062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10477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  <a:gd name="connsiteX0" fmla="*/ 33337 w 1152525"/>
              <a:gd name="connsiteY0" fmla="*/ 0 h 385762"/>
              <a:gd name="connsiteX1" fmla="*/ 1147763 w 1152525"/>
              <a:gd name="connsiteY1" fmla="*/ 90487 h 385762"/>
              <a:gd name="connsiteX2" fmla="*/ 1095375 w 1152525"/>
              <a:gd name="connsiteY2" fmla="*/ 142875 h 385762"/>
              <a:gd name="connsiteX3" fmla="*/ 1076325 w 1152525"/>
              <a:gd name="connsiteY3" fmla="*/ 195262 h 385762"/>
              <a:gd name="connsiteX4" fmla="*/ 1119187 w 1152525"/>
              <a:gd name="connsiteY4" fmla="*/ 261937 h 385762"/>
              <a:gd name="connsiteX5" fmla="*/ 1152525 w 1152525"/>
              <a:gd name="connsiteY5" fmla="*/ 385762 h 385762"/>
              <a:gd name="connsiteX6" fmla="*/ 0 w 1152525"/>
              <a:gd name="connsiteY6" fmla="*/ 300037 h 385762"/>
              <a:gd name="connsiteX7" fmla="*/ 85725 w 1152525"/>
              <a:gd name="connsiteY7" fmla="*/ 233362 h 385762"/>
              <a:gd name="connsiteX8" fmla="*/ 38100 w 1152525"/>
              <a:gd name="connsiteY8" fmla="*/ 204787 h 385762"/>
              <a:gd name="connsiteX9" fmla="*/ 61912 w 1152525"/>
              <a:gd name="connsiteY9" fmla="*/ 147637 h 385762"/>
              <a:gd name="connsiteX10" fmla="*/ 57150 w 1152525"/>
              <a:gd name="connsiteY10" fmla="*/ 100012 h 385762"/>
              <a:gd name="connsiteX11" fmla="*/ 90487 w 1152525"/>
              <a:gd name="connsiteY11" fmla="*/ 57150 h 385762"/>
              <a:gd name="connsiteX12" fmla="*/ 33337 w 1152525"/>
              <a:gd name="connsiteY1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2525" h="385762">
                <a:moveTo>
                  <a:pt x="33337" y="0"/>
                </a:moveTo>
                <a:lnTo>
                  <a:pt x="1147763" y="90487"/>
                </a:lnTo>
                <a:lnTo>
                  <a:pt x="1095375" y="142875"/>
                </a:lnTo>
                <a:cubicBezTo>
                  <a:pt x="1079500" y="176212"/>
                  <a:pt x="1072356" y="175418"/>
                  <a:pt x="1076325" y="195262"/>
                </a:cubicBezTo>
                <a:cubicBezTo>
                  <a:pt x="1080294" y="215106"/>
                  <a:pt x="1125537" y="255587"/>
                  <a:pt x="1119187" y="261937"/>
                </a:cubicBezTo>
                <a:lnTo>
                  <a:pt x="1152525" y="385762"/>
                </a:lnTo>
                <a:lnTo>
                  <a:pt x="0" y="300037"/>
                </a:lnTo>
                <a:lnTo>
                  <a:pt x="85725" y="233362"/>
                </a:lnTo>
                <a:lnTo>
                  <a:pt x="38100" y="204787"/>
                </a:lnTo>
                <a:lnTo>
                  <a:pt x="61912" y="147637"/>
                </a:lnTo>
                <a:lnTo>
                  <a:pt x="57150" y="100012"/>
                </a:lnTo>
                <a:lnTo>
                  <a:pt x="90487" y="57150"/>
                </a:lnTo>
                <a:lnTo>
                  <a:pt x="3333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6694" y="52476"/>
            <a:ext cx="474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일정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17726" y="5604831"/>
            <a:ext cx="11026574" cy="619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25565" y="6172543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1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컨셉</a:t>
            </a:r>
            <a:endParaRPr lang="en-US" altLang="ko-KR" sz="1100" dirty="0">
              <a:solidFill>
                <a:srgbClr val="FF9999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58647" y="6172543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9F9F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2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FF9F9F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실행 흐름</a:t>
            </a:r>
            <a:endParaRPr lang="en-US" altLang="ko-KR" sz="1100" dirty="0">
              <a:solidFill>
                <a:srgbClr val="FF9F9F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C0F1-D082-F319-009F-8CDE55A8251F}"/>
              </a:ext>
            </a:extLst>
          </p:cNvPr>
          <p:cNvSpPr/>
          <p:nvPr/>
        </p:nvSpPr>
        <p:spPr>
          <a:xfrm>
            <a:off x="2712250" y="6168452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3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FF9999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개발 범위</a:t>
            </a:r>
            <a:endParaRPr lang="en-US" altLang="ko-KR" sz="1100" dirty="0">
              <a:solidFill>
                <a:srgbClr val="FF9999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B68B-DDE0-80AE-4168-BF0342EA971E}"/>
              </a:ext>
            </a:extLst>
          </p:cNvPr>
          <p:cNvSpPr/>
          <p:nvPr/>
        </p:nvSpPr>
        <p:spPr>
          <a:xfrm>
            <a:off x="3865853" y="6162671"/>
            <a:ext cx="994444" cy="592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Page. 4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개발 일정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A0C46BB-B68D-7B44-7085-F814EB77B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336858"/>
              </p:ext>
            </p:extLst>
          </p:nvPr>
        </p:nvGraphicFramePr>
        <p:xfrm>
          <a:off x="1695947" y="1129350"/>
          <a:ext cx="8800105" cy="4365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564">
                  <a:extLst>
                    <a:ext uri="{9D8B030D-6E8A-4147-A177-3AD203B41FA5}">
                      <a16:colId xmlns:a16="http://schemas.microsoft.com/office/drawing/2014/main" val="1981647876"/>
                    </a:ext>
                  </a:extLst>
                </a:gridCol>
                <a:gridCol w="7559541">
                  <a:extLst>
                    <a:ext uri="{9D8B030D-6E8A-4147-A177-3AD203B41FA5}">
                      <a16:colId xmlns:a16="http://schemas.microsoft.com/office/drawing/2014/main" val="2494241843"/>
                    </a:ext>
                  </a:extLst>
                </a:gridCol>
              </a:tblGrid>
              <a:tr h="3649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주차</a:t>
                      </a:r>
                      <a:endParaRPr 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개발 내용</a:t>
                      </a:r>
                      <a:endParaRPr 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045984"/>
                  </a:ext>
                </a:extLst>
              </a:tr>
              <a:tr h="3419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1</a:t>
                      </a:r>
                      <a:r>
                        <a:rPr lang="ko-KR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주차</a:t>
                      </a:r>
                      <a:endParaRPr lang="ko-KR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리소스 수집 및 캐릭터 좌표 생성</a:t>
                      </a:r>
                      <a:endParaRPr 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808910"/>
                  </a:ext>
                </a:extLst>
              </a:tr>
              <a:tr h="3419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2</a:t>
                      </a:r>
                      <a:r>
                        <a:rPr lang="ko-KR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주차</a:t>
                      </a:r>
                      <a:endParaRPr lang="ko-KR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플레이어 캐릭터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&amp;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공격무기 구현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컨트롤키 구현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라운드 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1,2,3 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배경 구현 및 타이머 설정</a:t>
                      </a:r>
                      <a:endParaRPr 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636812"/>
                  </a:ext>
                </a:extLst>
              </a:tr>
              <a:tr h="60273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3</a:t>
                      </a:r>
                      <a:r>
                        <a:rPr lang="ko-KR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주차</a:t>
                      </a:r>
                      <a:endParaRPr lang="ko-KR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81349"/>
                  </a:ext>
                </a:extLst>
              </a:tr>
              <a:tr h="3419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4</a:t>
                      </a:r>
                      <a:r>
                        <a:rPr lang="ko-KR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주차</a:t>
                      </a:r>
                      <a:endParaRPr lang="ko-KR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적군 캐릭터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&amp;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공격무기 구현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각 라운드 시간에 맞춰 나오도록 설정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.</a:t>
                      </a:r>
                      <a:endParaRPr 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638089"/>
                  </a:ext>
                </a:extLst>
              </a:tr>
              <a:tr h="3419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5</a:t>
                      </a:r>
                      <a:r>
                        <a:rPr lang="ko-KR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주차</a:t>
                      </a:r>
                      <a:endParaRPr lang="ko-KR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48792"/>
                  </a:ext>
                </a:extLst>
              </a:tr>
              <a:tr h="3419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6</a:t>
                      </a:r>
                      <a:r>
                        <a:rPr lang="ko-KR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주차</a:t>
                      </a:r>
                      <a:endParaRPr lang="ko-KR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중간 점검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시작 화면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맵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UI 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구현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맵 위에 캐릭터 구현</a:t>
                      </a:r>
                      <a:endParaRPr 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9725"/>
                  </a:ext>
                </a:extLst>
              </a:tr>
              <a:tr h="60273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7</a:t>
                      </a:r>
                      <a:r>
                        <a:rPr lang="ko-KR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주차</a:t>
                      </a:r>
                      <a:endParaRPr lang="ko-KR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44287"/>
                  </a:ext>
                </a:extLst>
              </a:tr>
              <a:tr h="40106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8</a:t>
                      </a:r>
                      <a:r>
                        <a:rPr lang="ko-KR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주차</a:t>
                      </a:r>
                      <a:endParaRPr lang="ko-KR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라운드 종료 화면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최종성공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&amp;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실패 화면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(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다시 시작 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OR 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프로그램 종료</a:t>
                      </a:r>
                      <a:r>
                        <a:rPr lang="en-US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) </a:t>
                      </a: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구현</a:t>
                      </a:r>
                      <a:endParaRPr 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546776"/>
                  </a:ext>
                </a:extLst>
              </a:tr>
              <a:tr h="3419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9</a:t>
                      </a:r>
                      <a:r>
                        <a:rPr lang="ko-KR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주차</a:t>
                      </a:r>
                      <a:endParaRPr lang="ko-KR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사운드 구현</a:t>
                      </a:r>
                      <a:endParaRPr 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3006"/>
                  </a:ext>
                </a:extLst>
              </a:tr>
              <a:tr h="3419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10</a:t>
                      </a:r>
                      <a:r>
                        <a:rPr lang="ko-KR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주차</a:t>
                      </a:r>
                      <a:endParaRPr lang="ko-KR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최종 점검</a:t>
                      </a:r>
                      <a:endParaRPr lang="ko-KR" sz="1800" kern="100" dirty="0">
                        <a:effectLst/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93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908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417</Words>
  <Application>Microsoft Office PowerPoint</Application>
  <PresentationFormat>와이드스크린</PresentationFormat>
  <Paragraphs>111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한컴 말랑말랑 Bold</vt:lpstr>
      <vt:lpstr>한컴 말랑말랑 Regular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c0564</cp:lastModifiedBy>
  <cp:revision>6</cp:revision>
  <dcterms:created xsi:type="dcterms:W3CDTF">2019-05-03T04:29:30Z</dcterms:created>
  <dcterms:modified xsi:type="dcterms:W3CDTF">2022-09-27T16:38:30Z</dcterms:modified>
</cp:coreProperties>
</file>