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5" r:id="rId3"/>
    <p:sldId id="320" r:id="rId4"/>
    <p:sldId id="321" r:id="rId5"/>
    <p:sldId id="325" r:id="rId6"/>
    <p:sldId id="323" r:id="rId7"/>
    <p:sldId id="326" r:id="rId8"/>
    <p:sldId id="322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24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3/21/2014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 new tool for code clones refactoring</a:t>
            </a:r>
          </a:p>
          <a:p>
            <a:r>
              <a:rPr lang="it-IT" dirty="0" smtClean="0"/>
              <a:t>H. Qin, S. Pan, Y. Chen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12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09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61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65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04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80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12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8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27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Detection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08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Refactoring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70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CloneDigger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50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CloneDigger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76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82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Preprocessing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85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14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56</Words>
  <Application>Microsoft Office PowerPoint</Application>
  <PresentationFormat>Custom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Digital Blue Tunnel 16x9</vt:lpstr>
      <vt:lpstr>EasyMerge</vt:lpstr>
      <vt:lpstr>Background</vt:lpstr>
      <vt:lpstr>Clone Detection</vt:lpstr>
      <vt:lpstr>Clone Refactoring</vt:lpstr>
      <vt:lpstr>CloneDigger</vt:lpstr>
      <vt:lpstr>CloneDigger</vt:lpstr>
      <vt:lpstr>EasyMerge - UI</vt:lpstr>
      <vt:lpstr>EasyMerge - Preprocessing</vt:lpstr>
      <vt:lpstr>EasyMerge - Classification</vt:lpstr>
      <vt:lpstr>EasyMerge - Merging</vt:lpstr>
      <vt:lpstr>EasyMerge - Merging</vt:lpstr>
      <vt:lpstr>EasyMerge - Merging</vt:lpstr>
      <vt:lpstr>Experimental Results</vt:lpstr>
      <vt:lpstr>Experimental Results</vt:lpstr>
      <vt:lpstr>Experimental Results</vt:lpstr>
      <vt:lpstr>Experimental Results</vt:lpstr>
      <vt:lpstr>Conclusion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2014-03-21T19:56:07Z</dcterms:created>
  <dcterms:modified xsi:type="dcterms:W3CDTF">2014-03-21T20:10:02Z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