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9" r:id="rId3"/>
    <p:sldId id="257" r:id="rId4"/>
    <p:sldId id="260" r:id="rId5"/>
    <p:sldId id="261" r:id="rId6"/>
    <p:sldId id="262" r:id="rId7"/>
    <p:sldId id="292" r:id="rId8"/>
    <p:sldId id="276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67" r:id="rId17"/>
    <p:sldId id="273" r:id="rId18"/>
    <p:sldId id="274" r:id="rId19"/>
    <p:sldId id="275" r:id="rId20"/>
    <p:sldId id="271" r:id="rId21"/>
    <p:sldId id="272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3" r:id="rId36"/>
    <p:sldId id="295" r:id="rId37"/>
    <p:sldId id="294" r:id="rId38"/>
    <p:sldId id="290" r:id="rId39"/>
    <p:sldId id="291" r:id="rId40"/>
    <p:sldId id="296" r:id="rId41"/>
    <p:sldId id="258" r:id="rId42"/>
  </p:sldIdLst>
  <p:sldSz cx="9144000" cy="6858000" type="screen4x3"/>
  <p:notesSz cx="7099300" cy="10234613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EE6ED"/>
    <a:srgbClr val="C8D8E6"/>
    <a:srgbClr val="23476E"/>
    <a:srgbClr val="23214A"/>
    <a:srgbClr val="969696"/>
    <a:srgbClr val="FDEA5D"/>
    <a:srgbClr val="4086BF"/>
    <a:srgbClr val="FFA34F"/>
    <a:srgbClr val="B70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95" autoAdjust="0"/>
    <p:restoredTop sz="94660"/>
  </p:normalViewPr>
  <p:slideViewPr>
    <p:cSldViewPr snapToObjects="1" showGuides="1">
      <p:cViewPr>
        <p:scale>
          <a:sx n="100" d="100"/>
          <a:sy n="100" d="100"/>
        </p:scale>
        <p:origin x="-1932" y="-570"/>
      </p:cViewPr>
      <p:guideLst>
        <p:guide orient="horz" pos="2432"/>
        <p:guide orient="horz" pos="799"/>
        <p:guide orient="horz" pos="4020"/>
        <p:guide orient="horz" pos="2341"/>
        <p:guide orient="horz" pos="572"/>
        <p:guide orient="horz" pos="119"/>
        <p:guide orient="horz" pos="4110"/>
        <p:guide pos="158"/>
        <p:guide pos="5602"/>
        <p:guide pos="1565"/>
        <p:guide pos="1474"/>
        <p:guide pos="2925"/>
        <p:guide pos="2835"/>
        <p:guide pos="4286"/>
        <p:guide pos="41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>
        <p:scale>
          <a:sx n="89" d="100"/>
          <a:sy n="89" d="100"/>
        </p:scale>
        <p:origin x="-1728" y="103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2013. All rights reserved.</a:t>
            </a:r>
            <a:endParaRPr 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 date</a:t>
            </a:r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C58D39F9-DC77-4BF5-B1EC-BE12E526A4D2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A5E1CB4-6977-43BF-ACA9-CC28B9D6A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FX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544522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noProof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0825" y="1268413"/>
            <a:ext cx="8640960" cy="1440000"/>
          </a:xfrm>
        </p:spPr>
        <p:txBody>
          <a:bodyPr vert="horz" lIns="0" tIns="0" rIns="0" bIns="10800" rtlCol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en-GB" sz="4800" b="0" noProof="0" dirty="0" smtClean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Please type in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000" y="2780927"/>
            <a:ext cx="8640960" cy="936000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 smtClean="0"/>
              <a:t>Author (Department)</a:t>
            </a:r>
            <a:br>
              <a:rPr lang="en-US" noProof="0" dirty="0" smtClean="0"/>
            </a:br>
            <a:r>
              <a:rPr lang="en-US" noProof="0" dirty="0" smtClean="0"/>
              <a:t>Date</a:t>
            </a:r>
          </a:p>
        </p:txBody>
      </p:sp>
      <p:pic>
        <p:nvPicPr>
          <p:cNvPr id="8" name="Grafik 8" descr="Infineon-Logo-Kombiniert.emf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308304" y="5832365"/>
            <a:ext cx="1357200" cy="5992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1800">
                <a:solidFill>
                  <a:schemeClr val="accent4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>
          <a:xfrm>
            <a:off x="250824" y="64407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1"/>
              </a:buClr>
              <a:defRPr sz="1800">
                <a:solidFill>
                  <a:schemeClr val="accent1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8604443" y="381000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2400">
                <a:solidFill>
                  <a:schemeClr val="accent4"/>
                </a:solidFill>
                <a:latin typeface="Verdana"/>
              </a:defRPr>
            </a:lvl1pPr>
          </a:lstStyle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6" y="1268413"/>
            <a:ext cx="2808288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3576" y="1268413"/>
            <a:ext cx="2736850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84888" y="1268413"/>
            <a:ext cx="280831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D196D2E6-1AED-4DCA-9550-F6EC2BD19D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7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0960" cy="13684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2781299"/>
            <a:ext cx="2952750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348038" y="2781299"/>
            <a:ext cx="2592387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84888" y="2781299"/>
            <a:ext cx="2808287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72154C9A-D041-432C-A583-2D861652A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208823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484438" y="1268413"/>
            <a:ext cx="2016125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43438" y="1268413"/>
            <a:ext cx="2016125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804025" y="1268413"/>
            <a:ext cx="208823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43014D8B-B9D7-4DB5-BF8D-7CD49AE84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0960" cy="1368425"/>
          </a:xfr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2781299"/>
            <a:ext cx="2088232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484438" y="2781299"/>
            <a:ext cx="2016125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43438" y="2781299"/>
            <a:ext cx="2016125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6804025" y="2781299"/>
            <a:ext cx="2088232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52B3D317-E35F-4818-8DCA-07A3647EAC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9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0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A7EEEB64-846A-43A0-ADEE-7954C942FD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7F316316-6357-4CE5-9928-302FA3725E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4" y="1268413"/>
            <a:ext cx="8641655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7"/>
          </p:nvPr>
        </p:nvSpPr>
        <p:spPr>
          <a:xfrm>
            <a:off x="-1" y="1268412"/>
            <a:ext cx="9144000" cy="576072"/>
          </a:xfr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0" y="1916493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0" y="2564574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0" y="3212655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0" y="3860736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0" y="4508817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0" y="5156898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0" y="5804979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5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17FA0609-023A-4F47-AAA1-F29FB88AC8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26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7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424847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3438" y="1268413"/>
            <a:ext cx="424904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A8FB9EE6-A0A4-496A-B542-91A228107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6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544522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noProof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8641655" cy="2447925"/>
          </a:xfr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en-US" dirty="0" smtClean="0"/>
              <a:t>Click to enter Section</a:t>
            </a:r>
            <a:endParaRPr lang="en-US" dirty="0"/>
          </a:p>
        </p:txBody>
      </p:sp>
      <p:pic>
        <p:nvPicPr>
          <p:cNvPr id="9" name="Grafik 17" descr="Infineon-Logo-Kombiniert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22188" y="265700"/>
            <a:ext cx="957600" cy="4227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051113F6-E430-490C-96FB-D1E21F9688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2"/>
            <a:ext cx="4248472" cy="24479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3438" y="1268413"/>
            <a:ext cx="4249042" cy="2447924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50825" y="3860799"/>
            <a:ext cx="4248472" cy="26638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43438" y="3860800"/>
            <a:ext cx="4249042" cy="2663824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8FFB3511-B134-4C48-87F6-345C6EC9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4" y="1268412"/>
            <a:ext cx="8641655" cy="24479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3860799"/>
            <a:ext cx="4248472" cy="26638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43437" y="3860800"/>
            <a:ext cx="4249041" cy="2663824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46958618-09A5-4626-8B65-AE25CEA817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7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0960" cy="136849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2780929"/>
            <a:ext cx="4248472" cy="216023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43438" y="2780929"/>
            <a:ext cx="4248472" cy="216023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50825" y="5085184"/>
            <a:ext cx="8640960" cy="1439441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F6CAE396-A64C-4333-8639-8E4C7D53C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1"/>
            <a:ext cx="9144000" cy="908719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noProof="0">
              <a:latin typeface="Verdana" pitchFamily="34" charset="0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1520" y="188720"/>
            <a:ext cx="6768752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2562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</p:txBody>
      </p:sp>
      <p:pic>
        <p:nvPicPr>
          <p:cNvPr id="18" name="Grafik 17" descr="Infineon-Logo-Kombiniert.em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22188" y="265700"/>
            <a:ext cx="957600" cy="4227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04443" y="6669375"/>
            <a:ext cx="288036" cy="144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A7C19016-B8A2-4E49-ACB5-B3A291361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250824" y="6669375"/>
            <a:ext cx="288036" cy="144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4283964" y="6669375"/>
            <a:ext cx="576072" cy="144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9" r:id="rId2"/>
    <p:sldLayoutId id="2147483730" r:id="rId3"/>
    <p:sldLayoutId id="2147483741" r:id="rId4"/>
    <p:sldLayoutId id="2147483731" r:id="rId5"/>
    <p:sldLayoutId id="2147483742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latinLnBrk="1" hangingPunct="1">
        <a:spcBef>
          <a:spcPts val="0"/>
        </a:spcBef>
        <a:spcAft>
          <a:spcPts val="1200"/>
        </a:spcAft>
        <a:buClr>
          <a:schemeClr val="accent1"/>
        </a:buClr>
        <a:buFont typeface="Wingdings" pitchFamily="2" charset="2"/>
        <a:buChar char="n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latinLnBrk="1" hangingPunct="1">
        <a:spcBef>
          <a:spcPts val="0"/>
        </a:spcBef>
        <a:spcAft>
          <a:spcPts val="900"/>
        </a:spcAft>
        <a:buClr>
          <a:schemeClr val="accent1"/>
        </a:buClr>
        <a:buSzPct val="80000"/>
        <a:buFont typeface="Wingdings" pitchFamily="2" charset="2"/>
        <a:buChar char="o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latinLnBrk="1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―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latinLnBrk="1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Char char="―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latinLnBrk="1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Char char="―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latinLnBrk="1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latinLnBrk="1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latinLnBrk="1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latinLnBrk="1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eg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0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e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jpe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Knock Detection Reference Code 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Steve.Han</a:t>
            </a:r>
            <a:endParaRPr lang="en-US" dirty="0" smtClean="0"/>
          </a:p>
          <a:p>
            <a:r>
              <a:rPr lang="en-US" smtClean="0"/>
              <a:t>28.07.2015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145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concept-Signal processing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7170" name="Picture 2" descr="D:\개인용\Knock_check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5" t="16983" r="25678" b="38406"/>
          <a:stretch/>
        </p:blipFill>
        <p:spPr bwMode="auto">
          <a:xfrm>
            <a:off x="545887" y="1772816"/>
            <a:ext cx="3897824" cy="25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/>
          <p:cNvSpPr/>
          <p:nvPr/>
        </p:nvSpPr>
        <p:spPr bwMode="auto">
          <a:xfrm>
            <a:off x="955601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32166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115979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699792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Straight Arrow Connector 27"/>
          <p:cNvCxnSpPr>
            <a:endCxn id="24" idx="0"/>
          </p:cNvCxnSpPr>
          <p:nvPr/>
        </p:nvCxnSpPr>
        <p:spPr>
          <a:xfrm flipH="1">
            <a:off x="1115366" y="2204864"/>
            <a:ext cx="3672658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flipH="1">
            <a:off x="1691931" y="2204864"/>
            <a:ext cx="3096093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275743" y="2204864"/>
            <a:ext cx="2512281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7" idx="0"/>
          </p:cNvCxnSpPr>
          <p:nvPr/>
        </p:nvCxnSpPr>
        <p:spPr>
          <a:xfrm flipH="1">
            <a:off x="2859557" y="2204864"/>
            <a:ext cx="1928467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4860032" y="2138373"/>
            <a:ext cx="302433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DSP lib Ifx_firRealQ15a is called,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when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buffer is full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84" y="2420888"/>
            <a:ext cx="1384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8" y="2998641"/>
            <a:ext cx="234734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D:\개인용\Knock_check1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44509"/>
          <a:stretch/>
        </p:blipFill>
        <p:spPr bwMode="auto">
          <a:xfrm>
            <a:off x="477311" y="4437112"/>
            <a:ext cx="395067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 bwMode="auto">
          <a:xfrm>
            <a:off x="683568" y="5023935"/>
            <a:ext cx="17443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115.326us(128Data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695732" y="5585463"/>
            <a:ext cx="2268944" cy="757364"/>
            <a:chOff x="682876" y="4965340"/>
            <a:chExt cx="2268944" cy="757364"/>
          </a:xfrm>
        </p:grpSpPr>
        <p:sp>
          <p:nvSpPr>
            <p:cNvPr id="53" name="TextBox 52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57" name="TextBox 56"/>
            <p:cNvSpPr txBox="1"/>
            <p:nvPr/>
          </p:nvSpPr>
          <p:spPr bwMode="auto">
            <a:xfrm>
              <a:off x="1439652" y="5368392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>
                  <a:latin typeface="Verdana" pitchFamily="34" charset="0"/>
                  <a:ea typeface="Verdana" pitchFamily="34" charset="0"/>
                  <a:cs typeface="Verdana" pitchFamily="34" charset="0"/>
                </a:rPr>
                <a:t>DMA Buffer switch</a:t>
              </a:r>
              <a:endParaRPr lang="en-US" altLang="ko-KR" sz="1000" b="1" kern="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1439652" y="5568816"/>
              <a:ext cx="15121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AFTER_DSP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82876" y="5661248"/>
              <a:ext cx="64876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611560" y="5165967"/>
            <a:ext cx="1296144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43884" y="5373216"/>
            <a:ext cx="217638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039568" y="4169889"/>
            <a:ext cx="0" cy="12033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568404" y="4912593"/>
            <a:ext cx="0" cy="46548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387529" y="4919811"/>
            <a:ext cx="0" cy="46548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568405" y="4912593"/>
            <a:ext cx="81912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 bwMode="auto">
          <a:xfrm>
            <a:off x="6490331" y="4774094"/>
            <a:ext cx="9486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Band pass filter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6834484" y="5378077"/>
            <a:ext cx="61783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freq.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[KHz]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805422" y="4205969"/>
            <a:ext cx="27063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dB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20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</a:t>
            </a:r>
            <a:r>
              <a:rPr lang="en-US" altLang="ko-KR" dirty="0" smtClean="0"/>
              <a:t>etail design concept-Ignore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8194" name="Picture 2" descr="D:\개인용\Knock_check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7" r="18503" b="33627"/>
          <a:stretch/>
        </p:blipFill>
        <p:spPr bwMode="auto">
          <a:xfrm>
            <a:off x="1723094" y="1268760"/>
            <a:ext cx="5697812" cy="237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9"/>
          <p:cNvSpPr/>
          <p:nvPr/>
        </p:nvSpPr>
        <p:spPr bwMode="auto">
          <a:xfrm>
            <a:off x="3779912" y="2132856"/>
            <a:ext cx="216024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Straight Arrow Connector 31"/>
          <p:cNvCxnSpPr>
            <a:endCxn id="30" idx="2"/>
          </p:cNvCxnSpPr>
          <p:nvPr/>
        </p:nvCxnSpPr>
        <p:spPr>
          <a:xfrm flipV="1">
            <a:off x="3201901" y="2564904"/>
            <a:ext cx="578011" cy="12241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1691680" y="3789040"/>
            <a:ext cx="302433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Considering Group Delay, 10 data is ignored.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7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concept-ISR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8194" name="Picture 2" descr="D:\개인용\Knock_check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7" r="18503" b="33627"/>
          <a:stretch/>
        </p:blipFill>
        <p:spPr bwMode="auto">
          <a:xfrm>
            <a:off x="1723094" y="2570421"/>
            <a:ext cx="5697812" cy="237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3898734" y="1988840"/>
            <a:ext cx="817282" cy="9416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860032" y="1988840"/>
            <a:ext cx="936104" cy="9416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3275856" y="1850341"/>
            <a:ext cx="36724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Knocheck_Window_ISR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is called, when window open or close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22713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64777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20072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52120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3203848" y="5450741"/>
            <a:ext cx="36724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DMA_FULL_ISR is called, when buffer is full</a:t>
            </a:r>
          </a:p>
        </p:txBody>
      </p:sp>
    </p:spTree>
    <p:extLst>
      <p:ext uri="{BB962C8B-B14F-4D97-AF65-F5344CB8AC3E}">
        <p14:creationId xmlns:p14="http://schemas.microsoft.com/office/powerpoint/2010/main" val="257802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226588" cy="49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98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ISR Flowchart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479" y="1196752"/>
            <a:ext cx="5143043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25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800225"/>
            <a:ext cx="80486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56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2" y="1340768"/>
            <a:ext cx="2647950" cy="398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3275856" y="2080443"/>
            <a:ext cx="5760640" cy="250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knocheck_config.h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All system dependent defines are in here.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knocheck_def.h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General knock dependent defines, structures,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enums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 in 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knocheck_dma_def.h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DMA dependent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defines, structures,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enums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in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here.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knocheck_dsadc_def.h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DSADCdependent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defines, structures,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enums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in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knocheck_priv.h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Knock module extern, includes are in 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knocheck_pub.h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Interface function and values are in here. Other modules are can access this module only through this header file.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knocheck_dma.c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DMA Initialization functionality is in here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knocheck_dsadc.c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DSADC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Initialization functionality is in here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knocheck_glovar.c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All global values are in here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knocheck_sigpro_isr.c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IR is occurred, when destination buffer is full. Accumulate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datas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 filter calculated at 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knocheck_win_isr.c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IR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occurred, when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window open or close.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Accumulate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datas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filter calculated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at here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knocheck_win.c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Knock Window Initialization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functionality is in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7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Result-Window length change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5362" name="Picture 2" descr="D:\개인용\Knock_chec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1" y="1772816"/>
            <a:ext cx="33411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D:\개인용\Knock_check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07" y="1749202"/>
            <a:ext cx="3494166" cy="218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개인용\Knock_chec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79" y="1797013"/>
            <a:ext cx="33411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8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Result-Module Enable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7" name="Picture 2" descr="D:\개인용\Knock_chec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746258" cy="234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D:\개인용\Knock_check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27" y="1341473"/>
            <a:ext cx="3743999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개인용\Knock_check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26" y="3830759"/>
            <a:ext cx="3744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red pass.jpg (289×175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825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Result-DSADC measurement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9" y="1910684"/>
            <a:ext cx="2781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229328"/>
            <a:ext cx="5841124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16899"/>
            <a:ext cx="584112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23114"/>
            <a:ext cx="584112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0684"/>
            <a:ext cx="584112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58530" y="1583532"/>
            <a:ext cx="208523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11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Calculated Value</a:t>
            </a:r>
            <a:endParaRPr lang="en-US" altLang="ko-KR" sz="1100" b="1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72000" y="1566777"/>
            <a:ext cx="208523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11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Measurement Value</a:t>
            </a:r>
            <a:endParaRPr lang="en-US" altLang="ko-KR" sz="1100" b="1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420" name="Picture 12" descr="red pass.jpg (289×175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3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concept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496" y="3899697"/>
            <a:ext cx="9044091" cy="1833559"/>
            <a:chOff x="35496" y="2315521"/>
            <a:chExt cx="9044091" cy="1833559"/>
          </a:xfrm>
        </p:grpSpPr>
        <p:pic>
          <p:nvPicPr>
            <p:cNvPr id="7" name="Picture 47"/>
            <p:cNvPicPr>
              <a:picLocks noChangeAspect="1" noChangeArrowheads="1"/>
            </p:cNvPicPr>
            <p:nvPr/>
          </p:nvPicPr>
          <p:blipFill rotWithShape="1">
            <a:blip r:embed="rId2" cstate="email"/>
            <a:srcRect l="44154" r="11179"/>
            <a:stretch/>
          </p:blipFill>
          <p:spPr bwMode="auto">
            <a:xfrm>
              <a:off x="35496" y="2872260"/>
              <a:ext cx="1609057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315" y="2440212"/>
              <a:ext cx="3276224" cy="158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5072301" y="2315521"/>
              <a:ext cx="1584176" cy="1833559"/>
              <a:chOff x="5004048" y="1235400"/>
              <a:chExt cx="1584176" cy="1833559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5004048" y="1235400"/>
                <a:ext cx="1584176" cy="72008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altLang="ko-KR" sz="16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DMA</a:t>
                </a:r>
                <a:endParaRPr lang="ko-KR" altLang="en-US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1955480"/>
                <a:ext cx="1584176" cy="1113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368204"/>
              <a:ext cx="2347347" cy="1728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" y="3212976"/>
            <a:ext cx="915477" cy="101090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effectLst>
            <a:reflection blurRad="6350" stA="52000" endA="300" endPos="35000" dir="5400000" sy="-100000" algn="bl" rotWithShape="0"/>
            <a:softEdge rad="127000"/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56948"/>
            <a:ext cx="2247489" cy="248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6767737" y="1732892"/>
            <a:ext cx="19087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16000" marR="0" indent="-21600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r>
              <a:rPr lang="en-US" altLang="ko-KR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Anti aliasing FIR</a:t>
            </a:r>
            <a:endParaRPr lang="ko-KR" altLang="en-US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63038" y="3573500"/>
            <a:ext cx="144016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767738" y="2095374"/>
            <a:ext cx="169269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16000" marR="0" indent="-21600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r>
              <a:rPr lang="en-US" altLang="ko-KR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Knock detection FIR(Coefficient is decide by HMC ASW)</a:t>
            </a:r>
          </a:p>
        </p:txBody>
      </p:sp>
      <p:pic>
        <p:nvPicPr>
          <p:cNvPr id="23" name="Picture 47"/>
          <p:cNvPicPr>
            <a:picLocks noChangeAspect="1" noChangeArrowheads="1"/>
          </p:cNvPicPr>
          <p:nvPr/>
        </p:nvPicPr>
        <p:blipFill rotWithShape="1">
          <a:blip r:embed="rId2" cstate="email"/>
          <a:srcRect l="44154" r="11179"/>
          <a:stretch/>
        </p:blipFill>
        <p:spPr bwMode="auto">
          <a:xfrm>
            <a:off x="755576" y="1588996"/>
            <a:ext cx="160905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 bwMode="auto">
          <a:xfrm>
            <a:off x="4922471" y="1877028"/>
            <a:ext cx="1584176" cy="7200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altLang="ko-KR" sz="1600" dirty="0" smtClean="0">
                <a:latin typeface="+mn-lt"/>
                <a:ea typeface="Verdana" pitchFamily="34" charset="0"/>
                <a:cs typeface="Verdana" pitchFamily="34" charset="0"/>
              </a:rPr>
              <a:t>DMA</a:t>
            </a:r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840024" y="1340768"/>
            <a:ext cx="15762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Conventional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971600" y="3776897"/>
            <a:ext cx="16561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developed</a:t>
            </a:r>
          </a:p>
        </p:txBody>
      </p:sp>
    </p:spTree>
    <p:extLst>
      <p:ext uri="{BB962C8B-B14F-4D97-AF65-F5344CB8AC3E}">
        <p14:creationId xmlns:p14="http://schemas.microsoft.com/office/powerpoint/2010/main" val="224122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Result-Data input validation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2" y="1251766"/>
            <a:ext cx="34671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96" y="1251765"/>
            <a:ext cx="3067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red pass.jpg (289×17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6228184" y="1575478"/>
            <a:ext cx="432048" cy="4229785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508104" y="5927938"/>
            <a:ext cx="1872208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1111:buffer 0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2222:buffer 1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3333:Window close buffer 0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4444:Window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close buffer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16216" y="1556792"/>
            <a:ext cx="432048" cy="4229785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696613" y="5805263"/>
            <a:ext cx="12290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data order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41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Result-Signal processing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0365"/>
            <a:ext cx="41433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39340"/>
            <a:ext cx="2171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82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Result-Not integrate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6" name="Picture 2" descr="D:\tes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6422809" cy="374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467544" y="5013176"/>
            <a:ext cx="48965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Receive the 128 data, but these data not participate to  integration calculation.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7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Result-Not integrate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98"/>
          <a:stretch/>
        </p:blipFill>
        <p:spPr bwMode="auto">
          <a:xfrm>
            <a:off x="119243" y="1124744"/>
            <a:ext cx="5397637" cy="150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56359"/>
            <a:ext cx="828092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6" y="3525396"/>
            <a:ext cx="6724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 bwMode="auto">
          <a:xfrm>
            <a:off x="179512" y="5229200"/>
            <a:ext cx="48965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input check test pass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9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Result-Execution time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4" y="1196752"/>
            <a:ext cx="707319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 bwMode="auto">
          <a:xfrm>
            <a:off x="2396902" y="1297335"/>
            <a:ext cx="15733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1ms OS Task 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수행주기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413298" y="2636912"/>
            <a:ext cx="17986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128Data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입력에 대한 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처리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573556" y="4005064"/>
            <a:ext cx="207045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31~40 Data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입력에 대한 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처리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484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Result-Gain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7335"/>
            <a:ext cx="2290656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8" y="1035800"/>
            <a:ext cx="46196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96" y="1297335"/>
            <a:ext cx="2290655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2290656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96" y="2708920"/>
            <a:ext cx="2290656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41168"/>
            <a:ext cx="51720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345678" y="4390835"/>
            <a:ext cx="7394674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INCFGP</a:t>
            </a:r>
            <a:r>
              <a:rPr lang="en-US" altLang="ko-KR" sz="900" dirty="0"/>
              <a:t>, INCFGN, GAINSEL, INSEL, INMODE, INMAC </a:t>
            </a:r>
            <a:r>
              <a:rPr lang="ko-KR" altLang="ko-KR" sz="900" dirty="0"/>
              <a:t>접근관리 비트인</a:t>
            </a:r>
            <a:r>
              <a:rPr lang="en-US" altLang="ko-KR" sz="900" dirty="0"/>
              <a:t>  INCWC</a:t>
            </a:r>
            <a:r>
              <a:rPr lang="ko-KR" altLang="ko-KR" sz="900" dirty="0"/>
              <a:t>가 </a:t>
            </a:r>
            <a:r>
              <a:rPr lang="ko-KR" altLang="ko-KR" sz="900" dirty="0" smtClean="0"/>
              <a:t>미반영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되어 버그 발생</a:t>
            </a:r>
            <a:r>
              <a:rPr lang="en-US" altLang="ko-KR" sz="900" dirty="0" smtClean="0"/>
              <a:t>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아래와 같이 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SW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업데이트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40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Result-Frequency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4" y="1366051"/>
            <a:ext cx="8935714" cy="260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4" y="3933336"/>
            <a:ext cx="4467857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 bwMode="auto">
          <a:xfrm>
            <a:off x="1043608" y="4947082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60~100Khz sweep for 30s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1" y="3933336"/>
            <a:ext cx="4467857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2" descr="red pass.jpg (289×175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75" y="908720"/>
            <a:ext cx="16648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 bwMode="auto">
          <a:xfrm>
            <a:off x="5490353" y="2718605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0~140Khz sweep for 50s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6012160" y="5124086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40~140Khz sweep for 30s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99592" y="1945011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DMA data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3140968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After </a:t>
            </a:r>
            <a:r>
              <a:rPr lang="en-US" altLang="ko-KR" sz="900" b="1" kern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Filterdata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763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Result-Frequency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25" name="Picture 12" descr="red pass.jpg (289×17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75" y="908720"/>
            <a:ext cx="16648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97" y="1052736"/>
            <a:ext cx="66198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2702222" y="3933056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10~200Khz sweep for 30s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4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Result-Frequency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25" name="Picture 12" descr="red pass.jpg (289×17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75" y="908720"/>
            <a:ext cx="16648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8" y="1196752"/>
            <a:ext cx="66198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image0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717030"/>
            <a:ext cx="6593283" cy="164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555776" y="2852936"/>
            <a:ext cx="1152128" cy="2880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07904" y="3140968"/>
            <a:ext cx="1584176" cy="1800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5292080" y="3140968"/>
            <a:ext cx="201622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104Khz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 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Integration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값이  급격하게 변화면서  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1KHz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단위로 값이 급격하게 변하기 시작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21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87" y="1157262"/>
            <a:ext cx="9429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62" y="1157262"/>
            <a:ext cx="9429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grpSp>
        <p:nvGrpSpPr>
          <p:cNvPr id="2049" name="Group 2048"/>
          <p:cNvGrpSpPr/>
          <p:nvPr/>
        </p:nvGrpSpPr>
        <p:grpSpPr>
          <a:xfrm>
            <a:off x="6163263" y="2138337"/>
            <a:ext cx="2088228" cy="3528388"/>
            <a:chOff x="5220076" y="1988840"/>
            <a:chExt cx="2088228" cy="3528388"/>
          </a:xfrm>
        </p:grpSpPr>
        <p:sp>
          <p:nvSpPr>
            <p:cNvPr id="17" name="Oval 16"/>
            <p:cNvSpPr/>
            <p:nvPr/>
          </p:nvSpPr>
          <p:spPr bwMode="auto">
            <a:xfrm>
              <a:off x="5220076" y="3429000"/>
              <a:ext cx="2088228" cy="20882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652124" y="1988840"/>
              <a:ext cx="1224136" cy="172819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 rot="4283347">
              <a:off x="5251879" y="2915905"/>
              <a:ext cx="2297046" cy="1393650"/>
            </a:xfrm>
            <a:custGeom>
              <a:avLst/>
              <a:gdLst/>
              <a:ahLst/>
              <a:cxnLst/>
              <a:rect l="l" t="t" r="r" b="b"/>
              <a:pathLst>
                <a:path w="2297046" h="1393650">
                  <a:moveTo>
                    <a:pt x="0" y="1023524"/>
                  </a:moveTo>
                  <a:lnTo>
                    <a:pt x="344670" y="0"/>
                  </a:lnTo>
                  <a:lnTo>
                    <a:pt x="890611" y="183844"/>
                  </a:lnTo>
                  <a:lnTo>
                    <a:pt x="762897" y="563100"/>
                  </a:lnTo>
                  <a:lnTo>
                    <a:pt x="1597293" y="563100"/>
                  </a:lnTo>
                  <a:lnTo>
                    <a:pt x="1626768" y="533945"/>
                  </a:lnTo>
                  <a:cubicBezTo>
                    <a:pt x="1762790" y="438322"/>
                    <a:pt x="2002844" y="545424"/>
                    <a:pt x="2162943" y="773162"/>
                  </a:cubicBezTo>
                  <a:cubicBezTo>
                    <a:pt x="2323043" y="1000900"/>
                    <a:pt x="2342562" y="1263037"/>
                    <a:pt x="2206540" y="1358660"/>
                  </a:cubicBezTo>
                  <a:cubicBezTo>
                    <a:pt x="2070518" y="1454283"/>
                    <a:pt x="1830464" y="1347181"/>
                    <a:pt x="1670365" y="1119443"/>
                  </a:cubicBezTo>
                  <a:cubicBezTo>
                    <a:pt x="1589665" y="1004649"/>
                    <a:pt x="1544683" y="881114"/>
                    <a:pt x="1537557" y="774556"/>
                  </a:cubicBezTo>
                  <a:lnTo>
                    <a:pt x="691689" y="774556"/>
                  </a:lnTo>
                  <a:lnTo>
                    <a:pt x="545940" y="12073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724128" y="2780928"/>
              <a:ext cx="1080120" cy="457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724128" y="2705745"/>
              <a:ext cx="1080120" cy="457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3570975" y="2138337"/>
            <a:ext cx="2088228" cy="3528388"/>
            <a:chOff x="2627788" y="1916832"/>
            <a:chExt cx="2088228" cy="3528388"/>
          </a:xfrm>
        </p:grpSpPr>
        <p:sp>
          <p:nvSpPr>
            <p:cNvPr id="12" name="Oval 11"/>
            <p:cNvSpPr/>
            <p:nvPr/>
          </p:nvSpPr>
          <p:spPr bwMode="auto">
            <a:xfrm>
              <a:off x="2627788" y="3356992"/>
              <a:ext cx="2088228" cy="20882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59836" y="1916832"/>
              <a:ext cx="1224136" cy="172819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 rot="4599610">
              <a:off x="2627151" y="2774587"/>
              <a:ext cx="2374491" cy="1266242"/>
            </a:xfrm>
            <a:custGeom>
              <a:avLst/>
              <a:gdLst/>
              <a:ahLst/>
              <a:cxnLst/>
              <a:rect l="l" t="t" r="r" b="b"/>
              <a:pathLst>
                <a:path w="2374491" h="1266242">
                  <a:moveTo>
                    <a:pt x="0" y="1050860"/>
                  </a:moveTo>
                  <a:lnTo>
                    <a:pt x="249185" y="0"/>
                  </a:lnTo>
                  <a:lnTo>
                    <a:pt x="809706" y="132913"/>
                  </a:lnTo>
                  <a:lnTo>
                    <a:pt x="720676" y="508368"/>
                  </a:lnTo>
                  <a:lnTo>
                    <a:pt x="1394990" y="869164"/>
                  </a:lnTo>
                  <a:cubicBezTo>
                    <a:pt x="1460772" y="749473"/>
                    <a:pt x="1648916" y="664126"/>
                    <a:pt x="1870435" y="664126"/>
                  </a:cubicBezTo>
                  <a:cubicBezTo>
                    <a:pt x="2148817" y="664126"/>
                    <a:pt x="2374491" y="798914"/>
                    <a:pt x="2374491" y="965184"/>
                  </a:cubicBezTo>
                  <a:cubicBezTo>
                    <a:pt x="2374491" y="1131454"/>
                    <a:pt x="2148817" y="1266242"/>
                    <a:pt x="1870435" y="1266242"/>
                  </a:cubicBezTo>
                  <a:cubicBezTo>
                    <a:pt x="1715507" y="1266242"/>
                    <a:pt x="1576904" y="1224495"/>
                    <a:pt x="1485450" y="1157387"/>
                  </a:cubicBezTo>
                  <a:lnTo>
                    <a:pt x="670211" y="721188"/>
                  </a:lnTo>
                  <a:lnTo>
                    <a:pt x="560521" y="118377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131840" y="2496071"/>
              <a:ext cx="1080120" cy="457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131840" y="2420888"/>
              <a:ext cx="1080120" cy="457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052" name="Group 2051"/>
          <p:cNvGrpSpPr/>
          <p:nvPr/>
        </p:nvGrpSpPr>
        <p:grpSpPr>
          <a:xfrm>
            <a:off x="1050691" y="2138337"/>
            <a:ext cx="2088228" cy="3528388"/>
            <a:chOff x="107504" y="1916832"/>
            <a:chExt cx="2088228" cy="3528388"/>
          </a:xfrm>
        </p:grpSpPr>
        <p:sp>
          <p:nvSpPr>
            <p:cNvPr id="7" name="Oval 6"/>
            <p:cNvSpPr/>
            <p:nvPr/>
          </p:nvSpPr>
          <p:spPr bwMode="auto">
            <a:xfrm>
              <a:off x="107504" y="3356992"/>
              <a:ext cx="2088228" cy="20882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39552" y="1916832"/>
              <a:ext cx="1224136" cy="172819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 rot="1158232">
              <a:off x="390101" y="2773710"/>
              <a:ext cx="1209715" cy="1848495"/>
            </a:xfrm>
            <a:custGeom>
              <a:avLst/>
              <a:gdLst/>
              <a:ahLst/>
              <a:cxnLst/>
              <a:rect l="l" t="t" r="r" b="b"/>
              <a:pathLst>
                <a:path w="1209715" h="1848495">
                  <a:moveTo>
                    <a:pt x="0" y="357024"/>
                  </a:moveTo>
                  <a:lnTo>
                    <a:pt x="1019281" y="0"/>
                  </a:lnTo>
                  <a:lnTo>
                    <a:pt x="1209715" y="543677"/>
                  </a:lnTo>
                  <a:lnTo>
                    <a:pt x="656020" y="737620"/>
                  </a:lnTo>
                  <a:lnTo>
                    <a:pt x="478512" y="1272594"/>
                  </a:lnTo>
                  <a:cubicBezTo>
                    <a:pt x="540809" y="1255570"/>
                    <a:pt x="609907" y="1246379"/>
                    <a:pt x="682599" y="1246379"/>
                  </a:cubicBezTo>
                  <a:cubicBezTo>
                    <a:pt x="960981" y="1246379"/>
                    <a:pt x="1186655" y="1381167"/>
                    <a:pt x="1186655" y="1547437"/>
                  </a:cubicBezTo>
                  <a:cubicBezTo>
                    <a:pt x="1186655" y="1713707"/>
                    <a:pt x="960981" y="1848495"/>
                    <a:pt x="682599" y="1848495"/>
                  </a:cubicBezTo>
                  <a:cubicBezTo>
                    <a:pt x="404217" y="1848495"/>
                    <a:pt x="178543" y="1713707"/>
                    <a:pt x="178543" y="1547437"/>
                  </a:cubicBezTo>
                  <a:lnTo>
                    <a:pt x="183909" y="1515641"/>
                  </a:lnTo>
                  <a:lnTo>
                    <a:pt x="175951" y="1513001"/>
                  </a:lnTo>
                  <a:lnTo>
                    <a:pt x="403929" y="825920"/>
                  </a:lnTo>
                  <a:lnTo>
                    <a:pt x="190434" y="90070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11560" y="3095249"/>
              <a:ext cx="1080120" cy="457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11560" y="3020066"/>
              <a:ext cx="1080120" cy="457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048" name="Explosion 1 2047"/>
          <p:cNvSpPr/>
          <p:nvPr/>
        </p:nvSpPr>
        <p:spPr bwMode="auto">
          <a:xfrm>
            <a:off x="1693754" y="2030325"/>
            <a:ext cx="802102" cy="457057"/>
          </a:xfrm>
          <a:prstGeom prst="irregularSeal1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Explosion 1 33"/>
          <p:cNvSpPr/>
          <p:nvPr/>
        </p:nvSpPr>
        <p:spPr bwMode="auto">
          <a:xfrm>
            <a:off x="1775776" y="2182723"/>
            <a:ext cx="648072" cy="152260"/>
          </a:xfrm>
          <a:prstGeom prst="irregularSeal1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27" y="1157262"/>
            <a:ext cx="9429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Explosion 1 48"/>
          <p:cNvSpPr/>
          <p:nvPr/>
        </p:nvSpPr>
        <p:spPr bwMode="auto">
          <a:xfrm>
            <a:off x="4214038" y="2030325"/>
            <a:ext cx="802102" cy="457057"/>
          </a:xfrm>
          <a:prstGeom prst="irregularSeal1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0" name="Explosion 1 49"/>
          <p:cNvSpPr/>
          <p:nvPr/>
        </p:nvSpPr>
        <p:spPr bwMode="auto">
          <a:xfrm>
            <a:off x="4296060" y="2182723"/>
            <a:ext cx="648072" cy="152260"/>
          </a:xfrm>
          <a:prstGeom prst="irregularSeal1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Explosion 1 51"/>
          <p:cNvSpPr/>
          <p:nvPr/>
        </p:nvSpPr>
        <p:spPr bwMode="auto">
          <a:xfrm>
            <a:off x="6806326" y="2030325"/>
            <a:ext cx="802102" cy="457057"/>
          </a:xfrm>
          <a:prstGeom prst="irregularSeal1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3" name="Explosion 1 52"/>
          <p:cNvSpPr/>
          <p:nvPr/>
        </p:nvSpPr>
        <p:spPr bwMode="auto">
          <a:xfrm>
            <a:off x="6888348" y="2182723"/>
            <a:ext cx="648072" cy="152260"/>
          </a:xfrm>
          <a:prstGeom prst="irregularSeal1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55" name="Straight Connector 2054"/>
          <p:cNvCxnSpPr/>
          <p:nvPr/>
        </p:nvCxnSpPr>
        <p:spPr>
          <a:xfrm>
            <a:off x="1482739" y="2138337"/>
            <a:ext cx="633670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 bwMode="auto">
          <a:xfrm>
            <a:off x="2992397" y="2138337"/>
            <a:ext cx="670079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TDC</a:t>
            </a:r>
            <a:endParaRPr lang="ko-KR" altLang="en-US" sz="1050" kern="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1122699" y="5761076"/>
            <a:ext cx="20517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kern="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Over advanced timing</a:t>
            </a:r>
            <a:endParaRPr lang="ko-KR" altLang="en-US" sz="1400" kern="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3694449" y="5761076"/>
            <a:ext cx="20517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kern="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Proper timing</a:t>
            </a:r>
            <a:endParaRPr lang="ko-KR" altLang="en-US" sz="1400" kern="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6336704" y="5761076"/>
            <a:ext cx="20517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kern="0" dirty="0">
                <a:solidFill>
                  <a:schemeClr val="accent5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Retarded timing</a:t>
            </a:r>
            <a:endParaRPr lang="ko-KR" altLang="en-US" sz="1400" kern="0" dirty="0">
              <a:solidFill>
                <a:schemeClr val="accent5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6112942" y="6003721"/>
            <a:ext cx="205172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050" kern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TDC: Top dead center</a:t>
            </a:r>
            <a:endParaRPr lang="ko-KR" altLang="en-US" sz="1050" kern="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5530412" y="2138337"/>
            <a:ext cx="670079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TDC</a:t>
            </a:r>
            <a:endParaRPr lang="ko-KR" altLang="en-US" sz="1050" kern="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61" name="Up Arrow 2060"/>
          <p:cNvSpPr/>
          <p:nvPr/>
        </p:nvSpPr>
        <p:spPr bwMode="auto">
          <a:xfrm>
            <a:off x="1890956" y="3356992"/>
            <a:ext cx="407699" cy="2085057"/>
          </a:xfrm>
          <a:prstGeom prst="upArrow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lumMod val="0"/>
                  <a:lumOff val="100000"/>
                  <a:alpha val="0"/>
                </a:schemeClr>
              </a:gs>
              <a:gs pos="36000">
                <a:srgbClr val="FFFFFF">
                  <a:lumMod val="0"/>
                  <a:lumOff val="100000"/>
                  <a:alpha val="0"/>
                </a:srgbClr>
              </a:gs>
              <a:gs pos="70000">
                <a:schemeClr val="bg1">
                  <a:alpha val="20000"/>
                </a:schemeClr>
              </a:gs>
              <a:gs pos="100000">
                <a:schemeClr val="bg1">
                  <a:lumMod val="27000"/>
                  <a:alpha val="66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dash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Up Arrow 66"/>
          <p:cNvSpPr/>
          <p:nvPr/>
        </p:nvSpPr>
        <p:spPr bwMode="auto">
          <a:xfrm>
            <a:off x="4411240" y="3356992"/>
            <a:ext cx="407699" cy="2085057"/>
          </a:xfrm>
          <a:prstGeom prst="upArrow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lumMod val="0"/>
                  <a:lumOff val="100000"/>
                  <a:alpha val="0"/>
                </a:schemeClr>
              </a:gs>
              <a:gs pos="36000">
                <a:srgbClr val="FFFFFF">
                  <a:lumMod val="0"/>
                  <a:lumOff val="100000"/>
                  <a:alpha val="0"/>
                </a:srgbClr>
              </a:gs>
              <a:gs pos="70000">
                <a:schemeClr val="bg1">
                  <a:alpha val="20000"/>
                </a:schemeClr>
              </a:gs>
              <a:gs pos="100000">
                <a:schemeClr val="bg1">
                  <a:lumMod val="27000"/>
                  <a:alpha val="66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dash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Up Arrow 67"/>
          <p:cNvSpPr/>
          <p:nvPr/>
        </p:nvSpPr>
        <p:spPr bwMode="auto">
          <a:xfrm rot="10800000">
            <a:off x="7003528" y="3356992"/>
            <a:ext cx="407699" cy="2085057"/>
          </a:xfrm>
          <a:prstGeom prst="upArrow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lumMod val="0"/>
                  <a:lumOff val="100000"/>
                  <a:alpha val="0"/>
                </a:schemeClr>
              </a:gs>
              <a:gs pos="36000">
                <a:srgbClr val="FFFFFF">
                  <a:lumMod val="0"/>
                  <a:lumOff val="100000"/>
                  <a:alpha val="0"/>
                </a:srgbClr>
              </a:gs>
              <a:gs pos="70000">
                <a:schemeClr val="bg1">
                  <a:alpha val="20000"/>
                </a:schemeClr>
              </a:gs>
              <a:gs pos="100000">
                <a:schemeClr val="bg1">
                  <a:lumMod val="27000"/>
                  <a:alpha val="66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dash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62" name="Group 2061"/>
          <p:cNvGrpSpPr/>
          <p:nvPr/>
        </p:nvGrpSpPr>
        <p:grpSpPr>
          <a:xfrm>
            <a:off x="1528672" y="2676624"/>
            <a:ext cx="366864" cy="253801"/>
            <a:chOff x="1846154" y="2182725"/>
            <a:chExt cx="802102" cy="457057"/>
          </a:xfrm>
        </p:grpSpPr>
        <p:sp>
          <p:nvSpPr>
            <p:cNvPr id="70" name="Explosion 1 69"/>
            <p:cNvSpPr/>
            <p:nvPr/>
          </p:nvSpPr>
          <p:spPr bwMode="auto">
            <a:xfrm>
              <a:off x="1846154" y="2182725"/>
              <a:ext cx="802102" cy="457057"/>
            </a:xfrm>
            <a:prstGeom prst="irregularSeal1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1" name="Explosion 1 70"/>
            <p:cNvSpPr/>
            <p:nvPr/>
          </p:nvSpPr>
          <p:spPr bwMode="auto">
            <a:xfrm>
              <a:off x="1928176" y="2335123"/>
              <a:ext cx="648072" cy="152260"/>
            </a:xfrm>
            <a:prstGeom prst="irregularSeal1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8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Operation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6" name="Picture 2" descr="D:\New folder\X-change\Knock_check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529789"/>
            <a:ext cx="5112568" cy="319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682876" y="4965340"/>
            <a:ext cx="2268944" cy="757364"/>
            <a:chOff x="682876" y="4965340"/>
            <a:chExt cx="2268944" cy="757364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1439652" y="5568816"/>
              <a:ext cx="15121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AFTER_DSP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2876" y="5661248"/>
              <a:ext cx="64876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38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auto">
          <a:xfrm>
            <a:off x="1083733" y="2058270"/>
            <a:ext cx="7205134" cy="4021301"/>
          </a:xfrm>
          <a:custGeom>
            <a:avLst/>
            <a:gdLst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2040467 w 7205134"/>
              <a:gd name="connsiteY3" fmla="*/ 3198210 h 4028448"/>
              <a:gd name="connsiteX4" fmla="*/ 2404534 w 7205134"/>
              <a:gd name="connsiteY4" fmla="*/ 22076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404534 w 7205134"/>
              <a:gd name="connsiteY4" fmla="*/ 22076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280709 w 7205134"/>
              <a:gd name="connsiteY4" fmla="*/ 2140935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12509 w 7205134"/>
              <a:gd name="connsiteY5" fmla="*/ 106672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12509 w 7205134"/>
              <a:gd name="connsiteY5" fmla="*/ 106672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593042 w 7205134"/>
              <a:gd name="connsiteY8" fmla="*/ 130102 h 4028448"/>
              <a:gd name="connsiteX9" fmla="*/ 3691467 w 7205134"/>
              <a:gd name="connsiteY9" fmla="*/ 277210 h 4028448"/>
              <a:gd name="connsiteX10" fmla="*/ 3759200 w 7205134"/>
              <a:gd name="connsiteY10" fmla="*/ 319544 h 4028448"/>
              <a:gd name="connsiteX11" fmla="*/ 3911600 w 7205134"/>
              <a:gd name="connsiteY11" fmla="*/ 31677 h 4028448"/>
              <a:gd name="connsiteX12" fmla="*/ 4047067 w 7205134"/>
              <a:gd name="connsiteY12" fmla="*/ 1183144 h 4028448"/>
              <a:gd name="connsiteX13" fmla="*/ 4191000 w 7205134"/>
              <a:gd name="connsiteY13" fmla="*/ 598944 h 4028448"/>
              <a:gd name="connsiteX14" fmla="*/ 4360334 w 7205134"/>
              <a:gd name="connsiteY14" fmla="*/ 1733477 h 4028448"/>
              <a:gd name="connsiteX15" fmla="*/ 4478867 w 7205134"/>
              <a:gd name="connsiteY15" fmla="*/ 1547210 h 4028448"/>
              <a:gd name="connsiteX16" fmla="*/ 4639734 w 7205134"/>
              <a:gd name="connsiteY16" fmla="*/ 2283810 h 4028448"/>
              <a:gd name="connsiteX17" fmla="*/ 4775200 w 7205134"/>
              <a:gd name="connsiteY17" fmla="*/ 2190677 h 4028448"/>
              <a:gd name="connsiteX18" fmla="*/ 4936067 w 7205134"/>
              <a:gd name="connsiteY18" fmla="*/ 2757944 h 4028448"/>
              <a:gd name="connsiteX19" fmla="*/ 5156200 w 7205134"/>
              <a:gd name="connsiteY19" fmla="*/ 3054277 h 4028448"/>
              <a:gd name="connsiteX20" fmla="*/ 5257800 w 7205134"/>
              <a:gd name="connsiteY20" fmla="*/ 3333677 h 4028448"/>
              <a:gd name="connsiteX21" fmla="*/ 5630334 w 7205134"/>
              <a:gd name="connsiteY21" fmla="*/ 3689277 h 4028448"/>
              <a:gd name="connsiteX22" fmla="*/ 5816600 w 7205134"/>
              <a:gd name="connsiteY22" fmla="*/ 3833210 h 4028448"/>
              <a:gd name="connsiteX23" fmla="*/ 6087534 w 7205134"/>
              <a:gd name="connsiteY23" fmla="*/ 3951744 h 4028448"/>
              <a:gd name="connsiteX24" fmla="*/ 6350000 w 7205134"/>
              <a:gd name="connsiteY24" fmla="*/ 3977144 h 4028448"/>
              <a:gd name="connsiteX25" fmla="*/ 7205134 w 7205134"/>
              <a:gd name="connsiteY25" fmla="*/ 3977144 h 4028448"/>
              <a:gd name="connsiteX26" fmla="*/ 7205134 w 7205134"/>
              <a:gd name="connsiteY26" fmla="*/ 3977144 h 4028448"/>
              <a:gd name="connsiteX0" fmla="*/ 0 w 7205134"/>
              <a:gd name="connsiteY0" fmla="*/ 3978463 h 4021301"/>
              <a:gd name="connsiteX1" fmla="*/ 719667 w 7205134"/>
              <a:gd name="connsiteY1" fmla="*/ 3995397 h 4021301"/>
              <a:gd name="connsiteX2" fmla="*/ 1634067 w 7205134"/>
              <a:gd name="connsiteY2" fmla="*/ 3673663 h 4021301"/>
              <a:gd name="connsiteX3" fmla="*/ 1954742 w 7205134"/>
              <a:gd name="connsiteY3" fmla="*/ 3152963 h 4021301"/>
              <a:gd name="connsiteX4" fmla="*/ 2385484 w 7205134"/>
              <a:gd name="connsiteY4" fmla="*/ 2124263 h 4021301"/>
              <a:gd name="connsiteX5" fmla="*/ 2712509 w 7205134"/>
              <a:gd name="connsiteY5" fmla="*/ 1059580 h 4021301"/>
              <a:gd name="connsiteX6" fmla="*/ 3048000 w 7205134"/>
              <a:gd name="connsiteY6" fmla="*/ 439397 h 4021301"/>
              <a:gd name="connsiteX7" fmla="*/ 3352800 w 7205134"/>
              <a:gd name="connsiteY7" fmla="*/ 227730 h 4021301"/>
              <a:gd name="connsiteX8" fmla="*/ 3593042 w 7205134"/>
              <a:gd name="connsiteY8" fmla="*/ 122955 h 4021301"/>
              <a:gd name="connsiteX9" fmla="*/ 3691467 w 7205134"/>
              <a:gd name="connsiteY9" fmla="*/ 270063 h 4021301"/>
              <a:gd name="connsiteX10" fmla="*/ 3759200 w 7205134"/>
              <a:gd name="connsiteY10" fmla="*/ 312397 h 4021301"/>
              <a:gd name="connsiteX11" fmla="*/ 3911600 w 7205134"/>
              <a:gd name="connsiteY11" fmla="*/ 24530 h 4021301"/>
              <a:gd name="connsiteX12" fmla="*/ 3904192 w 7205134"/>
              <a:gd name="connsiteY12" fmla="*/ 1042647 h 4021301"/>
              <a:gd name="connsiteX13" fmla="*/ 4191000 w 7205134"/>
              <a:gd name="connsiteY13" fmla="*/ 591797 h 4021301"/>
              <a:gd name="connsiteX14" fmla="*/ 4360334 w 7205134"/>
              <a:gd name="connsiteY14" fmla="*/ 1726330 h 4021301"/>
              <a:gd name="connsiteX15" fmla="*/ 4478867 w 7205134"/>
              <a:gd name="connsiteY15" fmla="*/ 1540063 h 4021301"/>
              <a:gd name="connsiteX16" fmla="*/ 4639734 w 7205134"/>
              <a:gd name="connsiteY16" fmla="*/ 2276663 h 4021301"/>
              <a:gd name="connsiteX17" fmla="*/ 4775200 w 7205134"/>
              <a:gd name="connsiteY17" fmla="*/ 2183530 h 4021301"/>
              <a:gd name="connsiteX18" fmla="*/ 4936067 w 7205134"/>
              <a:gd name="connsiteY18" fmla="*/ 2750797 h 4021301"/>
              <a:gd name="connsiteX19" fmla="*/ 5156200 w 7205134"/>
              <a:gd name="connsiteY19" fmla="*/ 3047130 h 4021301"/>
              <a:gd name="connsiteX20" fmla="*/ 5257800 w 7205134"/>
              <a:gd name="connsiteY20" fmla="*/ 3326530 h 4021301"/>
              <a:gd name="connsiteX21" fmla="*/ 5630334 w 7205134"/>
              <a:gd name="connsiteY21" fmla="*/ 3682130 h 4021301"/>
              <a:gd name="connsiteX22" fmla="*/ 5816600 w 7205134"/>
              <a:gd name="connsiteY22" fmla="*/ 3826063 h 4021301"/>
              <a:gd name="connsiteX23" fmla="*/ 6087534 w 7205134"/>
              <a:gd name="connsiteY23" fmla="*/ 3944597 h 4021301"/>
              <a:gd name="connsiteX24" fmla="*/ 6350000 w 7205134"/>
              <a:gd name="connsiteY24" fmla="*/ 3969997 h 4021301"/>
              <a:gd name="connsiteX25" fmla="*/ 7205134 w 7205134"/>
              <a:gd name="connsiteY25" fmla="*/ 3969997 h 4021301"/>
              <a:gd name="connsiteX26" fmla="*/ 7205134 w 7205134"/>
              <a:gd name="connsiteY26" fmla="*/ 3969997 h 40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5134" h="4021301">
                <a:moveTo>
                  <a:pt x="0" y="3978463"/>
                </a:moveTo>
                <a:cubicBezTo>
                  <a:pt x="223661" y="4012330"/>
                  <a:pt x="447323" y="4046197"/>
                  <a:pt x="719667" y="3995397"/>
                </a:cubicBezTo>
                <a:cubicBezTo>
                  <a:pt x="992011" y="3944597"/>
                  <a:pt x="1428221" y="3814069"/>
                  <a:pt x="1634067" y="3673663"/>
                </a:cubicBezTo>
                <a:cubicBezTo>
                  <a:pt x="1839913" y="3533257"/>
                  <a:pt x="1829506" y="3411196"/>
                  <a:pt x="1954742" y="3152963"/>
                </a:cubicBezTo>
                <a:cubicBezTo>
                  <a:pt x="2079978" y="2894730"/>
                  <a:pt x="2259190" y="2473160"/>
                  <a:pt x="2385484" y="2124263"/>
                </a:cubicBezTo>
                <a:cubicBezTo>
                  <a:pt x="2511778" y="1775366"/>
                  <a:pt x="2602090" y="1340391"/>
                  <a:pt x="2712509" y="1059580"/>
                </a:cubicBezTo>
                <a:cubicBezTo>
                  <a:pt x="2822928" y="778769"/>
                  <a:pt x="2941285" y="578039"/>
                  <a:pt x="3048000" y="439397"/>
                </a:cubicBezTo>
                <a:cubicBezTo>
                  <a:pt x="3154715" y="300755"/>
                  <a:pt x="3261960" y="280470"/>
                  <a:pt x="3352800" y="227730"/>
                </a:cubicBezTo>
                <a:cubicBezTo>
                  <a:pt x="3443640" y="174990"/>
                  <a:pt x="3536598" y="115900"/>
                  <a:pt x="3593042" y="122955"/>
                </a:cubicBezTo>
                <a:cubicBezTo>
                  <a:pt x="3649487" y="130011"/>
                  <a:pt x="3663774" y="238489"/>
                  <a:pt x="3691467" y="270063"/>
                </a:cubicBezTo>
                <a:cubicBezTo>
                  <a:pt x="3719160" y="301637"/>
                  <a:pt x="3722511" y="353319"/>
                  <a:pt x="3759200" y="312397"/>
                </a:cubicBezTo>
                <a:cubicBezTo>
                  <a:pt x="3795889" y="271475"/>
                  <a:pt x="3887435" y="-97178"/>
                  <a:pt x="3911600" y="24530"/>
                </a:cubicBezTo>
                <a:cubicBezTo>
                  <a:pt x="3935765" y="146238"/>
                  <a:pt x="3857625" y="948103"/>
                  <a:pt x="3904192" y="1042647"/>
                </a:cubicBezTo>
                <a:cubicBezTo>
                  <a:pt x="3950759" y="1137191"/>
                  <a:pt x="4114976" y="477850"/>
                  <a:pt x="4191000" y="591797"/>
                </a:cubicBezTo>
                <a:cubicBezTo>
                  <a:pt x="4267024" y="705744"/>
                  <a:pt x="4312356" y="1568286"/>
                  <a:pt x="4360334" y="1726330"/>
                </a:cubicBezTo>
                <a:cubicBezTo>
                  <a:pt x="4408312" y="1884374"/>
                  <a:pt x="4432300" y="1448341"/>
                  <a:pt x="4478867" y="1540063"/>
                </a:cubicBezTo>
                <a:cubicBezTo>
                  <a:pt x="4525434" y="1631785"/>
                  <a:pt x="4590345" y="2169418"/>
                  <a:pt x="4639734" y="2276663"/>
                </a:cubicBezTo>
                <a:cubicBezTo>
                  <a:pt x="4689123" y="2383907"/>
                  <a:pt x="4725811" y="2104508"/>
                  <a:pt x="4775200" y="2183530"/>
                </a:cubicBezTo>
                <a:cubicBezTo>
                  <a:pt x="4824589" y="2262552"/>
                  <a:pt x="4872567" y="2606864"/>
                  <a:pt x="4936067" y="2750797"/>
                </a:cubicBezTo>
                <a:cubicBezTo>
                  <a:pt x="4999567" y="2894730"/>
                  <a:pt x="5102578" y="2951175"/>
                  <a:pt x="5156200" y="3047130"/>
                </a:cubicBezTo>
                <a:cubicBezTo>
                  <a:pt x="5209822" y="3143085"/>
                  <a:pt x="5178778" y="3220697"/>
                  <a:pt x="5257800" y="3326530"/>
                </a:cubicBezTo>
                <a:cubicBezTo>
                  <a:pt x="5336822" y="3432363"/>
                  <a:pt x="5537201" y="3598875"/>
                  <a:pt x="5630334" y="3682130"/>
                </a:cubicBezTo>
                <a:cubicBezTo>
                  <a:pt x="5723467" y="3765385"/>
                  <a:pt x="5740400" y="3782318"/>
                  <a:pt x="5816600" y="3826063"/>
                </a:cubicBezTo>
                <a:cubicBezTo>
                  <a:pt x="5892800" y="3869808"/>
                  <a:pt x="5998634" y="3920608"/>
                  <a:pt x="6087534" y="3944597"/>
                </a:cubicBezTo>
                <a:cubicBezTo>
                  <a:pt x="6176434" y="3968586"/>
                  <a:pt x="6163733" y="3965764"/>
                  <a:pt x="6350000" y="3969997"/>
                </a:cubicBezTo>
                <a:cubicBezTo>
                  <a:pt x="6536267" y="3974230"/>
                  <a:pt x="7205134" y="3969997"/>
                  <a:pt x="7205134" y="3969997"/>
                </a:cubicBezTo>
                <a:lnTo>
                  <a:pt x="7205134" y="3969997"/>
                </a:lnTo>
              </a:path>
            </a:pathLst>
          </a:custGeom>
          <a:ln w="19050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sp>
        <p:nvSpPr>
          <p:cNvPr id="11" name="Freeform 10"/>
          <p:cNvSpPr/>
          <p:nvPr/>
        </p:nvSpPr>
        <p:spPr bwMode="auto">
          <a:xfrm>
            <a:off x="1100667" y="3025721"/>
            <a:ext cx="7188200" cy="3027946"/>
          </a:xfrm>
          <a:custGeom>
            <a:avLst/>
            <a:gdLst>
              <a:gd name="connsiteX0" fmla="*/ 0 w 7188200"/>
              <a:gd name="connsiteY0" fmla="*/ 3027946 h 3027946"/>
              <a:gd name="connsiteX1" fmla="*/ 1210733 w 7188200"/>
              <a:gd name="connsiteY1" fmla="*/ 2917879 h 3027946"/>
              <a:gd name="connsiteX2" fmla="*/ 1778000 w 7188200"/>
              <a:gd name="connsiteY2" fmla="*/ 2528412 h 3027946"/>
              <a:gd name="connsiteX3" fmla="*/ 2125133 w 7188200"/>
              <a:gd name="connsiteY3" fmla="*/ 2003479 h 3027946"/>
              <a:gd name="connsiteX4" fmla="*/ 2336800 w 7188200"/>
              <a:gd name="connsiteY4" fmla="*/ 1546279 h 3027946"/>
              <a:gd name="connsiteX5" fmla="*/ 2573866 w 7188200"/>
              <a:gd name="connsiteY5" fmla="*/ 1072146 h 3027946"/>
              <a:gd name="connsiteX6" fmla="*/ 2895600 w 7188200"/>
              <a:gd name="connsiteY6" fmla="*/ 403279 h 3027946"/>
              <a:gd name="connsiteX7" fmla="*/ 3268133 w 7188200"/>
              <a:gd name="connsiteY7" fmla="*/ 64612 h 3027946"/>
              <a:gd name="connsiteX8" fmla="*/ 3606800 w 7188200"/>
              <a:gd name="connsiteY8" fmla="*/ 13812 h 3027946"/>
              <a:gd name="connsiteX9" fmla="*/ 3894666 w 7188200"/>
              <a:gd name="connsiteY9" fmla="*/ 233946 h 3027946"/>
              <a:gd name="connsiteX10" fmla="*/ 4097866 w 7188200"/>
              <a:gd name="connsiteY10" fmla="*/ 513346 h 3027946"/>
              <a:gd name="connsiteX11" fmla="*/ 4385733 w 7188200"/>
              <a:gd name="connsiteY11" fmla="*/ 1156812 h 3027946"/>
              <a:gd name="connsiteX12" fmla="*/ 4699000 w 7188200"/>
              <a:gd name="connsiteY12" fmla="*/ 1808746 h 3027946"/>
              <a:gd name="connsiteX13" fmla="*/ 4986866 w 7188200"/>
              <a:gd name="connsiteY13" fmla="*/ 2359079 h 3027946"/>
              <a:gd name="connsiteX14" fmla="*/ 5215466 w 7188200"/>
              <a:gd name="connsiteY14" fmla="*/ 2621546 h 3027946"/>
              <a:gd name="connsiteX15" fmla="*/ 5588000 w 7188200"/>
              <a:gd name="connsiteY15" fmla="*/ 2841679 h 3027946"/>
              <a:gd name="connsiteX16" fmla="*/ 6079066 w 7188200"/>
              <a:gd name="connsiteY16" fmla="*/ 3002546 h 3027946"/>
              <a:gd name="connsiteX17" fmla="*/ 7188200 w 7188200"/>
              <a:gd name="connsiteY17" fmla="*/ 3019479 h 3027946"/>
              <a:gd name="connsiteX18" fmla="*/ 7188200 w 7188200"/>
              <a:gd name="connsiteY18" fmla="*/ 3019479 h 302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88200" h="3027946">
                <a:moveTo>
                  <a:pt x="0" y="3027946"/>
                </a:moveTo>
                <a:cubicBezTo>
                  <a:pt x="457200" y="3014540"/>
                  <a:pt x="914400" y="3001135"/>
                  <a:pt x="1210733" y="2917879"/>
                </a:cubicBezTo>
                <a:cubicBezTo>
                  <a:pt x="1507066" y="2834623"/>
                  <a:pt x="1625600" y="2680812"/>
                  <a:pt x="1778000" y="2528412"/>
                </a:cubicBezTo>
                <a:cubicBezTo>
                  <a:pt x="1930400" y="2376012"/>
                  <a:pt x="2032000" y="2167168"/>
                  <a:pt x="2125133" y="2003479"/>
                </a:cubicBezTo>
                <a:cubicBezTo>
                  <a:pt x="2218266" y="1839790"/>
                  <a:pt x="2262011" y="1701501"/>
                  <a:pt x="2336800" y="1546279"/>
                </a:cubicBezTo>
                <a:cubicBezTo>
                  <a:pt x="2411589" y="1391057"/>
                  <a:pt x="2480733" y="1262646"/>
                  <a:pt x="2573866" y="1072146"/>
                </a:cubicBezTo>
                <a:cubicBezTo>
                  <a:pt x="2666999" y="881646"/>
                  <a:pt x="2779889" y="571201"/>
                  <a:pt x="2895600" y="403279"/>
                </a:cubicBezTo>
                <a:cubicBezTo>
                  <a:pt x="3011311" y="235357"/>
                  <a:pt x="3149600" y="129523"/>
                  <a:pt x="3268133" y="64612"/>
                </a:cubicBezTo>
                <a:cubicBezTo>
                  <a:pt x="3386666" y="-299"/>
                  <a:pt x="3502378" y="-14410"/>
                  <a:pt x="3606800" y="13812"/>
                </a:cubicBezTo>
                <a:cubicBezTo>
                  <a:pt x="3711222" y="42034"/>
                  <a:pt x="3812822" y="150690"/>
                  <a:pt x="3894666" y="233946"/>
                </a:cubicBezTo>
                <a:cubicBezTo>
                  <a:pt x="3976510" y="317202"/>
                  <a:pt x="4016022" y="359535"/>
                  <a:pt x="4097866" y="513346"/>
                </a:cubicBezTo>
                <a:cubicBezTo>
                  <a:pt x="4179710" y="667157"/>
                  <a:pt x="4285544" y="940912"/>
                  <a:pt x="4385733" y="1156812"/>
                </a:cubicBezTo>
                <a:cubicBezTo>
                  <a:pt x="4485922" y="1372712"/>
                  <a:pt x="4598811" y="1608368"/>
                  <a:pt x="4699000" y="1808746"/>
                </a:cubicBezTo>
                <a:cubicBezTo>
                  <a:pt x="4799189" y="2009124"/>
                  <a:pt x="4900788" y="2223612"/>
                  <a:pt x="4986866" y="2359079"/>
                </a:cubicBezTo>
                <a:cubicBezTo>
                  <a:pt x="5072944" y="2494546"/>
                  <a:pt x="5115277" y="2541113"/>
                  <a:pt x="5215466" y="2621546"/>
                </a:cubicBezTo>
                <a:cubicBezTo>
                  <a:pt x="5315655" y="2701979"/>
                  <a:pt x="5444067" y="2778179"/>
                  <a:pt x="5588000" y="2841679"/>
                </a:cubicBezTo>
                <a:cubicBezTo>
                  <a:pt x="5731933" y="2905179"/>
                  <a:pt x="5812366" y="2972913"/>
                  <a:pt x="6079066" y="3002546"/>
                </a:cubicBezTo>
                <a:cubicBezTo>
                  <a:pt x="6345766" y="3032179"/>
                  <a:pt x="7188200" y="3019479"/>
                  <a:pt x="7188200" y="3019479"/>
                </a:cubicBezTo>
                <a:lnTo>
                  <a:pt x="7188200" y="3019479"/>
                </a:lnTo>
              </a:path>
            </a:pathLst>
          </a:custGeom>
          <a:noFill/>
          <a:ln w="19050">
            <a:solidFill>
              <a:schemeClr val="accent6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1092200" y="4137014"/>
            <a:ext cx="7240875" cy="1925119"/>
          </a:xfrm>
          <a:custGeom>
            <a:avLst/>
            <a:gdLst>
              <a:gd name="connsiteX0" fmla="*/ 0 w 7240875"/>
              <a:gd name="connsiteY0" fmla="*/ 1925119 h 1925119"/>
              <a:gd name="connsiteX1" fmla="*/ 922867 w 7240875"/>
              <a:gd name="connsiteY1" fmla="*/ 1865853 h 1925119"/>
              <a:gd name="connsiteX2" fmla="*/ 1634067 w 7240875"/>
              <a:gd name="connsiteY2" fmla="*/ 1569519 h 1925119"/>
              <a:gd name="connsiteX3" fmla="*/ 2252133 w 7240875"/>
              <a:gd name="connsiteY3" fmla="*/ 773653 h 1925119"/>
              <a:gd name="connsiteX4" fmla="*/ 2667000 w 7240875"/>
              <a:gd name="connsiteY4" fmla="*/ 409586 h 1925119"/>
              <a:gd name="connsiteX5" fmla="*/ 3276600 w 7240875"/>
              <a:gd name="connsiteY5" fmla="*/ 451919 h 1925119"/>
              <a:gd name="connsiteX6" fmla="*/ 3505200 w 7240875"/>
              <a:gd name="connsiteY6" fmla="*/ 460386 h 1925119"/>
              <a:gd name="connsiteX7" fmla="*/ 3784600 w 7240875"/>
              <a:gd name="connsiteY7" fmla="*/ 189453 h 1925119"/>
              <a:gd name="connsiteX8" fmla="*/ 3945467 w 7240875"/>
              <a:gd name="connsiteY8" fmla="*/ 28586 h 1925119"/>
              <a:gd name="connsiteX9" fmla="*/ 4148667 w 7240875"/>
              <a:gd name="connsiteY9" fmla="*/ 28586 h 1925119"/>
              <a:gd name="connsiteX10" fmla="*/ 4411133 w 7240875"/>
              <a:gd name="connsiteY10" fmla="*/ 316453 h 1925119"/>
              <a:gd name="connsiteX11" fmla="*/ 4758267 w 7240875"/>
              <a:gd name="connsiteY11" fmla="*/ 799053 h 1925119"/>
              <a:gd name="connsiteX12" fmla="*/ 5139267 w 7240875"/>
              <a:gd name="connsiteY12" fmla="*/ 1391719 h 1925119"/>
              <a:gd name="connsiteX13" fmla="*/ 5486400 w 7240875"/>
              <a:gd name="connsiteY13" fmla="*/ 1671119 h 1925119"/>
              <a:gd name="connsiteX14" fmla="*/ 6028267 w 7240875"/>
              <a:gd name="connsiteY14" fmla="*/ 1848919 h 1925119"/>
              <a:gd name="connsiteX15" fmla="*/ 6434667 w 7240875"/>
              <a:gd name="connsiteY15" fmla="*/ 1891253 h 1925119"/>
              <a:gd name="connsiteX16" fmla="*/ 7145867 w 7240875"/>
              <a:gd name="connsiteY16" fmla="*/ 1899719 h 1925119"/>
              <a:gd name="connsiteX17" fmla="*/ 7213600 w 7240875"/>
              <a:gd name="connsiteY17" fmla="*/ 1899719 h 19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240875" h="1925119">
                <a:moveTo>
                  <a:pt x="0" y="1925119"/>
                </a:moveTo>
                <a:cubicBezTo>
                  <a:pt x="325261" y="1925119"/>
                  <a:pt x="650523" y="1925120"/>
                  <a:pt x="922867" y="1865853"/>
                </a:cubicBezTo>
                <a:cubicBezTo>
                  <a:pt x="1195211" y="1806586"/>
                  <a:pt x="1412523" y="1751552"/>
                  <a:pt x="1634067" y="1569519"/>
                </a:cubicBezTo>
                <a:cubicBezTo>
                  <a:pt x="1855611" y="1387486"/>
                  <a:pt x="2079978" y="966975"/>
                  <a:pt x="2252133" y="773653"/>
                </a:cubicBezTo>
                <a:cubicBezTo>
                  <a:pt x="2424289" y="580331"/>
                  <a:pt x="2496256" y="463208"/>
                  <a:pt x="2667000" y="409586"/>
                </a:cubicBezTo>
                <a:cubicBezTo>
                  <a:pt x="2837745" y="355964"/>
                  <a:pt x="3136900" y="443452"/>
                  <a:pt x="3276600" y="451919"/>
                </a:cubicBezTo>
                <a:cubicBezTo>
                  <a:pt x="3416300" y="460386"/>
                  <a:pt x="3420533" y="504130"/>
                  <a:pt x="3505200" y="460386"/>
                </a:cubicBezTo>
                <a:cubicBezTo>
                  <a:pt x="3589867" y="416642"/>
                  <a:pt x="3711222" y="261420"/>
                  <a:pt x="3784600" y="189453"/>
                </a:cubicBezTo>
                <a:cubicBezTo>
                  <a:pt x="3857978" y="117486"/>
                  <a:pt x="3884789" y="55397"/>
                  <a:pt x="3945467" y="28586"/>
                </a:cubicBezTo>
                <a:cubicBezTo>
                  <a:pt x="4006145" y="1775"/>
                  <a:pt x="4071056" y="-19392"/>
                  <a:pt x="4148667" y="28586"/>
                </a:cubicBezTo>
                <a:cubicBezTo>
                  <a:pt x="4226278" y="76564"/>
                  <a:pt x="4309533" y="188042"/>
                  <a:pt x="4411133" y="316453"/>
                </a:cubicBezTo>
                <a:cubicBezTo>
                  <a:pt x="4512733" y="444864"/>
                  <a:pt x="4636911" y="619842"/>
                  <a:pt x="4758267" y="799053"/>
                </a:cubicBezTo>
                <a:cubicBezTo>
                  <a:pt x="4879623" y="978264"/>
                  <a:pt x="5017912" y="1246375"/>
                  <a:pt x="5139267" y="1391719"/>
                </a:cubicBezTo>
                <a:cubicBezTo>
                  <a:pt x="5260623" y="1537063"/>
                  <a:pt x="5338233" y="1594919"/>
                  <a:pt x="5486400" y="1671119"/>
                </a:cubicBezTo>
                <a:cubicBezTo>
                  <a:pt x="5634567" y="1747319"/>
                  <a:pt x="5870223" y="1812230"/>
                  <a:pt x="6028267" y="1848919"/>
                </a:cubicBezTo>
                <a:cubicBezTo>
                  <a:pt x="6186311" y="1885608"/>
                  <a:pt x="6248400" y="1882786"/>
                  <a:pt x="6434667" y="1891253"/>
                </a:cubicBezTo>
                <a:cubicBezTo>
                  <a:pt x="6620934" y="1899720"/>
                  <a:pt x="7016045" y="1898308"/>
                  <a:pt x="7145867" y="1899719"/>
                </a:cubicBezTo>
                <a:cubicBezTo>
                  <a:pt x="7275689" y="1901130"/>
                  <a:pt x="7244644" y="1900424"/>
                  <a:pt x="7213600" y="1899719"/>
                </a:cubicBezTo>
              </a:path>
            </a:pathLst>
          </a:custGeom>
          <a:ln w="19050"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 12"/>
          <p:cNvSpPr/>
          <p:nvPr/>
        </p:nvSpPr>
        <p:spPr bwMode="auto">
          <a:xfrm>
            <a:off x="1109133" y="4551601"/>
            <a:ext cx="7239000" cy="1558313"/>
          </a:xfrm>
          <a:custGeom>
            <a:avLst/>
            <a:gdLst>
              <a:gd name="connsiteX0" fmla="*/ 0 w 7239000"/>
              <a:gd name="connsiteY0" fmla="*/ 1502066 h 1558313"/>
              <a:gd name="connsiteX1" fmla="*/ 685800 w 7239000"/>
              <a:gd name="connsiteY1" fmla="*/ 1527466 h 1558313"/>
              <a:gd name="connsiteX2" fmla="*/ 1735667 w 7239000"/>
              <a:gd name="connsiteY2" fmla="*/ 1129532 h 1558313"/>
              <a:gd name="connsiteX3" fmla="*/ 2040467 w 7239000"/>
              <a:gd name="connsiteY3" fmla="*/ 782399 h 1558313"/>
              <a:gd name="connsiteX4" fmla="*/ 2133600 w 7239000"/>
              <a:gd name="connsiteY4" fmla="*/ 502999 h 1558313"/>
              <a:gd name="connsiteX5" fmla="*/ 2235200 w 7239000"/>
              <a:gd name="connsiteY5" fmla="*/ 325199 h 1558313"/>
              <a:gd name="connsiteX6" fmla="*/ 2438400 w 7239000"/>
              <a:gd name="connsiteY6" fmla="*/ 164332 h 1558313"/>
              <a:gd name="connsiteX7" fmla="*/ 2556934 w 7239000"/>
              <a:gd name="connsiteY7" fmla="*/ 113532 h 1558313"/>
              <a:gd name="connsiteX8" fmla="*/ 2667000 w 7239000"/>
              <a:gd name="connsiteY8" fmla="*/ 28866 h 1558313"/>
              <a:gd name="connsiteX9" fmla="*/ 2971800 w 7239000"/>
              <a:gd name="connsiteY9" fmla="*/ 3466 h 1558313"/>
              <a:gd name="connsiteX10" fmla="*/ 3225800 w 7239000"/>
              <a:gd name="connsiteY10" fmla="*/ 96599 h 1558313"/>
              <a:gd name="connsiteX11" fmla="*/ 3352800 w 7239000"/>
              <a:gd name="connsiteY11" fmla="*/ 265932 h 1558313"/>
              <a:gd name="connsiteX12" fmla="*/ 3572934 w 7239000"/>
              <a:gd name="connsiteY12" fmla="*/ 469132 h 1558313"/>
              <a:gd name="connsiteX13" fmla="*/ 3750734 w 7239000"/>
              <a:gd name="connsiteY13" fmla="*/ 706199 h 1558313"/>
              <a:gd name="connsiteX14" fmla="*/ 3860800 w 7239000"/>
              <a:gd name="connsiteY14" fmla="*/ 883999 h 1558313"/>
              <a:gd name="connsiteX15" fmla="*/ 4030134 w 7239000"/>
              <a:gd name="connsiteY15" fmla="*/ 1010999 h 1558313"/>
              <a:gd name="connsiteX16" fmla="*/ 4284134 w 7239000"/>
              <a:gd name="connsiteY16" fmla="*/ 1222666 h 1558313"/>
              <a:gd name="connsiteX17" fmla="*/ 4487334 w 7239000"/>
              <a:gd name="connsiteY17" fmla="*/ 1324266 h 1558313"/>
              <a:gd name="connsiteX18" fmla="*/ 4817534 w 7239000"/>
              <a:gd name="connsiteY18" fmla="*/ 1425866 h 1558313"/>
              <a:gd name="connsiteX19" fmla="*/ 5012267 w 7239000"/>
              <a:gd name="connsiteY19" fmla="*/ 1468199 h 1558313"/>
              <a:gd name="connsiteX20" fmla="*/ 5223934 w 7239000"/>
              <a:gd name="connsiteY20" fmla="*/ 1476666 h 1558313"/>
              <a:gd name="connsiteX21" fmla="*/ 5715000 w 7239000"/>
              <a:gd name="connsiteY21" fmla="*/ 1502066 h 1558313"/>
              <a:gd name="connsiteX22" fmla="*/ 7239000 w 7239000"/>
              <a:gd name="connsiteY22" fmla="*/ 1493599 h 155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239000" h="1558313">
                <a:moveTo>
                  <a:pt x="0" y="1502066"/>
                </a:moveTo>
                <a:cubicBezTo>
                  <a:pt x="198261" y="1545810"/>
                  <a:pt x="396522" y="1589555"/>
                  <a:pt x="685800" y="1527466"/>
                </a:cubicBezTo>
                <a:cubicBezTo>
                  <a:pt x="975078" y="1465377"/>
                  <a:pt x="1509889" y="1253710"/>
                  <a:pt x="1735667" y="1129532"/>
                </a:cubicBezTo>
                <a:cubicBezTo>
                  <a:pt x="1961445" y="1005354"/>
                  <a:pt x="1974145" y="886821"/>
                  <a:pt x="2040467" y="782399"/>
                </a:cubicBezTo>
                <a:cubicBezTo>
                  <a:pt x="2106789" y="677977"/>
                  <a:pt x="2101145" y="579199"/>
                  <a:pt x="2133600" y="502999"/>
                </a:cubicBezTo>
                <a:cubicBezTo>
                  <a:pt x="2166056" y="426799"/>
                  <a:pt x="2184400" y="381644"/>
                  <a:pt x="2235200" y="325199"/>
                </a:cubicBezTo>
                <a:cubicBezTo>
                  <a:pt x="2286000" y="268754"/>
                  <a:pt x="2384778" y="199610"/>
                  <a:pt x="2438400" y="164332"/>
                </a:cubicBezTo>
                <a:cubicBezTo>
                  <a:pt x="2492022" y="129054"/>
                  <a:pt x="2518834" y="136110"/>
                  <a:pt x="2556934" y="113532"/>
                </a:cubicBezTo>
                <a:cubicBezTo>
                  <a:pt x="2595034" y="90954"/>
                  <a:pt x="2597856" y="47210"/>
                  <a:pt x="2667000" y="28866"/>
                </a:cubicBezTo>
                <a:cubicBezTo>
                  <a:pt x="2736144" y="10522"/>
                  <a:pt x="2878667" y="-7823"/>
                  <a:pt x="2971800" y="3466"/>
                </a:cubicBezTo>
                <a:cubicBezTo>
                  <a:pt x="3064933" y="14755"/>
                  <a:pt x="3162300" y="52855"/>
                  <a:pt x="3225800" y="96599"/>
                </a:cubicBezTo>
                <a:cubicBezTo>
                  <a:pt x="3289300" y="140343"/>
                  <a:pt x="3294945" y="203843"/>
                  <a:pt x="3352800" y="265932"/>
                </a:cubicBezTo>
                <a:cubicBezTo>
                  <a:pt x="3410655" y="328021"/>
                  <a:pt x="3506612" y="395754"/>
                  <a:pt x="3572934" y="469132"/>
                </a:cubicBezTo>
                <a:cubicBezTo>
                  <a:pt x="3639256" y="542510"/>
                  <a:pt x="3702756" y="637055"/>
                  <a:pt x="3750734" y="706199"/>
                </a:cubicBezTo>
                <a:cubicBezTo>
                  <a:pt x="3798712" y="775343"/>
                  <a:pt x="3814233" y="833199"/>
                  <a:pt x="3860800" y="883999"/>
                </a:cubicBezTo>
                <a:cubicBezTo>
                  <a:pt x="3907367" y="934799"/>
                  <a:pt x="3959578" y="954554"/>
                  <a:pt x="4030134" y="1010999"/>
                </a:cubicBezTo>
                <a:cubicBezTo>
                  <a:pt x="4100690" y="1067443"/>
                  <a:pt x="4207934" y="1170455"/>
                  <a:pt x="4284134" y="1222666"/>
                </a:cubicBezTo>
                <a:cubicBezTo>
                  <a:pt x="4360334" y="1274877"/>
                  <a:pt x="4398434" y="1290399"/>
                  <a:pt x="4487334" y="1324266"/>
                </a:cubicBezTo>
                <a:cubicBezTo>
                  <a:pt x="4576234" y="1358133"/>
                  <a:pt x="4730045" y="1401877"/>
                  <a:pt x="4817534" y="1425866"/>
                </a:cubicBezTo>
                <a:cubicBezTo>
                  <a:pt x="4905023" y="1449855"/>
                  <a:pt x="4944534" y="1459732"/>
                  <a:pt x="5012267" y="1468199"/>
                </a:cubicBezTo>
                <a:cubicBezTo>
                  <a:pt x="5080000" y="1476666"/>
                  <a:pt x="5223934" y="1476666"/>
                  <a:pt x="5223934" y="1476666"/>
                </a:cubicBezTo>
                <a:lnTo>
                  <a:pt x="5715000" y="1502066"/>
                </a:lnTo>
                <a:lnTo>
                  <a:pt x="7239000" y="1493599"/>
                </a:lnTo>
              </a:path>
            </a:pathLst>
          </a:custGeom>
          <a:ln w="19050"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085943" y="1457836"/>
            <a:ext cx="7190185" cy="4682067"/>
          </a:xfrm>
          <a:custGeom>
            <a:avLst/>
            <a:gdLst>
              <a:gd name="connsiteX0" fmla="*/ 0 w 7190185"/>
              <a:gd name="connsiteY0" fmla="*/ 0 h 4680520"/>
              <a:gd name="connsiteX1" fmla="*/ 7190185 w 7190185"/>
              <a:gd name="connsiteY1" fmla="*/ 0 h 4680520"/>
              <a:gd name="connsiteX2" fmla="*/ 7190185 w 7190185"/>
              <a:gd name="connsiteY2" fmla="*/ 4680520 h 4680520"/>
              <a:gd name="connsiteX3" fmla="*/ 0 w 7190185"/>
              <a:gd name="connsiteY3" fmla="*/ 4680520 h 4680520"/>
              <a:gd name="connsiteX4" fmla="*/ 0 w 7190185"/>
              <a:gd name="connsiteY4" fmla="*/ 0 h 4680520"/>
              <a:gd name="connsiteX0" fmla="*/ 0 w 7190185"/>
              <a:gd name="connsiteY0" fmla="*/ 0 h 4682067"/>
              <a:gd name="connsiteX1" fmla="*/ 10452 w 7190185"/>
              <a:gd name="connsiteY1" fmla="*/ 4682067 h 4682067"/>
              <a:gd name="connsiteX2" fmla="*/ 7190185 w 7190185"/>
              <a:gd name="connsiteY2" fmla="*/ 4680520 h 4682067"/>
              <a:gd name="connsiteX3" fmla="*/ 0 w 7190185"/>
              <a:gd name="connsiteY3" fmla="*/ 4680520 h 4682067"/>
              <a:gd name="connsiteX4" fmla="*/ 0 w 7190185"/>
              <a:gd name="connsiteY4" fmla="*/ 0 h 468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0185" h="4682067">
                <a:moveTo>
                  <a:pt x="0" y="0"/>
                </a:moveTo>
                <a:lnTo>
                  <a:pt x="10452" y="4682067"/>
                </a:lnTo>
                <a:lnTo>
                  <a:pt x="7190185" y="4680520"/>
                </a:lnTo>
                <a:lnTo>
                  <a:pt x="0" y="468052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995936" y="1916832"/>
            <a:ext cx="0" cy="4223071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755576" y="2643758"/>
            <a:ext cx="215444" cy="194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vert270"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kern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Cylinder pressure</a:t>
            </a:r>
            <a:endParaRPr lang="ko-KR" altLang="en-US" sz="1400" kern="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385964" y="6246837"/>
            <a:ext cx="12241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kern="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Crank Angle</a:t>
            </a:r>
            <a:endParaRPr lang="ko-KR" altLang="en-US" sz="1400" kern="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3554363" y="1638325"/>
            <a:ext cx="8640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TDC</a:t>
            </a:r>
            <a:endParaRPr lang="ko-KR" altLang="en-US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rot="20075871">
            <a:off x="5006528" y="1839507"/>
            <a:ext cx="513835" cy="2574885"/>
          </a:xfrm>
          <a:prstGeom prst="ellipse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6012161" y="2206025"/>
            <a:ext cx="20517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kern="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400" kern="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 </a:t>
            </a:r>
            <a:r>
              <a:rPr lang="en-US" altLang="ko-KR" sz="1400" kern="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advanced Ignition </a:t>
            </a:r>
            <a:r>
              <a:rPr lang="en-US" altLang="ko-KR" sz="1400" kern="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timing</a:t>
            </a:r>
            <a:endParaRPr lang="ko-KR" altLang="en-US" sz="1400" kern="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012161" y="2984478"/>
            <a:ext cx="20517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kern="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Proper ignition timing</a:t>
            </a:r>
            <a:endParaRPr lang="ko-KR" altLang="en-US" sz="1400" kern="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012160" y="3615721"/>
            <a:ext cx="22677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kern="0" dirty="0" smtClean="0">
                <a:solidFill>
                  <a:schemeClr val="accent5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Retarded ignition timing</a:t>
            </a:r>
            <a:endParaRPr lang="ko-KR" altLang="en-US" sz="1400" kern="0" dirty="0">
              <a:solidFill>
                <a:schemeClr val="accent5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6012161" y="4118659"/>
            <a:ext cx="20517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kern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ignition</a:t>
            </a:r>
            <a:endParaRPr lang="ko-KR" altLang="en-US" sz="1400" kern="0" dirty="0">
              <a:solidFill>
                <a:schemeClr val="tx1">
                  <a:lumMod val="90000"/>
                  <a:lumOff val="1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832917" y="2781508"/>
            <a:ext cx="7471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kern="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Knock</a:t>
            </a:r>
            <a:endParaRPr lang="ko-KR" altLang="en-US" sz="1400" kern="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93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152525"/>
            <a:ext cx="73914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2483768" y="2780928"/>
            <a:ext cx="504056" cy="3600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101156" y="5445224"/>
            <a:ext cx="382612" cy="3600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61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114425"/>
            <a:ext cx="72675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763688" y="2780928"/>
            <a:ext cx="504056" cy="3600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048791" y="5424438"/>
            <a:ext cx="504056" cy="3600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72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69057" y="1462835"/>
            <a:ext cx="7303343" cy="4198413"/>
            <a:chOff x="581025" y="1066800"/>
            <a:chExt cx="7981950" cy="4724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763688" y="2780928"/>
              <a:ext cx="504056" cy="3600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048791" y="5424438"/>
              <a:ext cx="504056" cy="3600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5" y="1066800"/>
              <a:ext cx="7981950" cy="472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 bwMode="auto">
            <a:xfrm>
              <a:off x="2576924" y="2600908"/>
              <a:ext cx="504056" cy="3600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483768" y="5265213"/>
              <a:ext cx="504056" cy="3600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34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399952" y="2564916"/>
            <a:ext cx="1380839" cy="1460274"/>
            <a:chOff x="5148064" y="2564916"/>
            <a:chExt cx="1380839" cy="1460274"/>
          </a:xfrm>
        </p:grpSpPr>
        <p:sp>
          <p:nvSpPr>
            <p:cNvPr id="9" name="Rectangle 8"/>
            <p:cNvSpPr/>
            <p:nvPr/>
          </p:nvSpPr>
          <p:spPr bwMode="auto">
            <a:xfrm>
              <a:off x="5208483" y="2564916"/>
              <a:ext cx="1260000" cy="2160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altLang="ko-KR" sz="1050" dirty="0" smtClean="0">
                  <a:latin typeface="+mn-lt"/>
                  <a:ea typeface="Verdana" pitchFamily="34" charset="0"/>
                  <a:cs typeface="Verdana" pitchFamily="34" charset="0"/>
                </a:rPr>
                <a:t>DMA</a:t>
              </a:r>
              <a:endParaRPr lang="ko-KR" altLang="en-US" sz="105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054632"/>
              <a:ext cx="1380839" cy="970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6984128" y="2564916"/>
            <a:ext cx="2046052" cy="1728180"/>
            <a:chOff x="6701645" y="2564916"/>
            <a:chExt cx="2046052" cy="1728180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645" y="2786727"/>
              <a:ext cx="2046052" cy="1506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 bwMode="auto">
            <a:xfrm>
              <a:off x="7094671" y="2564916"/>
              <a:ext cx="1260000" cy="2160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altLang="ko-KR" sz="1050" smtClean="0">
                  <a:latin typeface="+mn-lt"/>
                  <a:ea typeface="Verdana" pitchFamily="34" charset="0"/>
                  <a:cs typeface="Verdana" pitchFamily="34" charset="0"/>
                </a:rPr>
                <a:t>FIR filter</a:t>
              </a:r>
              <a:endParaRPr lang="ko-KR" altLang="en-US" sz="105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00234" y="2564916"/>
            <a:ext cx="2855702" cy="1665414"/>
            <a:chOff x="1799832" y="2564916"/>
            <a:chExt cx="2855702" cy="166541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832" y="2849492"/>
              <a:ext cx="2855702" cy="138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>
              <a:off x="2597683" y="2564916"/>
              <a:ext cx="1260000" cy="2160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altLang="ko-KR" sz="1050" smtClean="0">
                  <a:latin typeface="+mn-lt"/>
                  <a:ea typeface="Verdana" pitchFamily="34" charset="0"/>
                  <a:cs typeface="Verdana" pitchFamily="34" charset="0"/>
                </a:rPr>
                <a:t>DSADC</a:t>
              </a:r>
              <a:endParaRPr lang="ko-KR" altLang="en-US" sz="105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9592" y="2564916"/>
            <a:ext cx="1260000" cy="1300973"/>
            <a:chOff x="199789" y="2564916"/>
            <a:chExt cx="1260000" cy="1300973"/>
          </a:xfrm>
        </p:grpSpPr>
        <p:pic>
          <p:nvPicPr>
            <p:cNvPr id="7" name="Picture 3" descr="D:\개인용\Knock_check16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01" t="16094" r="13313" b="38196"/>
            <a:stretch/>
          </p:blipFill>
          <p:spPr bwMode="auto">
            <a:xfrm>
              <a:off x="233518" y="3213934"/>
              <a:ext cx="1192542" cy="651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 bwMode="auto">
            <a:xfrm>
              <a:off x="199789" y="2564916"/>
              <a:ext cx="1260000" cy="2160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altLang="ko-KR" sz="1050" smtClean="0">
                  <a:latin typeface="+mn-lt"/>
                  <a:ea typeface="Verdana" pitchFamily="34" charset="0"/>
                  <a:cs typeface="Verdana" pitchFamily="34" charset="0"/>
                </a:rPr>
                <a:t>ATOM</a:t>
              </a:r>
              <a:endParaRPr lang="ko-KR" altLang="en-US" sz="105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9" name="Right Arrow 18"/>
          <p:cNvSpPr/>
          <p:nvPr/>
        </p:nvSpPr>
        <p:spPr bwMode="auto">
          <a:xfrm>
            <a:off x="2125863" y="3296837"/>
            <a:ext cx="321761" cy="211055"/>
          </a:xfrm>
          <a:prstGeom prst="rightArrow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5030417" y="3296837"/>
            <a:ext cx="321761" cy="211055"/>
          </a:xfrm>
          <a:prstGeom prst="rightArrow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79050" y="3296837"/>
            <a:ext cx="321761" cy="211055"/>
          </a:xfrm>
          <a:prstGeom prst="rightArrow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>
            <a:off x="69225" y="3081108"/>
            <a:ext cx="864096" cy="642511"/>
          </a:xfrm>
          <a:custGeom>
            <a:avLst/>
            <a:gdLst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2040467 w 7205134"/>
              <a:gd name="connsiteY3" fmla="*/ 3198210 h 4028448"/>
              <a:gd name="connsiteX4" fmla="*/ 2404534 w 7205134"/>
              <a:gd name="connsiteY4" fmla="*/ 22076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404534 w 7205134"/>
              <a:gd name="connsiteY4" fmla="*/ 22076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280709 w 7205134"/>
              <a:gd name="connsiteY4" fmla="*/ 2140935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12509 w 7205134"/>
              <a:gd name="connsiteY5" fmla="*/ 106672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12509 w 7205134"/>
              <a:gd name="connsiteY5" fmla="*/ 106672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593042 w 7205134"/>
              <a:gd name="connsiteY8" fmla="*/ 130102 h 4028448"/>
              <a:gd name="connsiteX9" fmla="*/ 3691467 w 7205134"/>
              <a:gd name="connsiteY9" fmla="*/ 277210 h 4028448"/>
              <a:gd name="connsiteX10" fmla="*/ 3759200 w 7205134"/>
              <a:gd name="connsiteY10" fmla="*/ 319544 h 4028448"/>
              <a:gd name="connsiteX11" fmla="*/ 3911600 w 7205134"/>
              <a:gd name="connsiteY11" fmla="*/ 31677 h 4028448"/>
              <a:gd name="connsiteX12" fmla="*/ 4047067 w 7205134"/>
              <a:gd name="connsiteY12" fmla="*/ 1183144 h 4028448"/>
              <a:gd name="connsiteX13" fmla="*/ 4191000 w 7205134"/>
              <a:gd name="connsiteY13" fmla="*/ 598944 h 4028448"/>
              <a:gd name="connsiteX14" fmla="*/ 4360334 w 7205134"/>
              <a:gd name="connsiteY14" fmla="*/ 1733477 h 4028448"/>
              <a:gd name="connsiteX15" fmla="*/ 4478867 w 7205134"/>
              <a:gd name="connsiteY15" fmla="*/ 1547210 h 4028448"/>
              <a:gd name="connsiteX16" fmla="*/ 4639734 w 7205134"/>
              <a:gd name="connsiteY16" fmla="*/ 2283810 h 4028448"/>
              <a:gd name="connsiteX17" fmla="*/ 4775200 w 7205134"/>
              <a:gd name="connsiteY17" fmla="*/ 2190677 h 4028448"/>
              <a:gd name="connsiteX18" fmla="*/ 4936067 w 7205134"/>
              <a:gd name="connsiteY18" fmla="*/ 2757944 h 4028448"/>
              <a:gd name="connsiteX19" fmla="*/ 5156200 w 7205134"/>
              <a:gd name="connsiteY19" fmla="*/ 3054277 h 4028448"/>
              <a:gd name="connsiteX20" fmla="*/ 5257800 w 7205134"/>
              <a:gd name="connsiteY20" fmla="*/ 3333677 h 4028448"/>
              <a:gd name="connsiteX21" fmla="*/ 5630334 w 7205134"/>
              <a:gd name="connsiteY21" fmla="*/ 3689277 h 4028448"/>
              <a:gd name="connsiteX22" fmla="*/ 5816600 w 7205134"/>
              <a:gd name="connsiteY22" fmla="*/ 3833210 h 4028448"/>
              <a:gd name="connsiteX23" fmla="*/ 6087534 w 7205134"/>
              <a:gd name="connsiteY23" fmla="*/ 3951744 h 4028448"/>
              <a:gd name="connsiteX24" fmla="*/ 6350000 w 7205134"/>
              <a:gd name="connsiteY24" fmla="*/ 3977144 h 4028448"/>
              <a:gd name="connsiteX25" fmla="*/ 7205134 w 7205134"/>
              <a:gd name="connsiteY25" fmla="*/ 3977144 h 4028448"/>
              <a:gd name="connsiteX26" fmla="*/ 7205134 w 7205134"/>
              <a:gd name="connsiteY26" fmla="*/ 3977144 h 4028448"/>
              <a:gd name="connsiteX0" fmla="*/ 0 w 7205134"/>
              <a:gd name="connsiteY0" fmla="*/ 3978463 h 4021301"/>
              <a:gd name="connsiteX1" fmla="*/ 719667 w 7205134"/>
              <a:gd name="connsiteY1" fmla="*/ 3995397 h 4021301"/>
              <a:gd name="connsiteX2" fmla="*/ 1634067 w 7205134"/>
              <a:gd name="connsiteY2" fmla="*/ 3673663 h 4021301"/>
              <a:gd name="connsiteX3" fmla="*/ 1954742 w 7205134"/>
              <a:gd name="connsiteY3" fmla="*/ 3152963 h 4021301"/>
              <a:gd name="connsiteX4" fmla="*/ 2385484 w 7205134"/>
              <a:gd name="connsiteY4" fmla="*/ 2124263 h 4021301"/>
              <a:gd name="connsiteX5" fmla="*/ 2712509 w 7205134"/>
              <a:gd name="connsiteY5" fmla="*/ 1059580 h 4021301"/>
              <a:gd name="connsiteX6" fmla="*/ 3048000 w 7205134"/>
              <a:gd name="connsiteY6" fmla="*/ 439397 h 4021301"/>
              <a:gd name="connsiteX7" fmla="*/ 3352800 w 7205134"/>
              <a:gd name="connsiteY7" fmla="*/ 227730 h 4021301"/>
              <a:gd name="connsiteX8" fmla="*/ 3593042 w 7205134"/>
              <a:gd name="connsiteY8" fmla="*/ 122955 h 4021301"/>
              <a:gd name="connsiteX9" fmla="*/ 3691467 w 7205134"/>
              <a:gd name="connsiteY9" fmla="*/ 270063 h 4021301"/>
              <a:gd name="connsiteX10" fmla="*/ 3759200 w 7205134"/>
              <a:gd name="connsiteY10" fmla="*/ 312397 h 4021301"/>
              <a:gd name="connsiteX11" fmla="*/ 3911600 w 7205134"/>
              <a:gd name="connsiteY11" fmla="*/ 24530 h 4021301"/>
              <a:gd name="connsiteX12" fmla="*/ 3904192 w 7205134"/>
              <a:gd name="connsiteY12" fmla="*/ 1042647 h 4021301"/>
              <a:gd name="connsiteX13" fmla="*/ 4191000 w 7205134"/>
              <a:gd name="connsiteY13" fmla="*/ 591797 h 4021301"/>
              <a:gd name="connsiteX14" fmla="*/ 4360334 w 7205134"/>
              <a:gd name="connsiteY14" fmla="*/ 1726330 h 4021301"/>
              <a:gd name="connsiteX15" fmla="*/ 4478867 w 7205134"/>
              <a:gd name="connsiteY15" fmla="*/ 1540063 h 4021301"/>
              <a:gd name="connsiteX16" fmla="*/ 4639734 w 7205134"/>
              <a:gd name="connsiteY16" fmla="*/ 2276663 h 4021301"/>
              <a:gd name="connsiteX17" fmla="*/ 4775200 w 7205134"/>
              <a:gd name="connsiteY17" fmla="*/ 2183530 h 4021301"/>
              <a:gd name="connsiteX18" fmla="*/ 4936067 w 7205134"/>
              <a:gd name="connsiteY18" fmla="*/ 2750797 h 4021301"/>
              <a:gd name="connsiteX19" fmla="*/ 5156200 w 7205134"/>
              <a:gd name="connsiteY19" fmla="*/ 3047130 h 4021301"/>
              <a:gd name="connsiteX20" fmla="*/ 5257800 w 7205134"/>
              <a:gd name="connsiteY20" fmla="*/ 3326530 h 4021301"/>
              <a:gd name="connsiteX21" fmla="*/ 5630334 w 7205134"/>
              <a:gd name="connsiteY21" fmla="*/ 3682130 h 4021301"/>
              <a:gd name="connsiteX22" fmla="*/ 5816600 w 7205134"/>
              <a:gd name="connsiteY22" fmla="*/ 3826063 h 4021301"/>
              <a:gd name="connsiteX23" fmla="*/ 6087534 w 7205134"/>
              <a:gd name="connsiteY23" fmla="*/ 3944597 h 4021301"/>
              <a:gd name="connsiteX24" fmla="*/ 6350000 w 7205134"/>
              <a:gd name="connsiteY24" fmla="*/ 3969997 h 4021301"/>
              <a:gd name="connsiteX25" fmla="*/ 7205134 w 7205134"/>
              <a:gd name="connsiteY25" fmla="*/ 3969997 h 4021301"/>
              <a:gd name="connsiteX26" fmla="*/ 7205134 w 7205134"/>
              <a:gd name="connsiteY26" fmla="*/ 3969997 h 40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5134" h="4021301">
                <a:moveTo>
                  <a:pt x="0" y="3978463"/>
                </a:moveTo>
                <a:cubicBezTo>
                  <a:pt x="223661" y="4012330"/>
                  <a:pt x="447323" y="4046197"/>
                  <a:pt x="719667" y="3995397"/>
                </a:cubicBezTo>
                <a:cubicBezTo>
                  <a:pt x="992011" y="3944597"/>
                  <a:pt x="1428221" y="3814069"/>
                  <a:pt x="1634067" y="3673663"/>
                </a:cubicBezTo>
                <a:cubicBezTo>
                  <a:pt x="1839913" y="3533257"/>
                  <a:pt x="1829506" y="3411196"/>
                  <a:pt x="1954742" y="3152963"/>
                </a:cubicBezTo>
                <a:cubicBezTo>
                  <a:pt x="2079978" y="2894730"/>
                  <a:pt x="2259190" y="2473160"/>
                  <a:pt x="2385484" y="2124263"/>
                </a:cubicBezTo>
                <a:cubicBezTo>
                  <a:pt x="2511778" y="1775366"/>
                  <a:pt x="2602090" y="1340391"/>
                  <a:pt x="2712509" y="1059580"/>
                </a:cubicBezTo>
                <a:cubicBezTo>
                  <a:pt x="2822928" y="778769"/>
                  <a:pt x="2941285" y="578039"/>
                  <a:pt x="3048000" y="439397"/>
                </a:cubicBezTo>
                <a:cubicBezTo>
                  <a:pt x="3154715" y="300755"/>
                  <a:pt x="3261960" y="280470"/>
                  <a:pt x="3352800" y="227730"/>
                </a:cubicBezTo>
                <a:cubicBezTo>
                  <a:pt x="3443640" y="174990"/>
                  <a:pt x="3536598" y="115900"/>
                  <a:pt x="3593042" y="122955"/>
                </a:cubicBezTo>
                <a:cubicBezTo>
                  <a:pt x="3649487" y="130011"/>
                  <a:pt x="3663774" y="238489"/>
                  <a:pt x="3691467" y="270063"/>
                </a:cubicBezTo>
                <a:cubicBezTo>
                  <a:pt x="3719160" y="301637"/>
                  <a:pt x="3722511" y="353319"/>
                  <a:pt x="3759200" y="312397"/>
                </a:cubicBezTo>
                <a:cubicBezTo>
                  <a:pt x="3795889" y="271475"/>
                  <a:pt x="3887435" y="-97178"/>
                  <a:pt x="3911600" y="24530"/>
                </a:cubicBezTo>
                <a:cubicBezTo>
                  <a:pt x="3935765" y="146238"/>
                  <a:pt x="3857625" y="948103"/>
                  <a:pt x="3904192" y="1042647"/>
                </a:cubicBezTo>
                <a:cubicBezTo>
                  <a:pt x="3950759" y="1137191"/>
                  <a:pt x="4114976" y="477850"/>
                  <a:pt x="4191000" y="591797"/>
                </a:cubicBezTo>
                <a:cubicBezTo>
                  <a:pt x="4267024" y="705744"/>
                  <a:pt x="4312356" y="1568286"/>
                  <a:pt x="4360334" y="1726330"/>
                </a:cubicBezTo>
                <a:cubicBezTo>
                  <a:pt x="4408312" y="1884374"/>
                  <a:pt x="4432300" y="1448341"/>
                  <a:pt x="4478867" y="1540063"/>
                </a:cubicBezTo>
                <a:cubicBezTo>
                  <a:pt x="4525434" y="1631785"/>
                  <a:pt x="4590345" y="2169418"/>
                  <a:pt x="4639734" y="2276663"/>
                </a:cubicBezTo>
                <a:cubicBezTo>
                  <a:pt x="4689123" y="2383907"/>
                  <a:pt x="4725811" y="2104508"/>
                  <a:pt x="4775200" y="2183530"/>
                </a:cubicBezTo>
                <a:cubicBezTo>
                  <a:pt x="4824589" y="2262552"/>
                  <a:pt x="4872567" y="2606864"/>
                  <a:pt x="4936067" y="2750797"/>
                </a:cubicBezTo>
                <a:cubicBezTo>
                  <a:pt x="4999567" y="2894730"/>
                  <a:pt x="5102578" y="2951175"/>
                  <a:pt x="5156200" y="3047130"/>
                </a:cubicBezTo>
                <a:cubicBezTo>
                  <a:pt x="5209822" y="3143085"/>
                  <a:pt x="5178778" y="3220697"/>
                  <a:pt x="5257800" y="3326530"/>
                </a:cubicBezTo>
                <a:cubicBezTo>
                  <a:pt x="5336822" y="3432363"/>
                  <a:pt x="5537201" y="3598875"/>
                  <a:pt x="5630334" y="3682130"/>
                </a:cubicBezTo>
                <a:cubicBezTo>
                  <a:pt x="5723467" y="3765385"/>
                  <a:pt x="5740400" y="3782318"/>
                  <a:pt x="5816600" y="3826063"/>
                </a:cubicBezTo>
                <a:cubicBezTo>
                  <a:pt x="5892800" y="3869808"/>
                  <a:pt x="5998634" y="3920608"/>
                  <a:pt x="6087534" y="3944597"/>
                </a:cubicBezTo>
                <a:cubicBezTo>
                  <a:pt x="6176434" y="3968586"/>
                  <a:pt x="6163733" y="3965764"/>
                  <a:pt x="6350000" y="3969997"/>
                </a:cubicBezTo>
                <a:cubicBezTo>
                  <a:pt x="6536267" y="3974230"/>
                  <a:pt x="7205134" y="3969997"/>
                  <a:pt x="7205134" y="3969997"/>
                </a:cubicBezTo>
                <a:lnTo>
                  <a:pt x="7205134" y="3969997"/>
                </a:lnTo>
              </a:path>
            </a:pathLst>
          </a:custGeom>
          <a:ln w="19050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093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62064"/>
            <a:ext cx="4678909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268707" y="1340768"/>
            <a:ext cx="1380839" cy="1460274"/>
            <a:chOff x="5148064" y="2564916"/>
            <a:chExt cx="1380839" cy="1460274"/>
          </a:xfrm>
        </p:grpSpPr>
        <p:sp>
          <p:nvSpPr>
            <p:cNvPr id="9" name="Rectangle 8"/>
            <p:cNvSpPr/>
            <p:nvPr/>
          </p:nvSpPr>
          <p:spPr bwMode="auto">
            <a:xfrm>
              <a:off x="5208483" y="2564916"/>
              <a:ext cx="1260000" cy="2160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altLang="ko-KR" sz="1050" dirty="0" smtClean="0">
                  <a:latin typeface="+mn-lt"/>
                  <a:ea typeface="Verdana" pitchFamily="34" charset="0"/>
                  <a:cs typeface="Verdana" pitchFamily="34" charset="0"/>
                </a:rPr>
                <a:t>DMA</a:t>
              </a:r>
              <a:endParaRPr lang="ko-KR" altLang="en-US" sz="105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054632"/>
              <a:ext cx="1380839" cy="970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1033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934866" y="1340768"/>
            <a:ext cx="2046052" cy="1728180"/>
            <a:chOff x="6701645" y="2564916"/>
            <a:chExt cx="2046052" cy="172818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645" y="2786727"/>
              <a:ext cx="2046052" cy="1506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>
              <a:off x="7094671" y="2564916"/>
              <a:ext cx="1260000" cy="2160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altLang="ko-KR" sz="1050" smtClean="0">
                  <a:latin typeface="+mn-lt"/>
                  <a:ea typeface="Verdana" pitchFamily="34" charset="0"/>
                  <a:cs typeface="Verdana" pitchFamily="34" charset="0"/>
                </a:rPr>
                <a:t>FIR filter</a:t>
              </a:r>
              <a:endParaRPr lang="ko-KR" altLang="en-US" sz="105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62064"/>
            <a:ext cx="4678909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C:\D\Git\Knock_Dev\Appnote\30Khz_fil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852936"/>
            <a:ext cx="4678909" cy="263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119770" y="5090701"/>
            <a:ext cx="4681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30KHz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4353831" y="3717032"/>
            <a:ext cx="0" cy="1373669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59126" y="4869160"/>
            <a:ext cx="0" cy="213265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3779912" y="5090701"/>
            <a:ext cx="4681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0KHz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19196" y="4874677"/>
            <a:ext cx="0" cy="213265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auto">
          <a:xfrm>
            <a:off x="4980918" y="5090701"/>
            <a:ext cx="5271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104KHz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01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418213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22787"/>
            <a:ext cx="418213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 bwMode="auto">
          <a:xfrm>
            <a:off x="2195736" y="2842599"/>
            <a:ext cx="1656188" cy="1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0~200Khz sweep for 4s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23430" y="4005064"/>
            <a:ext cx="0" cy="648072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95736" y="4005064"/>
            <a:ext cx="0" cy="648072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87824" y="4005064"/>
            <a:ext cx="0" cy="648072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07904" y="4005064"/>
            <a:ext cx="0" cy="648072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76056" y="4005064"/>
            <a:ext cx="0" cy="648072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auto">
          <a:xfrm>
            <a:off x="1727614" y="4437112"/>
            <a:ext cx="4681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12Khz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308672" y="4437112"/>
            <a:ext cx="4681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13Khz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059832" y="4437112"/>
            <a:ext cx="4681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14Khz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211960" y="4437112"/>
            <a:ext cx="4681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15Khz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83768" y="1556792"/>
            <a:ext cx="0" cy="140052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93893" y="1556792"/>
            <a:ext cx="0" cy="140052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47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Design detail concept-Data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1653" r="2239" b="2754"/>
          <a:stretch/>
        </p:blipFill>
        <p:spPr bwMode="auto">
          <a:xfrm>
            <a:off x="2887579" y="2414335"/>
            <a:ext cx="3441032" cy="37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 bwMode="auto">
          <a:xfrm>
            <a:off x="2051720" y="2780928"/>
            <a:ext cx="864096" cy="642511"/>
          </a:xfrm>
          <a:custGeom>
            <a:avLst/>
            <a:gdLst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2040467 w 7205134"/>
              <a:gd name="connsiteY3" fmla="*/ 3198210 h 4028448"/>
              <a:gd name="connsiteX4" fmla="*/ 2404534 w 7205134"/>
              <a:gd name="connsiteY4" fmla="*/ 22076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404534 w 7205134"/>
              <a:gd name="connsiteY4" fmla="*/ 22076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280709 w 7205134"/>
              <a:gd name="connsiteY4" fmla="*/ 2140935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12509 w 7205134"/>
              <a:gd name="connsiteY5" fmla="*/ 106672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12509 w 7205134"/>
              <a:gd name="connsiteY5" fmla="*/ 106672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593042 w 7205134"/>
              <a:gd name="connsiteY8" fmla="*/ 130102 h 4028448"/>
              <a:gd name="connsiteX9" fmla="*/ 3691467 w 7205134"/>
              <a:gd name="connsiteY9" fmla="*/ 277210 h 4028448"/>
              <a:gd name="connsiteX10" fmla="*/ 3759200 w 7205134"/>
              <a:gd name="connsiteY10" fmla="*/ 319544 h 4028448"/>
              <a:gd name="connsiteX11" fmla="*/ 3911600 w 7205134"/>
              <a:gd name="connsiteY11" fmla="*/ 31677 h 4028448"/>
              <a:gd name="connsiteX12" fmla="*/ 4047067 w 7205134"/>
              <a:gd name="connsiteY12" fmla="*/ 1183144 h 4028448"/>
              <a:gd name="connsiteX13" fmla="*/ 4191000 w 7205134"/>
              <a:gd name="connsiteY13" fmla="*/ 598944 h 4028448"/>
              <a:gd name="connsiteX14" fmla="*/ 4360334 w 7205134"/>
              <a:gd name="connsiteY14" fmla="*/ 1733477 h 4028448"/>
              <a:gd name="connsiteX15" fmla="*/ 4478867 w 7205134"/>
              <a:gd name="connsiteY15" fmla="*/ 1547210 h 4028448"/>
              <a:gd name="connsiteX16" fmla="*/ 4639734 w 7205134"/>
              <a:gd name="connsiteY16" fmla="*/ 2283810 h 4028448"/>
              <a:gd name="connsiteX17" fmla="*/ 4775200 w 7205134"/>
              <a:gd name="connsiteY17" fmla="*/ 2190677 h 4028448"/>
              <a:gd name="connsiteX18" fmla="*/ 4936067 w 7205134"/>
              <a:gd name="connsiteY18" fmla="*/ 2757944 h 4028448"/>
              <a:gd name="connsiteX19" fmla="*/ 5156200 w 7205134"/>
              <a:gd name="connsiteY19" fmla="*/ 3054277 h 4028448"/>
              <a:gd name="connsiteX20" fmla="*/ 5257800 w 7205134"/>
              <a:gd name="connsiteY20" fmla="*/ 3333677 h 4028448"/>
              <a:gd name="connsiteX21" fmla="*/ 5630334 w 7205134"/>
              <a:gd name="connsiteY21" fmla="*/ 3689277 h 4028448"/>
              <a:gd name="connsiteX22" fmla="*/ 5816600 w 7205134"/>
              <a:gd name="connsiteY22" fmla="*/ 3833210 h 4028448"/>
              <a:gd name="connsiteX23" fmla="*/ 6087534 w 7205134"/>
              <a:gd name="connsiteY23" fmla="*/ 3951744 h 4028448"/>
              <a:gd name="connsiteX24" fmla="*/ 6350000 w 7205134"/>
              <a:gd name="connsiteY24" fmla="*/ 3977144 h 4028448"/>
              <a:gd name="connsiteX25" fmla="*/ 7205134 w 7205134"/>
              <a:gd name="connsiteY25" fmla="*/ 3977144 h 4028448"/>
              <a:gd name="connsiteX26" fmla="*/ 7205134 w 7205134"/>
              <a:gd name="connsiteY26" fmla="*/ 3977144 h 4028448"/>
              <a:gd name="connsiteX0" fmla="*/ 0 w 7205134"/>
              <a:gd name="connsiteY0" fmla="*/ 3978463 h 4021301"/>
              <a:gd name="connsiteX1" fmla="*/ 719667 w 7205134"/>
              <a:gd name="connsiteY1" fmla="*/ 3995397 h 4021301"/>
              <a:gd name="connsiteX2" fmla="*/ 1634067 w 7205134"/>
              <a:gd name="connsiteY2" fmla="*/ 3673663 h 4021301"/>
              <a:gd name="connsiteX3" fmla="*/ 1954742 w 7205134"/>
              <a:gd name="connsiteY3" fmla="*/ 3152963 h 4021301"/>
              <a:gd name="connsiteX4" fmla="*/ 2385484 w 7205134"/>
              <a:gd name="connsiteY4" fmla="*/ 2124263 h 4021301"/>
              <a:gd name="connsiteX5" fmla="*/ 2712509 w 7205134"/>
              <a:gd name="connsiteY5" fmla="*/ 1059580 h 4021301"/>
              <a:gd name="connsiteX6" fmla="*/ 3048000 w 7205134"/>
              <a:gd name="connsiteY6" fmla="*/ 439397 h 4021301"/>
              <a:gd name="connsiteX7" fmla="*/ 3352800 w 7205134"/>
              <a:gd name="connsiteY7" fmla="*/ 227730 h 4021301"/>
              <a:gd name="connsiteX8" fmla="*/ 3593042 w 7205134"/>
              <a:gd name="connsiteY8" fmla="*/ 122955 h 4021301"/>
              <a:gd name="connsiteX9" fmla="*/ 3691467 w 7205134"/>
              <a:gd name="connsiteY9" fmla="*/ 270063 h 4021301"/>
              <a:gd name="connsiteX10" fmla="*/ 3759200 w 7205134"/>
              <a:gd name="connsiteY10" fmla="*/ 312397 h 4021301"/>
              <a:gd name="connsiteX11" fmla="*/ 3911600 w 7205134"/>
              <a:gd name="connsiteY11" fmla="*/ 24530 h 4021301"/>
              <a:gd name="connsiteX12" fmla="*/ 3904192 w 7205134"/>
              <a:gd name="connsiteY12" fmla="*/ 1042647 h 4021301"/>
              <a:gd name="connsiteX13" fmla="*/ 4191000 w 7205134"/>
              <a:gd name="connsiteY13" fmla="*/ 591797 h 4021301"/>
              <a:gd name="connsiteX14" fmla="*/ 4360334 w 7205134"/>
              <a:gd name="connsiteY14" fmla="*/ 1726330 h 4021301"/>
              <a:gd name="connsiteX15" fmla="*/ 4478867 w 7205134"/>
              <a:gd name="connsiteY15" fmla="*/ 1540063 h 4021301"/>
              <a:gd name="connsiteX16" fmla="*/ 4639734 w 7205134"/>
              <a:gd name="connsiteY16" fmla="*/ 2276663 h 4021301"/>
              <a:gd name="connsiteX17" fmla="*/ 4775200 w 7205134"/>
              <a:gd name="connsiteY17" fmla="*/ 2183530 h 4021301"/>
              <a:gd name="connsiteX18" fmla="*/ 4936067 w 7205134"/>
              <a:gd name="connsiteY18" fmla="*/ 2750797 h 4021301"/>
              <a:gd name="connsiteX19" fmla="*/ 5156200 w 7205134"/>
              <a:gd name="connsiteY19" fmla="*/ 3047130 h 4021301"/>
              <a:gd name="connsiteX20" fmla="*/ 5257800 w 7205134"/>
              <a:gd name="connsiteY20" fmla="*/ 3326530 h 4021301"/>
              <a:gd name="connsiteX21" fmla="*/ 5630334 w 7205134"/>
              <a:gd name="connsiteY21" fmla="*/ 3682130 h 4021301"/>
              <a:gd name="connsiteX22" fmla="*/ 5816600 w 7205134"/>
              <a:gd name="connsiteY22" fmla="*/ 3826063 h 4021301"/>
              <a:gd name="connsiteX23" fmla="*/ 6087534 w 7205134"/>
              <a:gd name="connsiteY23" fmla="*/ 3944597 h 4021301"/>
              <a:gd name="connsiteX24" fmla="*/ 6350000 w 7205134"/>
              <a:gd name="connsiteY24" fmla="*/ 3969997 h 4021301"/>
              <a:gd name="connsiteX25" fmla="*/ 7205134 w 7205134"/>
              <a:gd name="connsiteY25" fmla="*/ 3969997 h 4021301"/>
              <a:gd name="connsiteX26" fmla="*/ 7205134 w 7205134"/>
              <a:gd name="connsiteY26" fmla="*/ 3969997 h 40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5134" h="4021301">
                <a:moveTo>
                  <a:pt x="0" y="3978463"/>
                </a:moveTo>
                <a:cubicBezTo>
                  <a:pt x="223661" y="4012330"/>
                  <a:pt x="447323" y="4046197"/>
                  <a:pt x="719667" y="3995397"/>
                </a:cubicBezTo>
                <a:cubicBezTo>
                  <a:pt x="992011" y="3944597"/>
                  <a:pt x="1428221" y="3814069"/>
                  <a:pt x="1634067" y="3673663"/>
                </a:cubicBezTo>
                <a:cubicBezTo>
                  <a:pt x="1839913" y="3533257"/>
                  <a:pt x="1829506" y="3411196"/>
                  <a:pt x="1954742" y="3152963"/>
                </a:cubicBezTo>
                <a:cubicBezTo>
                  <a:pt x="2079978" y="2894730"/>
                  <a:pt x="2259190" y="2473160"/>
                  <a:pt x="2385484" y="2124263"/>
                </a:cubicBezTo>
                <a:cubicBezTo>
                  <a:pt x="2511778" y="1775366"/>
                  <a:pt x="2602090" y="1340391"/>
                  <a:pt x="2712509" y="1059580"/>
                </a:cubicBezTo>
                <a:cubicBezTo>
                  <a:pt x="2822928" y="778769"/>
                  <a:pt x="2941285" y="578039"/>
                  <a:pt x="3048000" y="439397"/>
                </a:cubicBezTo>
                <a:cubicBezTo>
                  <a:pt x="3154715" y="300755"/>
                  <a:pt x="3261960" y="280470"/>
                  <a:pt x="3352800" y="227730"/>
                </a:cubicBezTo>
                <a:cubicBezTo>
                  <a:pt x="3443640" y="174990"/>
                  <a:pt x="3536598" y="115900"/>
                  <a:pt x="3593042" y="122955"/>
                </a:cubicBezTo>
                <a:cubicBezTo>
                  <a:pt x="3649487" y="130011"/>
                  <a:pt x="3663774" y="238489"/>
                  <a:pt x="3691467" y="270063"/>
                </a:cubicBezTo>
                <a:cubicBezTo>
                  <a:pt x="3719160" y="301637"/>
                  <a:pt x="3722511" y="353319"/>
                  <a:pt x="3759200" y="312397"/>
                </a:cubicBezTo>
                <a:cubicBezTo>
                  <a:pt x="3795889" y="271475"/>
                  <a:pt x="3887435" y="-97178"/>
                  <a:pt x="3911600" y="24530"/>
                </a:cubicBezTo>
                <a:cubicBezTo>
                  <a:pt x="3935765" y="146238"/>
                  <a:pt x="3857625" y="948103"/>
                  <a:pt x="3904192" y="1042647"/>
                </a:cubicBezTo>
                <a:cubicBezTo>
                  <a:pt x="3950759" y="1137191"/>
                  <a:pt x="4114976" y="477850"/>
                  <a:pt x="4191000" y="591797"/>
                </a:cubicBezTo>
                <a:cubicBezTo>
                  <a:pt x="4267024" y="705744"/>
                  <a:pt x="4312356" y="1568286"/>
                  <a:pt x="4360334" y="1726330"/>
                </a:cubicBezTo>
                <a:cubicBezTo>
                  <a:pt x="4408312" y="1884374"/>
                  <a:pt x="4432300" y="1448341"/>
                  <a:pt x="4478867" y="1540063"/>
                </a:cubicBezTo>
                <a:cubicBezTo>
                  <a:pt x="4525434" y="1631785"/>
                  <a:pt x="4590345" y="2169418"/>
                  <a:pt x="4639734" y="2276663"/>
                </a:cubicBezTo>
                <a:cubicBezTo>
                  <a:pt x="4689123" y="2383907"/>
                  <a:pt x="4725811" y="2104508"/>
                  <a:pt x="4775200" y="2183530"/>
                </a:cubicBezTo>
                <a:cubicBezTo>
                  <a:pt x="4824589" y="2262552"/>
                  <a:pt x="4872567" y="2606864"/>
                  <a:pt x="4936067" y="2750797"/>
                </a:cubicBezTo>
                <a:cubicBezTo>
                  <a:pt x="4999567" y="2894730"/>
                  <a:pt x="5102578" y="2951175"/>
                  <a:pt x="5156200" y="3047130"/>
                </a:cubicBezTo>
                <a:cubicBezTo>
                  <a:pt x="5209822" y="3143085"/>
                  <a:pt x="5178778" y="3220697"/>
                  <a:pt x="5257800" y="3326530"/>
                </a:cubicBezTo>
                <a:cubicBezTo>
                  <a:pt x="5336822" y="3432363"/>
                  <a:pt x="5537201" y="3598875"/>
                  <a:pt x="5630334" y="3682130"/>
                </a:cubicBezTo>
                <a:cubicBezTo>
                  <a:pt x="5723467" y="3765385"/>
                  <a:pt x="5740400" y="3782318"/>
                  <a:pt x="5816600" y="3826063"/>
                </a:cubicBezTo>
                <a:cubicBezTo>
                  <a:pt x="5892800" y="3869808"/>
                  <a:pt x="5998634" y="3920608"/>
                  <a:pt x="6087534" y="3944597"/>
                </a:cubicBezTo>
                <a:cubicBezTo>
                  <a:pt x="6176434" y="3968586"/>
                  <a:pt x="6163733" y="3965764"/>
                  <a:pt x="6350000" y="3969997"/>
                </a:cubicBezTo>
                <a:cubicBezTo>
                  <a:pt x="6536267" y="3974230"/>
                  <a:pt x="7205134" y="3969997"/>
                  <a:pt x="7205134" y="3969997"/>
                </a:cubicBezTo>
                <a:lnTo>
                  <a:pt x="7205134" y="3969997"/>
                </a:lnTo>
              </a:path>
            </a:pathLst>
          </a:custGeom>
          <a:ln w="19050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547664" y="4688999"/>
            <a:ext cx="1369234" cy="477514"/>
            <a:chOff x="1072834" y="2564904"/>
            <a:chExt cx="6984776" cy="2824917"/>
          </a:xfrm>
        </p:grpSpPr>
        <p:pic>
          <p:nvPicPr>
            <p:cNvPr id="3075" name="Picture 3" descr="D:\개인용\Knock_check16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01" t="16094" r="13313" b="38196"/>
            <a:stretch/>
          </p:blipFill>
          <p:spPr bwMode="auto">
            <a:xfrm>
              <a:off x="1114942" y="2564904"/>
              <a:ext cx="6900561" cy="2824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1072834" y="4509119"/>
              <a:ext cx="6984776" cy="88070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ko-KR" alt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978095" y="2060848"/>
            <a:ext cx="1260000" cy="216000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altLang="ko-KR" sz="1050" smtClean="0">
                <a:latin typeface="+mn-lt"/>
                <a:ea typeface="Verdana" pitchFamily="34" charset="0"/>
                <a:cs typeface="Verdana" pitchFamily="34" charset="0"/>
              </a:rPr>
              <a:t>DSADC</a:t>
            </a:r>
            <a:endParaRPr lang="ko-KR" altLang="en-US" sz="105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46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7" name="Picture 2" descr="image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717030"/>
            <a:ext cx="6593283" cy="164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2411760" y="2802123"/>
            <a:ext cx="93610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347864" y="2514091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47860" y="2514091"/>
            <a:ext cx="648076" cy="838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5936" y="2522475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95936" y="2810507"/>
            <a:ext cx="93610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99992" y="1786787"/>
            <a:ext cx="432048" cy="0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5076056" y="1673549"/>
            <a:ext cx="129614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000" kern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Analog signal</a:t>
            </a:r>
            <a:endParaRPr lang="ko-KR" altLang="en-US" sz="1000" kern="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5076056" y="2041393"/>
            <a:ext cx="129614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000" kern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Digital signal</a:t>
            </a:r>
            <a:endParaRPr lang="ko-KR" altLang="en-US" sz="1000" kern="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499992" y="2119589"/>
            <a:ext cx="432048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 bwMode="auto">
          <a:xfrm>
            <a:off x="2195736" y="1433971"/>
            <a:ext cx="2376264" cy="930543"/>
          </a:xfrm>
          <a:custGeom>
            <a:avLst/>
            <a:gdLst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2040467 w 7205134"/>
              <a:gd name="connsiteY3" fmla="*/ 3198210 h 4028448"/>
              <a:gd name="connsiteX4" fmla="*/ 2404534 w 7205134"/>
              <a:gd name="connsiteY4" fmla="*/ 22076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404534 w 7205134"/>
              <a:gd name="connsiteY4" fmla="*/ 22076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280709 w 7205134"/>
              <a:gd name="connsiteY4" fmla="*/ 2140935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12509 w 7205134"/>
              <a:gd name="connsiteY5" fmla="*/ 106672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12509 w 7205134"/>
              <a:gd name="connsiteY5" fmla="*/ 106672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593042 w 7205134"/>
              <a:gd name="connsiteY8" fmla="*/ 130102 h 4028448"/>
              <a:gd name="connsiteX9" fmla="*/ 3691467 w 7205134"/>
              <a:gd name="connsiteY9" fmla="*/ 277210 h 4028448"/>
              <a:gd name="connsiteX10" fmla="*/ 3759200 w 7205134"/>
              <a:gd name="connsiteY10" fmla="*/ 319544 h 4028448"/>
              <a:gd name="connsiteX11" fmla="*/ 3911600 w 7205134"/>
              <a:gd name="connsiteY11" fmla="*/ 31677 h 4028448"/>
              <a:gd name="connsiteX12" fmla="*/ 4047067 w 7205134"/>
              <a:gd name="connsiteY12" fmla="*/ 1183144 h 4028448"/>
              <a:gd name="connsiteX13" fmla="*/ 4191000 w 7205134"/>
              <a:gd name="connsiteY13" fmla="*/ 598944 h 4028448"/>
              <a:gd name="connsiteX14" fmla="*/ 4360334 w 7205134"/>
              <a:gd name="connsiteY14" fmla="*/ 1733477 h 4028448"/>
              <a:gd name="connsiteX15" fmla="*/ 4478867 w 7205134"/>
              <a:gd name="connsiteY15" fmla="*/ 1547210 h 4028448"/>
              <a:gd name="connsiteX16" fmla="*/ 4639734 w 7205134"/>
              <a:gd name="connsiteY16" fmla="*/ 2283810 h 4028448"/>
              <a:gd name="connsiteX17" fmla="*/ 4775200 w 7205134"/>
              <a:gd name="connsiteY17" fmla="*/ 2190677 h 4028448"/>
              <a:gd name="connsiteX18" fmla="*/ 4936067 w 7205134"/>
              <a:gd name="connsiteY18" fmla="*/ 2757944 h 4028448"/>
              <a:gd name="connsiteX19" fmla="*/ 5156200 w 7205134"/>
              <a:gd name="connsiteY19" fmla="*/ 3054277 h 4028448"/>
              <a:gd name="connsiteX20" fmla="*/ 5257800 w 7205134"/>
              <a:gd name="connsiteY20" fmla="*/ 3333677 h 4028448"/>
              <a:gd name="connsiteX21" fmla="*/ 5630334 w 7205134"/>
              <a:gd name="connsiteY21" fmla="*/ 3689277 h 4028448"/>
              <a:gd name="connsiteX22" fmla="*/ 5816600 w 7205134"/>
              <a:gd name="connsiteY22" fmla="*/ 3833210 h 4028448"/>
              <a:gd name="connsiteX23" fmla="*/ 6087534 w 7205134"/>
              <a:gd name="connsiteY23" fmla="*/ 3951744 h 4028448"/>
              <a:gd name="connsiteX24" fmla="*/ 6350000 w 7205134"/>
              <a:gd name="connsiteY24" fmla="*/ 3977144 h 4028448"/>
              <a:gd name="connsiteX25" fmla="*/ 7205134 w 7205134"/>
              <a:gd name="connsiteY25" fmla="*/ 3977144 h 4028448"/>
              <a:gd name="connsiteX26" fmla="*/ 7205134 w 7205134"/>
              <a:gd name="connsiteY26" fmla="*/ 3977144 h 4028448"/>
              <a:gd name="connsiteX0" fmla="*/ 0 w 7205134"/>
              <a:gd name="connsiteY0" fmla="*/ 3978463 h 4021301"/>
              <a:gd name="connsiteX1" fmla="*/ 719667 w 7205134"/>
              <a:gd name="connsiteY1" fmla="*/ 3995397 h 4021301"/>
              <a:gd name="connsiteX2" fmla="*/ 1634067 w 7205134"/>
              <a:gd name="connsiteY2" fmla="*/ 3673663 h 4021301"/>
              <a:gd name="connsiteX3" fmla="*/ 1954742 w 7205134"/>
              <a:gd name="connsiteY3" fmla="*/ 3152963 h 4021301"/>
              <a:gd name="connsiteX4" fmla="*/ 2385484 w 7205134"/>
              <a:gd name="connsiteY4" fmla="*/ 2124263 h 4021301"/>
              <a:gd name="connsiteX5" fmla="*/ 2712509 w 7205134"/>
              <a:gd name="connsiteY5" fmla="*/ 1059580 h 4021301"/>
              <a:gd name="connsiteX6" fmla="*/ 3048000 w 7205134"/>
              <a:gd name="connsiteY6" fmla="*/ 439397 h 4021301"/>
              <a:gd name="connsiteX7" fmla="*/ 3352800 w 7205134"/>
              <a:gd name="connsiteY7" fmla="*/ 227730 h 4021301"/>
              <a:gd name="connsiteX8" fmla="*/ 3593042 w 7205134"/>
              <a:gd name="connsiteY8" fmla="*/ 122955 h 4021301"/>
              <a:gd name="connsiteX9" fmla="*/ 3691467 w 7205134"/>
              <a:gd name="connsiteY9" fmla="*/ 270063 h 4021301"/>
              <a:gd name="connsiteX10" fmla="*/ 3759200 w 7205134"/>
              <a:gd name="connsiteY10" fmla="*/ 312397 h 4021301"/>
              <a:gd name="connsiteX11" fmla="*/ 3911600 w 7205134"/>
              <a:gd name="connsiteY11" fmla="*/ 24530 h 4021301"/>
              <a:gd name="connsiteX12" fmla="*/ 3904192 w 7205134"/>
              <a:gd name="connsiteY12" fmla="*/ 1042647 h 4021301"/>
              <a:gd name="connsiteX13" fmla="*/ 4191000 w 7205134"/>
              <a:gd name="connsiteY13" fmla="*/ 591797 h 4021301"/>
              <a:gd name="connsiteX14" fmla="*/ 4360334 w 7205134"/>
              <a:gd name="connsiteY14" fmla="*/ 1726330 h 4021301"/>
              <a:gd name="connsiteX15" fmla="*/ 4478867 w 7205134"/>
              <a:gd name="connsiteY15" fmla="*/ 1540063 h 4021301"/>
              <a:gd name="connsiteX16" fmla="*/ 4639734 w 7205134"/>
              <a:gd name="connsiteY16" fmla="*/ 2276663 h 4021301"/>
              <a:gd name="connsiteX17" fmla="*/ 4775200 w 7205134"/>
              <a:gd name="connsiteY17" fmla="*/ 2183530 h 4021301"/>
              <a:gd name="connsiteX18" fmla="*/ 4936067 w 7205134"/>
              <a:gd name="connsiteY18" fmla="*/ 2750797 h 4021301"/>
              <a:gd name="connsiteX19" fmla="*/ 5156200 w 7205134"/>
              <a:gd name="connsiteY19" fmla="*/ 3047130 h 4021301"/>
              <a:gd name="connsiteX20" fmla="*/ 5257800 w 7205134"/>
              <a:gd name="connsiteY20" fmla="*/ 3326530 h 4021301"/>
              <a:gd name="connsiteX21" fmla="*/ 5630334 w 7205134"/>
              <a:gd name="connsiteY21" fmla="*/ 3682130 h 4021301"/>
              <a:gd name="connsiteX22" fmla="*/ 5816600 w 7205134"/>
              <a:gd name="connsiteY22" fmla="*/ 3826063 h 4021301"/>
              <a:gd name="connsiteX23" fmla="*/ 6087534 w 7205134"/>
              <a:gd name="connsiteY23" fmla="*/ 3944597 h 4021301"/>
              <a:gd name="connsiteX24" fmla="*/ 6350000 w 7205134"/>
              <a:gd name="connsiteY24" fmla="*/ 3969997 h 4021301"/>
              <a:gd name="connsiteX25" fmla="*/ 7205134 w 7205134"/>
              <a:gd name="connsiteY25" fmla="*/ 3969997 h 4021301"/>
              <a:gd name="connsiteX26" fmla="*/ 7205134 w 7205134"/>
              <a:gd name="connsiteY26" fmla="*/ 3969997 h 40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5134" h="4021301">
                <a:moveTo>
                  <a:pt x="0" y="3978463"/>
                </a:moveTo>
                <a:cubicBezTo>
                  <a:pt x="223661" y="4012330"/>
                  <a:pt x="447323" y="4046197"/>
                  <a:pt x="719667" y="3995397"/>
                </a:cubicBezTo>
                <a:cubicBezTo>
                  <a:pt x="992011" y="3944597"/>
                  <a:pt x="1428221" y="3814069"/>
                  <a:pt x="1634067" y="3673663"/>
                </a:cubicBezTo>
                <a:cubicBezTo>
                  <a:pt x="1839913" y="3533257"/>
                  <a:pt x="1829506" y="3411196"/>
                  <a:pt x="1954742" y="3152963"/>
                </a:cubicBezTo>
                <a:cubicBezTo>
                  <a:pt x="2079978" y="2894730"/>
                  <a:pt x="2259190" y="2473160"/>
                  <a:pt x="2385484" y="2124263"/>
                </a:cubicBezTo>
                <a:cubicBezTo>
                  <a:pt x="2511778" y="1775366"/>
                  <a:pt x="2602090" y="1340391"/>
                  <a:pt x="2712509" y="1059580"/>
                </a:cubicBezTo>
                <a:cubicBezTo>
                  <a:pt x="2822928" y="778769"/>
                  <a:pt x="2941285" y="578039"/>
                  <a:pt x="3048000" y="439397"/>
                </a:cubicBezTo>
                <a:cubicBezTo>
                  <a:pt x="3154715" y="300755"/>
                  <a:pt x="3261960" y="280470"/>
                  <a:pt x="3352800" y="227730"/>
                </a:cubicBezTo>
                <a:cubicBezTo>
                  <a:pt x="3443640" y="174990"/>
                  <a:pt x="3536598" y="115900"/>
                  <a:pt x="3593042" y="122955"/>
                </a:cubicBezTo>
                <a:cubicBezTo>
                  <a:pt x="3649487" y="130011"/>
                  <a:pt x="3663774" y="238489"/>
                  <a:pt x="3691467" y="270063"/>
                </a:cubicBezTo>
                <a:cubicBezTo>
                  <a:pt x="3719160" y="301637"/>
                  <a:pt x="3722511" y="353319"/>
                  <a:pt x="3759200" y="312397"/>
                </a:cubicBezTo>
                <a:cubicBezTo>
                  <a:pt x="3795889" y="271475"/>
                  <a:pt x="3887435" y="-97178"/>
                  <a:pt x="3911600" y="24530"/>
                </a:cubicBezTo>
                <a:cubicBezTo>
                  <a:pt x="3935765" y="146238"/>
                  <a:pt x="3857625" y="948103"/>
                  <a:pt x="3904192" y="1042647"/>
                </a:cubicBezTo>
                <a:cubicBezTo>
                  <a:pt x="3950759" y="1137191"/>
                  <a:pt x="4114976" y="477850"/>
                  <a:pt x="4191000" y="591797"/>
                </a:cubicBezTo>
                <a:cubicBezTo>
                  <a:pt x="4267024" y="705744"/>
                  <a:pt x="4312356" y="1568286"/>
                  <a:pt x="4360334" y="1726330"/>
                </a:cubicBezTo>
                <a:cubicBezTo>
                  <a:pt x="4408312" y="1884374"/>
                  <a:pt x="4432300" y="1448341"/>
                  <a:pt x="4478867" y="1540063"/>
                </a:cubicBezTo>
                <a:cubicBezTo>
                  <a:pt x="4525434" y="1631785"/>
                  <a:pt x="4590345" y="2169418"/>
                  <a:pt x="4639734" y="2276663"/>
                </a:cubicBezTo>
                <a:cubicBezTo>
                  <a:pt x="4689123" y="2383907"/>
                  <a:pt x="4725811" y="2104508"/>
                  <a:pt x="4775200" y="2183530"/>
                </a:cubicBezTo>
                <a:cubicBezTo>
                  <a:pt x="4824589" y="2262552"/>
                  <a:pt x="4872567" y="2606864"/>
                  <a:pt x="4936067" y="2750797"/>
                </a:cubicBezTo>
                <a:cubicBezTo>
                  <a:pt x="4999567" y="2894730"/>
                  <a:pt x="5102578" y="2951175"/>
                  <a:pt x="5156200" y="3047130"/>
                </a:cubicBezTo>
                <a:cubicBezTo>
                  <a:pt x="5209822" y="3143085"/>
                  <a:pt x="5178778" y="3220697"/>
                  <a:pt x="5257800" y="3326530"/>
                </a:cubicBezTo>
                <a:cubicBezTo>
                  <a:pt x="5336822" y="3432363"/>
                  <a:pt x="5537201" y="3598875"/>
                  <a:pt x="5630334" y="3682130"/>
                </a:cubicBezTo>
                <a:cubicBezTo>
                  <a:pt x="5723467" y="3765385"/>
                  <a:pt x="5740400" y="3782318"/>
                  <a:pt x="5816600" y="3826063"/>
                </a:cubicBezTo>
                <a:cubicBezTo>
                  <a:pt x="5892800" y="3869808"/>
                  <a:pt x="5998634" y="3920608"/>
                  <a:pt x="6087534" y="3944597"/>
                </a:cubicBezTo>
                <a:cubicBezTo>
                  <a:pt x="6176434" y="3968586"/>
                  <a:pt x="6163733" y="3965764"/>
                  <a:pt x="6350000" y="3969997"/>
                </a:cubicBezTo>
                <a:cubicBezTo>
                  <a:pt x="6536267" y="3974230"/>
                  <a:pt x="7205134" y="3969997"/>
                  <a:pt x="7205134" y="3969997"/>
                </a:cubicBezTo>
                <a:lnTo>
                  <a:pt x="7205134" y="3969997"/>
                </a:lnTo>
              </a:path>
            </a:pathLst>
          </a:custGeom>
          <a:ln w="19050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411847" y="1217947"/>
            <a:ext cx="4" cy="1146567"/>
          </a:xfrm>
          <a:prstGeom prst="line">
            <a:avLst/>
          </a:prstGeom>
          <a:ln w="19050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 bwMode="auto">
          <a:xfrm>
            <a:off x="2411760" y="1433971"/>
            <a:ext cx="2376264" cy="930543"/>
          </a:xfrm>
          <a:custGeom>
            <a:avLst/>
            <a:gdLst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2040467 w 7205134"/>
              <a:gd name="connsiteY3" fmla="*/ 3198210 h 4028448"/>
              <a:gd name="connsiteX4" fmla="*/ 2404534 w 7205134"/>
              <a:gd name="connsiteY4" fmla="*/ 22076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404534 w 7205134"/>
              <a:gd name="connsiteY4" fmla="*/ 22076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280709 w 7205134"/>
              <a:gd name="connsiteY4" fmla="*/ 2140935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60134 w 7205134"/>
              <a:gd name="connsiteY5" fmla="*/ 112387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12509 w 7205134"/>
              <a:gd name="connsiteY5" fmla="*/ 106672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691467 w 7205134"/>
              <a:gd name="connsiteY8" fmla="*/ 277210 h 4028448"/>
              <a:gd name="connsiteX9" fmla="*/ 3759200 w 7205134"/>
              <a:gd name="connsiteY9" fmla="*/ 319544 h 4028448"/>
              <a:gd name="connsiteX10" fmla="*/ 3911600 w 7205134"/>
              <a:gd name="connsiteY10" fmla="*/ 31677 h 4028448"/>
              <a:gd name="connsiteX11" fmla="*/ 4047067 w 7205134"/>
              <a:gd name="connsiteY11" fmla="*/ 1183144 h 4028448"/>
              <a:gd name="connsiteX12" fmla="*/ 4191000 w 7205134"/>
              <a:gd name="connsiteY12" fmla="*/ 598944 h 4028448"/>
              <a:gd name="connsiteX13" fmla="*/ 4360334 w 7205134"/>
              <a:gd name="connsiteY13" fmla="*/ 1733477 h 4028448"/>
              <a:gd name="connsiteX14" fmla="*/ 4478867 w 7205134"/>
              <a:gd name="connsiteY14" fmla="*/ 1547210 h 4028448"/>
              <a:gd name="connsiteX15" fmla="*/ 4639734 w 7205134"/>
              <a:gd name="connsiteY15" fmla="*/ 2283810 h 4028448"/>
              <a:gd name="connsiteX16" fmla="*/ 4775200 w 7205134"/>
              <a:gd name="connsiteY16" fmla="*/ 2190677 h 4028448"/>
              <a:gd name="connsiteX17" fmla="*/ 4936067 w 7205134"/>
              <a:gd name="connsiteY17" fmla="*/ 2757944 h 4028448"/>
              <a:gd name="connsiteX18" fmla="*/ 5156200 w 7205134"/>
              <a:gd name="connsiteY18" fmla="*/ 3054277 h 4028448"/>
              <a:gd name="connsiteX19" fmla="*/ 5257800 w 7205134"/>
              <a:gd name="connsiteY19" fmla="*/ 3333677 h 4028448"/>
              <a:gd name="connsiteX20" fmla="*/ 5630334 w 7205134"/>
              <a:gd name="connsiteY20" fmla="*/ 3689277 h 4028448"/>
              <a:gd name="connsiteX21" fmla="*/ 5816600 w 7205134"/>
              <a:gd name="connsiteY21" fmla="*/ 3833210 h 4028448"/>
              <a:gd name="connsiteX22" fmla="*/ 6087534 w 7205134"/>
              <a:gd name="connsiteY22" fmla="*/ 3951744 h 4028448"/>
              <a:gd name="connsiteX23" fmla="*/ 6350000 w 7205134"/>
              <a:gd name="connsiteY23" fmla="*/ 3977144 h 4028448"/>
              <a:gd name="connsiteX24" fmla="*/ 7205134 w 7205134"/>
              <a:gd name="connsiteY24" fmla="*/ 3977144 h 4028448"/>
              <a:gd name="connsiteX25" fmla="*/ 7205134 w 7205134"/>
              <a:gd name="connsiteY25" fmla="*/ 3977144 h 4028448"/>
              <a:gd name="connsiteX0" fmla="*/ 0 w 7205134"/>
              <a:gd name="connsiteY0" fmla="*/ 3985610 h 4028448"/>
              <a:gd name="connsiteX1" fmla="*/ 719667 w 7205134"/>
              <a:gd name="connsiteY1" fmla="*/ 4002544 h 4028448"/>
              <a:gd name="connsiteX2" fmla="*/ 1634067 w 7205134"/>
              <a:gd name="connsiteY2" fmla="*/ 3680810 h 4028448"/>
              <a:gd name="connsiteX3" fmla="*/ 1954742 w 7205134"/>
              <a:gd name="connsiteY3" fmla="*/ 3160110 h 4028448"/>
              <a:gd name="connsiteX4" fmla="*/ 2385484 w 7205134"/>
              <a:gd name="connsiteY4" fmla="*/ 2131410 h 4028448"/>
              <a:gd name="connsiteX5" fmla="*/ 2712509 w 7205134"/>
              <a:gd name="connsiteY5" fmla="*/ 1066727 h 4028448"/>
              <a:gd name="connsiteX6" fmla="*/ 3048000 w 7205134"/>
              <a:gd name="connsiteY6" fmla="*/ 446544 h 4028448"/>
              <a:gd name="connsiteX7" fmla="*/ 3352800 w 7205134"/>
              <a:gd name="connsiteY7" fmla="*/ 234877 h 4028448"/>
              <a:gd name="connsiteX8" fmla="*/ 3593042 w 7205134"/>
              <a:gd name="connsiteY8" fmla="*/ 130102 h 4028448"/>
              <a:gd name="connsiteX9" fmla="*/ 3691467 w 7205134"/>
              <a:gd name="connsiteY9" fmla="*/ 277210 h 4028448"/>
              <a:gd name="connsiteX10" fmla="*/ 3759200 w 7205134"/>
              <a:gd name="connsiteY10" fmla="*/ 319544 h 4028448"/>
              <a:gd name="connsiteX11" fmla="*/ 3911600 w 7205134"/>
              <a:gd name="connsiteY11" fmla="*/ 31677 h 4028448"/>
              <a:gd name="connsiteX12" fmla="*/ 4047067 w 7205134"/>
              <a:gd name="connsiteY12" fmla="*/ 1183144 h 4028448"/>
              <a:gd name="connsiteX13" fmla="*/ 4191000 w 7205134"/>
              <a:gd name="connsiteY13" fmla="*/ 598944 h 4028448"/>
              <a:gd name="connsiteX14" fmla="*/ 4360334 w 7205134"/>
              <a:gd name="connsiteY14" fmla="*/ 1733477 h 4028448"/>
              <a:gd name="connsiteX15" fmla="*/ 4478867 w 7205134"/>
              <a:gd name="connsiteY15" fmla="*/ 1547210 h 4028448"/>
              <a:gd name="connsiteX16" fmla="*/ 4639734 w 7205134"/>
              <a:gd name="connsiteY16" fmla="*/ 2283810 h 4028448"/>
              <a:gd name="connsiteX17" fmla="*/ 4775200 w 7205134"/>
              <a:gd name="connsiteY17" fmla="*/ 2190677 h 4028448"/>
              <a:gd name="connsiteX18" fmla="*/ 4936067 w 7205134"/>
              <a:gd name="connsiteY18" fmla="*/ 2757944 h 4028448"/>
              <a:gd name="connsiteX19" fmla="*/ 5156200 w 7205134"/>
              <a:gd name="connsiteY19" fmla="*/ 3054277 h 4028448"/>
              <a:gd name="connsiteX20" fmla="*/ 5257800 w 7205134"/>
              <a:gd name="connsiteY20" fmla="*/ 3333677 h 4028448"/>
              <a:gd name="connsiteX21" fmla="*/ 5630334 w 7205134"/>
              <a:gd name="connsiteY21" fmla="*/ 3689277 h 4028448"/>
              <a:gd name="connsiteX22" fmla="*/ 5816600 w 7205134"/>
              <a:gd name="connsiteY22" fmla="*/ 3833210 h 4028448"/>
              <a:gd name="connsiteX23" fmla="*/ 6087534 w 7205134"/>
              <a:gd name="connsiteY23" fmla="*/ 3951744 h 4028448"/>
              <a:gd name="connsiteX24" fmla="*/ 6350000 w 7205134"/>
              <a:gd name="connsiteY24" fmla="*/ 3977144 h 4028448"/>
              <a:gd name="connsiteX25" fmla="*/ 7205134 w 7205134"/>
              <a:gd name="connsiteY25" fmla="*/ 3977144 h 4028448"/>
              <a:gd name="connsiteX26" fmla="*/ 7205134 w 7205134"/>
              <a:gd name="connsiteY26" fmla="*/ 3977144 h 4028448"/>
              <a:gd name="connsiteX0" fmla="*/ 0 w 7205134"/>
              <a:gd name="connsiteY0" fmla="*/ 3978463 h 4021301"/>
              <a:gd name="connsiteX1" fmla="*/ 719667 w 7205134"/>
              <a:gd name="connsiteY1" fmla="*/ 3995397 h 4021301"/>
              <a:gd name="connsiteX2" fmla="*/ 1634067 w 7205134"/>
              <a:gd name="connsiteY2" fmla="*/ 3673663 h 4021301"/>
              <a:gd name="connsiteX3" fmla="*/ 1954742 w 7205134"/>
              <a:gd name="connsiteY3" fmla="*/ 3152963 h 4021301"/>
              <a:gd name="connsiteX4" fmla="*/ 2385484 w 7205134"/>
              <a:gd name="connsiteY4" fmla="*/ 2124263 h 4021301"/>
              <a:gd name="connsiteX5" fmla="*/ 2712509 w 7205134"/>
              <a:gd name="connsiteY5" fmla="*/ 1059580 h 4021301"/>
              <a:gd name="connsiteX6" fmla="*/ 3048000 w 7205134"/>
              <a:gd name="connsiteY6" fmla="*/ 439397 h 4021301"/>
              <a:gd name="connsiteX7" fmla="*/ 3352800 w 7205134"/>
              <a:gd name="connsiteY7" fmla="*/ 227730 h 4021301"/>
              <a:gd name="connsiteX8" fmla="*/ 3593042 w 7205134"/>
              <a:gd name="connsiteY8" fmla="*/ 122955 h 4021301"/>
              <a:gd name="connsiteX9" fmla="*/ 3691467 w 7205134"/>
              <a:gd name="connsiteY9" fmla="*/ 270063 h 4021301"/>
              <a:gd name="connsiteX10" fmla="*/ 3759200 w 7205134"/>
              <a:gd name="connsiteY10" fmla="*/ 312397 h 4021301"/>
              <a:gd name="connsiteX11" fmla="*/ 3911600 w 7205134"/>
              <a:gd name="connsiteY11" fmla="*/ 24530 h 4021301"/>
              <a:gd name="connsiteX12" fmla="*/ 3904192 w 7205134"/>
              <a:gd name="connsiteY12" fmla="*/ 1042647 h 4021301"/>
              <a:gd name="connsiteX13" fmla="*/ 4191000 w 7205134"/>
              <a:gd name="connsiteY13" fmla="*/ 591797 h 4021301"/>
              <a:gd name="connsiteX14" fmla="*/ 4360334 w 7205134"/>
              <a:gd name="connsiteY14" fmla="*/ 1726330 h 4021301"/>
              <a:gd name="connsiteX15" fmla="*/ 4478867 w 7205134"/>
              <a:gd name="connsiteY15" fmla="*/ 1540063 h 4021301"/>
              <a:gd name="connsiteX16" fmla="*/ 4639734 w 7205134"/>
              <a:gd name="connsiteY16" fmla="*/ 2276663 h 4021301"/>
              <a:gd name="connsiteX17" fmla="*/ 4775200 w 7205134"/>
              <a:gd name="connsiteY17" fmla="*/ 2183530 h 4021301"/>
              <a:gd name="connsiteX18" fmla="*/ 4936067 w 7205134"/>
              <a:gd name="connsiteY18" fmla="*/ 2750797 h 4021301"/>
              <a:gd name="connsiteX19" fmla="*/ 5156200 w 7205134"/>
              <a:gd name="connsiteY19" fmla="*/ 3047130 h 4021301"/>
              <a:gd name="connsiteX20" fmla="*/ 5257800 w 7205134"/>
              <a:gd name="connsiteY20" fmla="*/ 3326530 h 4021301"/>
              <a:gd name="connsiteX21" fmla="*/ 5630334 w 7205134"/>
              <a:gd name="connsiteY21" fmla="*/ 3682130 h 4021301"/>
              <a:gd name="connsiteX22" fmla="*/ 5816600 w 7205134"/>
              <a:gd name="connsiteY22" fmla="*/ 3826063 h 4021301"/>
              <a:gd name="connsiteX23" fmla="*/ 6087534 w 7205134"/>
              <a:gd name="connsiteY23" fmla="*/ 3944597 h 4021301"/>
              <a:gd name="connsiteX24" fmla="*/ 6350000 w 7205134"/>
              <a:gd name="connsiteY24" fmla="*/ 3969997 h 4021301"/>
              <a:gd name="connsiteX25" fmla="*/ 7205134 w 7205134"/>
              <a:gd name="connsiteY25" fmla="*/ 3969997 h 4021301"/>
              <a:gd name="connsiteX26" fmla="*/ 7205134 w 7205134"/>
              <a:gd name="connsiteY26" fmla="*/ 3969997 h 40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5134" h="4021301">
                <a:moveTo>
                  <a:pt x="0" y="3978463"/>
                </a:moveTo>
                <a:cubicBezTo>
                  <a:pt x="223661" y="4012330"/>
                  <a:pt x="447323" y="4046197"/>
                  <a:pt x="719667" y="3995397"/>
                </a:cubicBezTo>
                <a:cubicBezTo>
                  <a:pt x="992011" y="3944597"/>
                  <a:pt x="1428221" y="3814069"/>
                  <a:pt x="1634067" y="3673663"/>
                </a:cubicBezTo>
                <a:cubicBezTo>
                  <a:pt x="1839913" y="3533257"/>
                  <a:pt x="1829506" y="3411196"/>
                  <a:pt x="1954742" y="3152963"/>
                </a:cubicBezTo>
                <a:cubicBezTo>
                  <a:pt x="2079978" y="2894730"/>
                  <a:pt x="2259190" y="2473160"/>
                  <a:pt x="2385484" y="2124263"/>
                </a:cubicBezTo>
                <a:cubicBezTo>
                  <a:pt x="2511778" y="1775366"/>
                  <a:pt x="2602090" y="1340391"/>
                  <a:pt x="2712509" y="1059580"/>
                </a:cubicBezTo>
                <a:cubicBezTo>
                  <a:pt x="2822928" y="778769"/>
                  <a:pt x="2941285" y="578039"/>
                  <a:pt x="3048000" y="439397"/>
                </a:cubicBezTo>
                <a:cubicBezTo>
                  <a:pt x="3154715" y="300755"/>
                  <a:pt x="3261960" y="280470"/>
                  <a:pt x="3352800" y="227730"/>
                </a:cubicBezTo>
                <a:cubicBezTo>
                  <a:pt x="3443640" y="174990"/>
                  <a:pt x="3536598" y="115900"/>
                  <a:pt x="3593042" y="122955"/>
                </a:cubicBezTo>
                <a:cubicBezTo>
                  <a:pt x="3649487" y="130011"/>
                  <a:pt x="3663774" y="238489"/>
                  <a:pt x="3691467" y="270063"/>
                </a:cubicBezTo>
                <a:cubicBezTo>
                  <a:pt x="3719160" y="301637"/>
                  <a:pt x="3722511" y="353319"/>
                  <a:pt x="3759200" y="312397"/>
                </a:cubicBezTo>
                <a:cubicBezTo>
                  <a:pt x="3795889" y="271475"/>
                  <a:pt x="3887435" y="-97178"/>
                  <a:pt x="3911600" y="24530"/>
                </a:cubicBezTo>
                <a:cubicBezTo>
                  <a:pt x="3935765" y="146238"/>
                  <a:pt x="3857625" y="948103"/>
                  <a:pt x="3904192" y="1042647"/>
                </a:cubicBezTo>
                <a:cubicBezTo>
                  <a:pt x="3950759" y="1137191"/>
                  <a:pt x="4114976" y="477850"/>
                  <a:pt x="4191000" y="591797"/>
                </a:cubicBezTo>
                <a:cubicBezTo>
                  <a:pt x="4267024" y="705744"/>
                  <a:pt x="4312356" y="1568286"/>
                  <a:pt x="4360334" y="1726330"/>
                </a:cubicBezTo>
                <a:cubicBezTo>
                  <a:pt x="4408312" y="1884374"/>
                  <a:pt x="4432300" y="1448341"/>
                  <a:pt x="4478867" y="1540063"/>
                </a:cubicBezTo>
                <a:cubicBezTo>
                  <a:pt x="4525434" y="1631785"/>
                  <a:pt x="4590345" y="2169418"/>
                  <a:pt x="4639734" y="2276663"/>
                </a:cubicBezTo>
                <a:cubicBezTo>
                  <a:pt x="4689123" y="2383907"/>
                  <a:pt x="4725811" y="2104508"/>
                  <a:pt x="4775200" y="2183530"/>
                </a:cubicBezTo>
                <a:cubicBezTo>
                  <a:pt x="4824589" y="2262552"/>
                  <a:pt x="4872567" y="2606864"/>
                  <a:pt x="4936067" y="2750797"/>
                </a:cubicBezTo>
                <a:cubicBezTo>
                  <a:pt x="4999567" y="2894730"/>
                  <a:pt x="5102578" y="2951175"/>
                  <a:pt x="5156200" y="3047130"/>
                </a:cubicBezTo>
                <a:cubicBezTo>
                  <a:pt x="5209822" y="3143085"/>
                  <a:pt x="5178778" y="3220697"/>
                  <a:pt x="5257800" y="3326530"/>
                </a:cubicBezTo>
                <a:cubicBezTo>
                  <a:pt x="5336822" y="3432363"/>
                  <a:pt x="5537201" y="3598875"/>
                  <a:pt x="5630334" y="3682130"/>
                </a:cubicBezTo>
                <a:cubicBezTo>
                  <a:pt x="5723467" y="3765385"/>
                  <a:pt x="5740400" y="3782318"/>
                  <a:pt x="5816600" y="3826063"/>
                </a:cubicBezTo>
                <a:cubicBezTo>
                  <a:pt x="5892800" y="3869808"/>
                  <a:pt x="5998634" y="3920608"/>
                  <a:pt x="6087534" y="3944597"/>
                </a:cubicBezTo>
                <a:cubicBezTo>
                  <a:pt x="6176434" y="3968586"/>
                  <a:pt x="6163733" y="3965764"/>
                  <a:pt x="6350000" y="3969997"/>
                </a:cubicBezTo>
                <a:cubicBezTo>
                  <a:pt x="6536267" y="3974230"/>
                  <a:pt x="7205134" y="3969997"/>
                  <a:pt x="7205134" y="3969997"/>
                </a:cubicBezTo>
                <a:lnTo>
                  <a:pt x="7205134" y="3969997"/>
                </a:lnTo>
              </a:path>
            </a:pathLst>
          </a:custGeom>
          <a:ln w="19050">
            <a:solidFill>
              <a:srgbClr val="0070C0"/>
            </a:solidFill>
            <a:prstDash val="sysDash"/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619015" y="1217947"/>
            <a:ext cx="4" cy="1146567"/>
          </a:xfrm>
          <a:prstGeom prst="line">
            <a:avLst/>
          </a:prstGeom>
          <a:ln w="19050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11851" y="2118337"/>
            <a:ext cx="207168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3203849" y="2329425"/>
            <a:ext cx="86409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000" kern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Group delay</a:t>
            </a:r>
            <a:endParaRPr lang="ko-KR" altLang="en-US" sz="1000" kern="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347860" y="2874131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 bwMode="auto">
          <a:xfrm>
            <a:off x="3389846" y="2977207"/>
            <a:ext cx="8640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000" kern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come in from here</a:t>
            </a:r>
            <a:endParaRPr lang="ko-KR" altLang="en-US" sz="1000" kern="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Design detail concept-Data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22" y="980728"/>
            <a:ext cx="360961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7"/>
          <p:cNvPicPr>
            <a:picLocks noChangeAspect="1" noChangeArrowheads="1"/>
          </p:cNvPicPr>
          <p:nvPr/>
        </p:nvPicPr>
        <p:blipFill rotWithShape="1">
          <a:blip r:embed="rId3" cstate="email"/>
          <a:srcRect l="44154" r="11179"/>
          <a:stretch/>
        </p:blipFill>
        <p:spPr bwMode="auto">
          <a:xfrm>
            <a:off x="1386061" y="1561915"/>
            <a:ext cx="1317001" cy="58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D:\개인용\Knock_check1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6094" r="13313" b="38196"/>
          <a:stretch/>
        </p:blipFill>
        <p:spPr bwMode="auto">
          <a:xfrm>
            <a:off x="1131022" y="3185096"/>
            <a:ext cx="1827078" cy="74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 bwMode="auto">
          <a:xfrm>
            <a:off x="538860" y="5476542"/>
            <a:ext cx="842493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DSADC is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triggered, when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Knock window is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high.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Interrupt is generated, when each data is created.</a:t>
            </a:r>
          </a:p>
        </p:txBody>
      </p:sp>
    </p:spTree>
    <p:extLst>
      <p:ext uri="{BB962C8B-B14F-4D97-AF65-F5344CB8AC3E}">
        <p14:creationId xmlns:p14="http://schemas.microsoft.com/office/powerpoint/2010/main" val="1041855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7" name="Picture 6" descr="FADC"/>
          <p:cNvPicPr>
            <a:picLocks noGrp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84" y="1380443"/>
            <a:ext cx="288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FADC100khz"/>
          <p:cNvPicPr>
            <a:picLocks noGrp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20" y="1380443"/>
            <a:ext cx="288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17" y="3543891"/>
            <a:ext cx="2880000" cy="21600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17" y="3540443"/>
            <a:ext cx="2880000" cy="21600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580112" y="2492896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194276" y="4589963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01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72808" cy="720000"/>
          </a:xfrm>
        </p:spPr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concept-Trigger connection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88" y="1988840"/>
            <a:ext cx="43815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6" y="980728"/>
            <a:ext cx="360961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504580" y="4149080"/>
            <a:ext cx="109110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1618980" y="5064859"/>
            <a:ext cx="7927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2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DSADC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804248" y="1876182"/>
            <a:ext cx="5760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2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DMA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383220" y="6181781"/>
            <a:ext cx="842493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DSADC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IR is connected to DMA Hardware request.</a:t>
            </a:r>
          </a:p>
        </p:txBody>
      </p:sp>
    </p:spTree>
    <p:extLst>
      <p:ext uri="{BB962C8B-B14F-4D97-AF65-F5344CB8AC3E}">
        <p14:creationId xmlns:p14="http://schemas.microsoft.com/office/powerpoint/2010/main" val="26405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concept-Double buffering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40" y="1052736"/>
            <a:ext cx="33401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28" y="2670534"/>
            <a:ext cx="3813928" cy="90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59537"/>
            <a:ext cx="1584176" cy="111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092822" y="1867120"/>
            <a:ext cx="3749434" cy="1113380"/>
          </a:xfrm>
          <a:custGeom>
            <a:avLst/>
            <a:gdLst>
              <a:gd name="connsiteX0" fmla="*/ 0 w 1656184"/>
              <a:gd name="connsiteY0" fmla="*/ 0 h 609686"/>
              <a:gd name="connsiteX1" fmla="*/ 1656184 w 1656184"/>
              <a:gd name="connsiteY1" fmla="*/ 0 h 609686"/>
              <a:gd name="connsiteX2" fmla="*/ 1656184 w 1656184"/>
              <a:gd name="connsiteY2" fmla="*/ 609686 h 609686"/>
              <a:gd name="connsiteX3" fmla="*/ 0 w 1656184"/>
              <a:gd name="connsiteY3" fmla="*/ 609686 h 609686"/>
              <a:gd name="connsiteX4" fmla="*/ 0 w 1656184"/>
              <a:gd name="connsiteY4" fmla="*/ 0 h 609686"/>
              <a:gd name="connsiteX0" fmla="*/ 7750 w 1663934"/>
              <a:gd name="connsiteY0" fmla="*/ 0 h 609686"/>
              <a:gd name="connsiteX1" fmla="*/ 1663934 w 1663934"/>
              <a:gd name="connsiteY1" fmla="*/ 0 h 609686"/>
              <a:gd name="connsiteX2" fmla="*/ 1663934 w 1663934"/>
              <a:gd name="connsiteY2" fmla="*/ 609686 h 609686"/>
              <a:gd name="connsiteX3" fmla="*/ 0 w 1663934"/>
              <a:gd name="connsiteY3" fmla="*/ 586438 h 609686"/>
              <a:gd name="connsiteX4" fmla="*/ 7750 w 1663934"/>
              <a:gd name="connsiteY4" fmla="*/ 0 h 609686"/>
              <a:gd name="connsiteX0" fmla="*/ 1449092 w 3105276"/>
              <a:gd name="connsiteY0" fmla="*/ 0 h 911903"/>
              <a:gd name="connsiteX1" fmla="*/ 3105276 w 3105276"/>
              <a:gd name="connsiteY1" fmla="*/ 0 h 911903"/>
              <a:gd name="connsiteX2" fmla="*/ 3105276 w 3105276"/>
              <a:gd name="connsiteY2" fmla="*/ 609686 h 911903"/>
              <a:gd name="connsiteX3" fmla="*/ 0 w 3105276"/>
              <a:gd name="connsiteY3" fmla="*/ 911903 h 911903"/>
              <a:gd name="connsiteX4" fmla="*/ 1449092 w 3105276"/>
              <a:gd name="connsiteY4" fmla="*/ 0 h 911903"/>
              <a:gd name="connsiteX0" fmla="*/ 1449092 w 3779452"/>
              <a:gd name="connsiteY0" fmla="*/ 0 h 919652"/>
              <a:gd name="connsiteX1" fmla="*/ 3105276 w 3779452"/>
              <a:gd name="connsiteY1" fmla="*/ 0 h 919652"/>
              <a:gd name="connsiteX2" fmla="*/ 3779452 w 3779452"/>
              <a:gd name="connsiteY2" fmla="*/ 919652 h 919652"/>
              <a:gd name="connsiteX3" fmla="*/ 0 w 3779452"/>
              <a:gd name="connsiteY3" fmla="*/ 911903 h 919652"/>
              <a:gd name="connsiteX4" fmla="*/ 1449092 w 3779452"/>
              <a:gd name="connsiteY4" fmla="*/ 0 h 919652"/>
              <a:gd name="connsiteX0" fmla="*/ 2402238 w 3779452"/>
              <a:gd name="connsiteY0" fmla="*/ 0 h 1105631"/>
              <a:gd name="connsiteX1" fmla="*/ 3105276 w 3779452"/>
              <a:gd name="connsiteY1" fmla="*/ 185979 h 1105631"/>
              <a:gd name="connsiteX2" fmla="*/ 3779452 w 3779452"/>
              <a:gd name="connsiteY2" fmla="*/ 1105631 h 1105631"/>
              <a:gd name="connsiteX3" fmla="*/ 0 w 3779452"/>
              <a:gd name="connsiteY3" fmla="*/ 1097882 h 1105631"/>
              <a:gd name="connsiteX4" fmla="*/ 2402238 w 3779452"/>
              <a:gd name="connsiteY4" fmla="*/ 0 h 1105631"/>
              <a:gd name="connsiteX0" fmla="*/ 2402238 w 3779452"/>
              <a:gd name="connsiteY0" fmla="*/ 0 h 1105631"/>
              <a:gd name="connsiteX1" fmla="*/ 3097527 w 3779452"/>
              <a:gd name="connsiteY1" fmla="*/ 7749 h 1105631"/>
              <a:gd name="connsiteX2" fmla="*/ 3779452 w 3779452"/>
              <a:gd name="connsiteY2" fmla="*/ 1105631 h 1105631"/>
              <a:gd name="connsiteX3" fmla="*/ 0 w 3779452"/>
              <a:gd name="connsiteY3" fmla="*/ 1097882 h 1105631"/>
              <a:gd name="connsiteX4" fmla="*/ 2402238 w 3779452"/>
              <a:gd name="connsiteY4" fmla="*/ 0 h 1105631"/>
              <a:gd name="connsiteX0" fmla="*/ 2402238 w 3779452"/>
              <a:gd name="connsiteY0" fmla="*/ 7749 h 1113380"/>
              <a:gd name="connsiteX1" fmla="*/ 3066530 w 3779452"/>
              <a:gd name="connsiteY1" fmla="*/ 0 h 1113380"/>
              <a:gd name="connsiteX2" fmla="*/ 3779452 w 3779452"/>
              <a:gd name="connsiteY2" fmla="*/ 1113380 h 1113380"/>
              <a:gd name="connsiteX3" fmla="*/ 0 w 3779452"/>
              <a:gd name="connsiteY3" fmla="*/ 1105631 h 1113380"/>
              <a:gd name="connsiteX4" fmla="*/ 2402238 w 3779452"/>
              <a:gd name="connsiteY4" fmla="*/ 7749 h 111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452" h="1113380">
                <a:moveTo>
                  <a:pt x="2402238" y="7749"/>
                </a:moveTo>
                <a:lnTo>
                  <a:pt x="3066530" y="0"/>
                </a:lnTo>
                <a:lnTo>
                  <a:pt x="3779452" y="1113380"/>
                </a:lnTo>
                <a:lnTo>
                  <a:pt x="0" y="1105631"/>
                </a:lnTo>
                <a:lnTo>
                  <a:pt x="2402238" y="7749"/>
                </a:lnTo>
                <a:close/>
              </a:path>
            </a:pathLst>
          </a:custGeom>
          <a:gradFill>
            <a:gsLst>
              <a:gs pos="0">
                <a:schemeClr val="tx1">
                  <a:lumMod val="25000"/>
                  <a:lumOff val="75000"/>
                </a:schemeClr>
              </a:gs>
              <a:gs pos="5000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  <a:alpha val="2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24654" y="1867120"/>
            <a:ext cx="1512168" cy="803414"/>
          </a:xfrm>
          <a:custGeom>
            <a:avLst/>
            <a:gdLst>
              <a:gd name="connsiteX0" fmla="*/ 0 w 1512168"/>
              <a:gd name="connsiteY0" fmla="*/ 0 h 803414"/>
              <a:gd name="connsiteX1" fmla="*/ 1512168 w 1512168"/>
              <a:gd name="connsiteY1" fmla="*/ 0 h 803414"/>
              <a:gd name="connsiteX2" fmla="*/ 1512168 w 1512168"/>
              <a:gd name="connsiteY2" fmla="*/ 803414 h 803414"/>
              <a:gd name="connsiteX3" fmla="*/ 0 w 1512168"/>
              <a:gd name="connsiteY3" fmla="*/ 803414 h 803414"/>
              <a:gd name="connsiteX4" fmla="*/ 0 w 1512168"/>
              <a:gd name="connsiteY4" fmla="*/ 0 h 803414"/>
              <a:gd name="connsiteX0" fmla="*/ 0 w 1512168"/>
              <a:gd name="connsiteY0" fmla="*/ 0 h 803414"/>
              <a:gd name="connsiteX1" fmla="*/ 636514 w 1512168"/>
              <a:gd name="connsiteY1" fmla="*/ 7749 h 803414"/>
              <a:gd name="connsiteX2" fmla="*/ 1512168 w 1512168"/>
              <a:gd name="connsiteY2" fmla="*/ 803414 h 803414"/>
              <a:gd name="connsiteX3" fmla="*/ 0 w 1512168"/>
              <a:gd name="connsiteY3" fmla="*/ 803414 h 803414"/>
              <a:gd name="connsiteX4" fmla="*/ 0 w 1512168"/>
              <a:gd name="connsiteY4" fmla="*/ 0 h 803414"/>
              <a:gd name="connsiteX0" fmla="*/ 0 w 1512168"/>
              <a:gd name="connsiteY0" fmla="*/ 0 h 803414"/>
              <a:gd name="connsiteX1" fmla="*/ 675260 w 1512168"/>
              <a:gd name="connsiteY1" fmla="*/ 7749 h 803414"/>
              <a:gd name="connsiteX2" fmla="*/ 1512168 w 1512168"/>
              <a:gd name="connsiteY2" fmla="*/ 803414 h 803414"/>
              <a:gd name="connsiteX3" fmla="*/ 0 w 1512168"/>
              <a:gd name="connsiteY3" fmla="*/ 803414 h 803414"/>
              <a:gd name="connsiteX4" fmla="*/ 0 w 1512168"/>
              <a:gd name="connsiteY4" fmla="*/ 0 h 80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68" h="803414">
                <a:moveTo>
                  <a:pt x="0" y="0"/>
                </a:moveTo>
                <a:lnTo>
                  <a:pt x="675260" y="7749"/>
                </a:lnTo>
                <a:lnTo>
                  <a:pt x="1512168" y="803414"/>
                </a:lnTo>
                <a:lnTo>
                  <a:pt x="0" y="803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40000"/>
                  <a:lumOff val="60000"/>
                  <a:alpha val="69000"/>
                </a:schemeClr>
              </a:gs>
              <a:gs pos="50000">
                <a:schemeClr val="accent6">
                  <a:lumMod val="20000"/>
                  <a:lumOff val="80000"/>
                  <a:alpha val="59000"/>
                </a:schemeClr>
              </a:gs>
              <a:gs pos="100000">
                <a:schemeClr val="accent6">
                  <a:lumMod val="20000"/>
                  <a:lumOff val="80000"/>
                  <a:alpha val="31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4" name="Picture 4" descr="D:\개인용\Knock_check1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8" t="19643" r="39576" b="33661"/>
          <a:stretch/>
        </p:blipFill>
        <p:spPr bwMode="auto">
          <a:xfrm>
            <a:off x="3707904" y="3572712"/>
            <a:ext cx="186677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 bwMode="auto">
          <a:xfrm>
            <a:off x="4139952" y="4148776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214156" y="3707263"/>
            <a:ext cx="2246004" cy="4760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 bwMode="auto">
          <a:xfrm>
            <a:off x="4517994" y="4148776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78034" y="4148776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38074" y="4148776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597682" y="3707263"/>
            <a:ext cx="1862478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41041" y="3707263"/>
            <a:ext cx="1519119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264770" y="3712199"/>
            <a:ext cx="1195390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707904" y="5248324"/>
            <a:ext cx="2160932" cy="556940"/>
            <a:chOff x="682876" y="4965340"/>
            <a:chExt cx="2160932" cy="5569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 signal</a:t>
              </a:r>
              <a:endParaRPr lang="en-US" altLang="ko-KR" sz="10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Buffer switch</a:t>
              </a:r>
              <a:endParaRPr lang="en-US" altLang="ko-KR" sz="10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 bwMode="auto">
          <a:xfrm>
            <a:off x="5452048" y="3578229"/>
            <a:ext cx="200027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These are buffer switch point.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1084790" y="2532035"/>
            <a:ext cx="200027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b="1" kern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DSADC</a:t>
            </a:r>
            <a:endParaRPr lang="en-US" altLang="ko-KR" sz="900" b="1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0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concept-Double buffering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5124" name="Picture 4" descr="D:\개인용\Knock_check1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8" t="19643" r="39576" b="33661"/>
          <a:stretch/>
        </p:blipFill>
        <p:spPr bwMode="auto">
          <a:xfrm>
            <a:off x="3131840" y="3492890"/>
            <a:ext cx="4824536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 bwMode="auto">
          <a:xfrm>
            <a:off x="3365866" y="4077072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5" name="Straight Arrow Connector 24"/>
          <p:cNvCxnSpPr>
            <a:stCxn id="31" idx="2"/>
            <a:endCxn id="10" idx="0"/>
          </p:cNvCxnSpPr>
          <p:nvPr/>
        </p:nvCxnSpPr>
        <p:spPr>
          <a:xfrm flipH="1">
            <a:off x="3428873" y="3356992"/>
            <a:ext cx="1431159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707904" y="5248324"/>
            <a:ext cx="2160932" cy="556940"/>
            <a:chOff x="682876" y="4965340"/>
            <a:chExt cx="2160932" cy="5569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 signal</a:t>
              </a:r>
              <a:endParaRPr lang="en-US" altLang="ko-KR" sz="10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39652" y="5368392"/>
              <a:ext cx="13321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DMA Buffer switch</a:t>
              </a:r>
              <a:endParaRPr lang="en-US" altLang="ko-KR" sz="10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 bwMode="auto">
          <a:xfrm>
            <a:off x="3347864" y="3218493"/>
            <a:ext cx="302433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Considering Group Delay</a:t>
            </a:r>
            <a:r>
              <a:rPr lang="en-US" altLang="ko-KR" sz="900" kern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20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is ignored.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1" y="4628778"/>
            <a:ext cx="44132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8" y="2780928"/>
            <a:ext cx="45243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concept-Double buffering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337371" y="5757364"/>
            <a:ext cx="84249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DMA, Generated DATA at DSADC  is moved to destination.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 here , DMA use Double buffering functionality.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DMA destination is automatically switched from one to the other when data is filled fully.</a:t>
            </a:r>
          </a:p>
        </p:txBody>
      </p:sp>
      <p:pic>
        <p:nvPicPr>
          <p:cNvPr id="5124" name="Picture 4" descr="D:\개인용\Knock_check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8" t="19643" r="39576" b="33661"/>
          <a:stretch/>
        </p:blipFill>
        <p:spPr bwMode="auto">
          <a:xfrm>
            <a:off x="3350577" y="1539170"/>
            <a:ext cx="186677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 bwMode="auto">
          <a:xfrm>
            <a:off x="3782625" y="2115234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856829" y="1673721"/>
            <a:ext cx="2246004" cy="4760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 bwMode="auto">
          <a:xfrm>
            <a:off x="4160667" y="2115234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520707" y="2115234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880747" y="2115234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240355" y="1673721"/>
            <a:ext cx="1862478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583714" y="1673721"/>
            <a:ext cx="1519119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907443" y="1678657"/>
            <a:ext cx="1195390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41778" y="2883150"/>
            <a:ext cx="2160932" cy="556940"/>
            <a:chOff x="682876" y="4965340"/>
            <a:chExt cx="2160932" cy="5569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 bwMode="auto">
          <a:xfrm>
            <a:off x="6012160" y="1535480"/>
            <a:ext cx="3096412" cy="108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 user want to check  BUFFER NUM in ISR  to know what is filled with data, Return value is current working BUFFER NUM. So  user should  use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Opposite  NUM  BUFFER. 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But  if DMA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not working, User can use Buffer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num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directly.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en-US" altLang="ko-KR" sz="9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010667" y="2132856"/>
            <a:ext cx="126014" cy="504056"/>
          </a:xfrm>
          <a:prstGeom prst="ellipse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0" name="Straight Arrow Connector 39"/>
          <p:cNvCxnSpPr>
            <a:endCxn id="38" idx="0"/>
          </p:cNvCxnSpPr>
          <p:nvPr/>
        </p:nvCxnSpPr>
        <p:spPr>
          <a:xfrm flipH="1">
            <a:off x="5073674" y="1678657"/>
            <a:ext cx="1064259" cy="45419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concept-Data transfer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3" y="1914667"/>
            <a:ext cx="5336935" cy="287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83568" y="5009402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RROAT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0;</a:t>
            </a:r>
          </a:p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TSRz.CH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reset after each transfer. A transfer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request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required for each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3568" y="5441449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CHMODE = 1;</a:t>
            </a:r>
          </a:p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Continuous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Mode operation is selected for DMA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channel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z. </a:t>
            </a:r>
            <a:endParaRPr lang="en-US" altLang="ko-KR" sz="9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After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 transaction, bit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TSRz.HTRE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remains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set</a:t>
            </a:r>
            <a:endParaRPr lang="ko-KR" altLang="en-US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5942656" y="2489122"/>
            <a:ext cx="198022" cy="36004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1619672" y="2669142"/>
            <a:ext cx="4322984" cy="28443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3203848" y="2057074"/>
            <a:ext cx="309544" cy="1224940"/>
          </a:xfrm>
          <a:prstGeom prst="ellipse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635896" y="2057074"/>
            <a:ext cx="576064" cy="1224940"/>
          </a:xfrm>
          <a:prstGeom prst="ellipse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355976" y="2057074"/>
            <a:ext cx="504060" cy="1224940"/>
          </a:xfrm>
          <a:prstGeom prst="ellipse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6" name="Straight Arrow Connector 45"/>
          <p:cNvCxnSpPr>
            <a:endCxn id="45" idx="3"/>
          </p:cNvCxnSpPr>
          <p:nvPr/>
        </p:nvCxnSpPr>
        <p:spPr>
          <a:xfrm flipV="1">
            <a:off x="1475656" y="3102626"/>
            <a:ext cx="2954138" cy="197878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475656" y="3255026"/>
            <a:ext cx="2305508" cy="182638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475656" y="3102626"/>
            <a:ext cx="1728192" cy="197878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240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heme/theme1.xml><?xml version="1.0" encoding="utf-8"?>
<a:theme xmlns:a="http://schemas.openxmlformats.org/drawingml/2006/main" name="blank">
  <a:themeElements>
    <a:clrScheme name="Infineon-Colors">
      <a:dk1>
        <a:srgbClr val="00214A"/>
      </a:dk1>
      <a:lt1>
        <a:srgbClr val="FFFFFF"/>
      </a:lt1>
      <a:dk2>
        <a:srgbClr val="24466D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16000" marR="0" indent="-21600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Wingdings" pitchFamily="2" charset="2"/>
          <a:buChar char="n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1291</Words>
  <Application>Microsoft Office PowerPoint</Application>
  <PresentationFormat>On-screen Show (4:3)</PresentationFormat>
  <Paragraphs>267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blank</vt:lpstr>
      <vt:lpstr>Knock Detection Reference Code Specification</vt:lpstr>
      <vt:lpstr>SW concept</vt:lpstr>
      <vt:lpstr>SW Operation</vt:lpstr>
      <vt:lpstr>SW Design detail concept-Data generation</vt:lpstr>
      <vt:lpstr>SW Detail design concept-Trigger connection</vt:lpstr>
      <vt:lpstr>SW Detail design concept-Double buffering</vt:lpstr>
      <vt:lpstr>SW Detail design concept-Double buffering</vt:lpstr>
      <vt:lpstr>SW Detail design concept-Double buffering</vt:lpstr>
      <vt:lpstr>SW Detail design concept-Data transfer </vt:lpstr>
      <vt:lpstr>SW Detail design concept-Signal processing</vt:lpstr>
      <vt:lpstr>SW Detail design concept-Ignore data</vt:lpstr>
      <vt:lpstr>SW Detail design concept-ISR</vt:lpstr>
      <vt:lpstr>Dynamic view</vt:lpstr>
      <vt:lpstr>ISR Flowchart</vt:lpstr>
      <vt:lpstr>Module Interface</vt:lpstr>
      <vt:lpstr>Folder structure</vt:lpstr>
      <vt:lpstr>Test Result-Window length change</vt:lpstr>
      <vt:lpstr>Test Result-Module Enable</vt:lpstr>
      <vt:lpstr>Test Result-DSADC measurement</vt:lpstr>
      <vt:lpstr>Test Result-Data input validation</vt:lpstr>
      <vt:lpstr>Test Result-Signal processing</vt:lpstr>
      <vt:lpstr>Test Result-Not integrate data</vt:lpstr>
      <vt:lpstr>Test Result-Not integrate data</vt:lpstr>
      <vt:lpstr>Test Result-Execution time test</vt:lpstr>
      <vt:lpstr>Test Result-Gain test</vt:lpstr>
      <vt:lpstr>Test Result-Frequency test</vt:lpstr>
      <vt:lpstr>Test Result-Frequency test</vt:lpstr>
      <vt:lpstr>Test Result-Frequency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 Design detail concept-Data generation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2004-03-02T21:24:15Z</cp:lastPrinted>
  <dcterms:created xsi:type="dcterms:W3CDTF">2015-06-16T06:22:35Z</dcterms:created>
  <dcterms:modified xsi:type="dcterms:W3CDTF">2016-09-26T05:29:45Z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v.01.01.00-2013-01-22</vt:lpwstr>
  </property>
  <property fmtid="{D5CDD505-2E9C-101B-9397-08002B2CF9AE}" pid="3" name="TemplateCompany">
    <vt:lpwstr>IFX</vt:lpwstr>
  </property>
  <property fmtid="{D5CDD505-2E9C-101B-9397-08002B2CF9AE}" pid="4" name="ConfidentialityMarking">
    <vt:lpwstr>no marking</vt:lpwstr>
  </property>
  <property fmtid="{D5CDD505-2E9C-101B-9397-08002B2CF9AE}" pid="5" name="AdditionalMarking">
    <vt:lpwstr/>
  </property>
</Properties>
</file>