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b749b5a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b749b5a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b708429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b708429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708429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708429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749b5a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749b5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749b5a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749b5a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749b5a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749b5a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b749b5a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b749b5a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749b5a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749b5a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749b5a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749b5a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749b5a7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749b5a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2175" y="2968825"/>
            <a:ext cx="88332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/>
              <a:t>Team Details</a:t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Name: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Leader Name: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Problem Statement: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83250" y="928525"/>
            <a:ext cx="8772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Brief about the Idea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4400" y="940725"/>
            <a:ext cx="8697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Opportunities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different is it from any of the other existing ideas?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will it be able to solve the problem?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USP of the proposed solution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46600" y="977375"/>
            <a:ext cx="8845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List of features offered by the solution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977375"/>
            <a:ext cx="8845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 flow diagram or Use-case diagram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19900" y="940725"/>
            <a:ext cx="8612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Wireframes/Mock diagrams of the proposed solution (optional)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928525"/>
            <a:ext cx="8759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Architecture diagram of the proposed solution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07700" y="977375"/>
            <a:ext cx="8624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Technologies to be used in the solution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46600" y="977375"/>
            <a:ext cx="87843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Estimated implementation cost (optional)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