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d079b37f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d079b37f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d079b37f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d079b37f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d079b37f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d079b37f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d079b37f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d079b37f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d079b37f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d079b37f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c65ae0f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c65ae0f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c65ae0f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c65ae0f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d079b37f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d079b37f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d079b37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d079b37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d079b37f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d079b37f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d079b37f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d079b37f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d079b37f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d079b37f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d079b37f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d079b37f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d079b37f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d079b37f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22175" y="3005475"/>
            <a:ext cx="8747700" cy="18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Team Details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Team name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Team leader name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-GB" sz="1800">
                <a:solidFill>
                  <a:schemeClr val="dk1"/>
                </a:solidFill>
              </a:rPr>
              <a:t>Problem Statement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Snapshots of the prototype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Prototype Performance report/Benchmarking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Additional Details/Future Development (if any)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GitHub &amp; Demo video URL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Brief about the idea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Opportunities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How different is it from any of the other existing ideas?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How will it be able to solve the problem?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GB" sz="1800"/>
              <a:t>USP of the proposed solution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List of features offered by the solution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Process flow diagram or Use-case diagram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Wireframes/Mock diagrams of the proposed solution (optional)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Architecture diagram of the proposed solution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Technologies to be used in the solution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" y="0"/>
            <a:ext cx="914333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58825" y="1026250"/>
            <a:ext cx="86736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Estimated implementation cost (optional)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