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bee9230e4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bee9230e4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bec2e12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bec2e12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bec2e12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bec2e12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bee9230e4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bee9230e4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bee9230e4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bee9230e4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bee9230e4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bee9230e4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bee9230e4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bee9230e4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bee9230e4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bee9230e4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bee9230e4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bee9230e4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bee9230e4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bee9230e4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46600" y="2883300"/>
            <a:ext cx="8833200" cy="2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Team Details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Team Name: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Team Leader Name: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Problem Statement: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Brief about the idea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Opportunities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How different is it from any of the other existing ideas?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How will it be able to solve the problem?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USP of the proposed solution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List of features offered by the solution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Process flow diagram or Use-case diagram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Wireframes/Mock diagrams of the proposed solution (optional)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Architecture diagram of the proposed solution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Technologies to be used in the solution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Estimated implementation cost (optional)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