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9d4d41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9d4d41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9d4d41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9d4d41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9d4d41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9d4d41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9d4d41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9d4d41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ee9230e4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ee9230e4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bec2e12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bec2e12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ee9230e4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ee9230e4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Details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Team Name: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Team Leader Name: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Statement: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Snapshots of the prototype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Prototype Performance report/benchmarking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Additional Details/Future Developments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GitHub Public Repository Link &amp; Demo Video Link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Brief about the idea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Opportunities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different is it from any of the other existing ideas?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How will it be able to solve the problem?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USP of the proposed solution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List of features offered by the solution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Wireframes/Mock diagrams of the proposed solution (optional)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Architecture diagram of the proposed solution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Technologies to be used in the solution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Estimated implementation cost (optional)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