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f40d4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f40d4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4f40d41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4f40d41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4f40d41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4f40d41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959b168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959b168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959b168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959b168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959b168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959b168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959b168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959b168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959b168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959b168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4f40d41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4f40d41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1050" y="2993250"/>
            <a:ext cx="87597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Team Name: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Name of College(s)/University(s):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Team Members Details: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>
                <a:solidFill>
                  <a:schemeClr val="dk2"/>
                </a:solidFill>
              </a:rPr>
              <a:t>Team Member-1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>
                <a:solidFill>
                  <a:schemeClr val="dk2"/>
                </a:solidFill>
              </a:rPr>
              <a:t>Team Member-2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>
                <a:solidFill>
                  <a:schemeClr val="dk2"/>
                </a:solidFill>
              </a:rPr>
              <a:t>Team Member-3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>
                <a:solidFill>
                  <a:schemeClr val="dk2"/>
                </a:solidFill>
              </a:rPr>
              <a:t>Team Member-4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09950" y="806350"/>
            <a:ext cx="8894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oppins"/>
                <a:ea typeface="Poppins"/>
                <a:cs typeface="Poppins"/>
                <a:sym typeface="Poppins"/>
              </a:rPr>
              <a:t>Approach Brief (50 words)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09950" y="806350"/>
            <a:ext cx="8894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Detailed solution and Approach (250-300 words)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09950" y="818550"/>
            <a:ext cx="88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Tools and Technology Used (50 words)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34400" y="806350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Proposed architecture/user diagram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4400" y="806350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Solution Brief (Overall)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