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3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4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9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53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33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9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3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19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BD42-FF07-4AD4-936F-96DB3A2BE5CF}" type="datetimeFigureOut">
              <a:rPr kumimoji="1" lang="ja-JP" altLang="en-US" smtClean="0"/>
              <a:t>2013/9/21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D687-A311-4F72-96FC-C00D29079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1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169894" y="5661211"/>
            <a:ext cx="921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169894" y="4435288"/>
            <a:ext cx="921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169894" y="3209364"/>
            <a:ext cx="921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169894" y="1983441"/>
            <a:ext cx="921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169894" y="757517"/>
            <a:ext cx="921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68208" y="5476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4170" y="42455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/>
              <a:t>128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4170" y="30146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/>
              <a:t>256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4170" y="17836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/>
              <a:t>384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4170" y="5526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/>
              <a:t>512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398494" y="3199278"/>
            <a:ext cx="147918" cy="246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51050" y="2671015"/>
            <a:ext cx="64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rPr>
              <a:t>Initial</a:t>
            </a:r>
            <a:br>
              <a: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rPr>
              <a:t>Range</a:t>
            </a:r>
            <a:endParaRPr kumimoji="1" lang="ja-JP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02868" y="757516"/>
            <a:ext cx="147918" cy="246193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472452" y="5845877"/>
            <a:ext cx="239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69107" y="5845875"/>
            <a:ext cx="107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Reinforce</a:t>
            </a:r>
          </a:p>
          <a:p>
            <a:pPr algn="ctr"/>
            <a:r>
              <a:rPr kumimoji="1" lang="en-US" altLang="ja-JP" dirty="0" smtClean="0"/>
              <a:t>64 times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67516" y="973239"/>
            <a:ext cx="1788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&lt;Reinforce&gt;</a:t>
            </a:r>
          </a:p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r>
              <a:rPr kumimoji="1" lang="en-US" altLang="ja-JP" dirty="0" smtClean="0">
                <a:solidFill>
                  <a:srgbClr val="0070C0"/>
                </a:solidFill>
              </a:rPr>
              <a:t>4 per time</a:t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kumimoji="1" lang="en-US" altLang="ja-JP" dirty="0" smtClean="0">
                <a:solidFill>
                  <a:srgbClr val="0070C0"/>
                </a:solidFill>
              </a:rPr>
              <a:t>+256 by 64 times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V="1">
            <a:off x="1793855" y="757515"/>
            <a:ext cx="2109013" cy="24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1810677" y="3201067"/>
            <a:ext cx="2053023" cy="1249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604814" y="3271308"/>
            <a:ext cx="1788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&lt;Threshold&gt;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+</a:t>
            </a:r>
            <a:r>
              <a:rPr kumimoji="1" lang="en-US" altLang="ja-JP" dirty="0" smtClean="0">
                <a:solidFill>
                  <a:srgbClr val="FF0000"/>
                </a:solidFill>
              </a:rPr>
              <a:t>2 per time</a:t>
            </a:r>
            <a:br>
              <a:rPr kumimoji="1" lang="en-US" altLang="ja-JP" dirty="0" smtClean="0">
                <a:solidFill>
                  <a:srgbClr val="FF0000"/>
                </a:solidFill>
              </a:rPr>
            </a:br>
            <a:r>
              <a:rPr kumimoji="1" lang="en-US" altLang="ja-JP" dirty="0" smtClean="0">
                <a:solidFill>
                  <a:srgbClr val="FF0000"/>
                </a:solidFill>
              </a:rPr>
              <a:t>+128 by 64 times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 flipV="1">
            <a:off x="1777033" y="3209362"/>
            <a:ext cx="2109013" cy="2451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875539" y="3209362"/>
            <a:ext cx="136870" cy="122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4067608" y="765814"/>
            <a:ext cx="785585" cy="245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045262" y="3231306"/>
            <a:ext cx="777532" cy="1219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1827499" y="1934960"/>
            <a:ext cx="2092191" cy="250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endCxn id="41" idx="1"/>
          </p:cNvCxnSpPr>
          <p:nvPr/>
        </p:nvCxnSpPr>
        <p:spPr>
          <a:xfrm>
            <a:off x="4084430" y="1995154"/>
            <a:ext cx="791109" cy="182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右中かっこ 68"/>
          <p:cNvSpPr/>
          <p:nvPr/>
        </p:nvSpPr>
        <p:spPr>
          <a:xfrm rot="5400000">
            <a:off x="4334817" y="5306351"/>
            <a:ext cx="245642" cy="1109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876532" y="6074480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Normalize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078894" y="5017950"/>
            <a:ext cx="323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Perm 0 gets above the threshold</a:t>
            </a:r>
            <a:br>
              <a:rPr lang="en-US" altLang="ja-JP" dirty="0" smtClean="0"/>
            </a:br>
            <a:r>
              <a:rPr lang="en-US" altLang="ja-JP" dirty="0" smtClean="0"/>
              <a:t>after </a:t>
            </a:r>
            <a:r>
              <a:rPr lang="en-US" altLang="ja-JP" dirty="0" smtClean="0"/>
              <a:t>reinforcing </a:t>
            </a:r>
            <a:r>
              <a:rPr lang="en-US" altLang="ja-JP" dirty="0" smtClean="0"/>
              <a:t>64 times</a:t>
            </a:r>
            <a:endParaRPr kumimoji="1" lang="ja-JP" altLang="en-US" dirty="0"/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9897035" y="5295278"/>
            <a:ext cx="165578" cy="550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132524" y="5864746"/>
            <a:ext cx="261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Perm becomes ½ after</a:t>
            </a:r>
          </a:p>
          <a:p>
            <a:r>
              <a:rPr lang="en-US" altLang="ja-JP" dirty="0" smtClean="0"/>
              <a:t>not reinforcing it 64 times</a:t>
            </a:r>
            <a:endParaRPr kumimoji="1" lang="ja-JP" altLang="en-US" dirty="0"/>
          </a:p>
        </p:txBody>
      </p:sp>
      <p:sp>
        <p:nvSpPr>
          <p:cNvPr id="90" name="正方形/長方形 89"/>
          <p:cNvSpPr/>
          <p:nvPr/>
        </p:nvSpPr>
        <p:spPr>
          <a:xfrm>
            <a:off x="8895166" y="3185122"/>
            <a:ext cx="147918" cy="246193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/>
          <p:nvPr/>
        </p:nvCxnSpPr>
        <p:spPr>
          <a:xfrm flipV="1">
            <a:off x="6801503" y="3192909"/>
            <a:ext cx="2053023" cy="1249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6813641" y="4450416"/>
            <a:ext cx="20921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9043084" y="4452186"/>
            <a:ext cx="1024284" cy="7129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0015413" y="5078433"/>
            <a:ext cx="148188" cy="1498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0183607" y="4436900"/>
            <a:ext cx="136870" cy="122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/>
          <p:nvPr/>
        </p:nvCxnSpPr>
        <p:spPr>
          <a:xfrm>
            <a:off x="9045772" y="3178826"/>
            <a:ext cx="1087599" cy="124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6781918" y="3231306"/>
            <a:ext cx="20921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9132524" y="3217445"/>
            <a:ext cx="1014294" cy="11638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円/楕円 98"/>
          <p:cNvSpPr/>
          <p:nvPr/>
        </p:nvSpPr>
        <p:spPr>
          <a:xfrm>
            <a:off x="10158969" y="4348529"/>
            <a:ext cx="148188" cy="1498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6592376" y="3217145"/>
            <a:ext cx="147918" cy="246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4657216" y="4494419"/>
            <a:ext cx="165578" cy="550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1793855" y="127869"/>
            <a:ext cx="350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When a synapse is being reinforced</a:t>
            </a:r>
            <a:endParaRPr kumimoji="1" lang="ja-JP" altLang="en-US" u="sng" dirty="0"/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6609022" y="5807339"/>
            <a:ext cx="239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7127232" y="5807337"/>
            <a:ext cx="1428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Not reinforce</a:t>
            </a:r>
          </a:p>
          <a:p>
            <a:pPr algn="ctr"/>
            <a:r>
              <a:rPr kumimoji="1" lang="en-US" altLang="ja-JP" dirty="0" smtClean="0"/>
              <a:t>64 times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77583" y="130456"/>
            <a:ext cx="387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When a synapse is not being reinforced</a:t>
            </a:r>
            <a:endParaRPr kumimoji="1" lang="ja-JP" altLang="en-US" u="sng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7337" y="175051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Perm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526829" y="1162531"/>
            <a:ext cx="176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&lt;Normalize&gt;</a:t>
            </a:r>
          </a:p>
          <a:p>
            <a:r>
              <a:rPr kumimoji="1" lang="en-US" altLang="ja-JP" dirty="0" smtClean="0"/>
              <a:t>Divide Perm by 2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45434" y="2674023"/>
            <a:ext cx="64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rPr>
              <a:t>Initial</a:t>
            </a:r>
            <a:br>
              <a: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rPr>
              <a:t>Range</a:t>
            </a:r>
            <a:endParaRPr kumimoji="1" lang="ja-JP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4694191" y="4343335"/>
            <a:ext cx="148188" cy="14984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4067551" y="3227674"/>
            <a:ext cx="785585" cy="1184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9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h1suzuki</dc:creator>
  <cp:lastModifiedBy>h1suzuki</cp:lastModifiedBy>
  <cp:revision>6</cp:revision>
  <dcterms:created xsi:type="dcterms:W3CDTF">2013-09-21T01:49:33Z</dcterms:created>
  <dcterms:modified xsi:type="dcterms:W3CDTF">2013-09-21T02:23:46Z</dcterms:modified>
</cp:coreProperties>
</file>