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09DBF-BB23-455A-BE7D-A8CF62B78644}" v="262" dt="2023-03-24T19:44:3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A5209-DAE6-4B14-9EF6-69778286A5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799BB-EDD8-4D9B-957E-2F62C99EA9A9}">
      <dgm:prSet/>
      <dgm:spPr/>
      <dgm:t>
        <a:bodyPr/>
        <a:lstStyle/>
        <a:p>
          <a:pPr rtl="0"/>
          <a:r>
            <a:rPr lang="en-US" dirty="0"/>
            <a:t>Instagram clone website is a social media platform that is designed to look and function like Instagram.</a:t>
          </a:r>
          <a:r>
            <a:rPr lang="en-US" dirty="0">
              <a:latin typeface="Avenir Next LT Pro"/>
            </a:rPr>
            <a:t> </a:t>
          </a:r>
          <a:endParaRPr lang="en-US" dirty="0"/>
        </a:p>
      </dgm:t>
    </dgm:pt>
    <dgm:pt modelId="{0C279319-A114-4F1C-8DA7-0A099CDD99EE}" type="parTrans" cxnId="{A1B83BDC-3DA3-48DA-8829-1D03602274F3}">
      <dgm:prSet/>
      <dgm:spPr/>
      <dgm:t>
        <a:bodyPr/>
        <a:lstStyle/>
        <a:p>
          <a:endParaRPr lang="en-US"/>
        </a:p>
      </dgm:t>
    </dgm:pt>
    <dgm:pt modelId="{E45560D5-B9A7-4BCB-96E4-0DEE90176471}" type="sibTrans" cxnId="{A1B83BDC-3DA3-48DA-8829-1D03602274F3}">
      <dgm:prSet/>
      <dgm:spPr/>
      <dgm:t>
        <a:bodyPr/>
        <a:lstStyle/>
        <a:p>
          <a:endParaRPr lang="en-US"/>
        </a:p>
      </dgm:t>
    </dgm:pt>
    <dgm:pt modelId="{1BFBA2A6-4554-47C6-BF04-BF5509895D06}">
      <dgm:prSet/>
      <dgm:spPr/>
      <dgm:t>
        <a:bodyPr/>
        <a:lstStyle/>
        <a:p>
          <a:pPr rtl="0"/>
          <a:r>
            <a:rPr lang="en-US" dirty="0"/>
            <a:t>We created an Instagram clone website that looks and feels like the real thing.</a:t>
          </a:r>
          <a:r>
            <a:rPr lang="en-US" dirty="0">
              <a:latin typeface="Avenir Next LT Pro"/>
            </a:rPr>
            <a:t> </a:t>
          </a:r>
        </a:p>
      </dgm:t>
    </dgm:pt>
    <dgm:pt modelId="{7D9519E6-1B34-4CDD-8C71-795F8360718A}" type="parTrans" cxnId="{6C24F71C-203D-42B1-AD68-B8417CEE912B}">
      <dgm:prSet/>
      <dgm:spPr/>
      <dgm:t>
        <a:bodyPr/>
        <a:lstStyle/>
        <a:p>
          <a:endParaRPr lang="en-US"/>
        </a:p>
      </dgm:t>
    </dgm:pt>
    <dgm:pt modelId="{2EF68918-B818-46D2-9160-3A02B4222F1C}" type="sibTrans" cxnId="{6C24F71C-203D-42B1-AD68-B8417CEE912B}">
      <dgm:prSet/>
      <dgm:spPr/>
      <dgm:t>
        <a:bodyPr/>
        <a:lstStyle/>
        <a:p>
          <a:endParaRPr lang="en-US"/>
        </a:p>
      </dgm:t>
    </dgm:pt>
    <dgm:pt modelId="{899DDBD9-296F-414B-A1FE-FEDA09DC4915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Also how new posts and Stories are loaded.</a:t>
          </a:r>
        </a:p>
      </dgm:t>
    </dgm:pt>
    <dgm:pt modelId="{2A2F1829-E966-4802-9968-E01A19B934BE}" type="parTrans" cxnId="{52C1A953-DD20-4830-9704-24D69083D163}">
      <dgm:prSet/>
      <dgm:spPr/>
    </dgm:pt>
    <dgm:pt modelId="{0AB23858-4464-4B21-A56E-AB700D43E6A4}" type="sibTrans" cxnId="{52C1A953-DD20-4830-9704-24D69083D163}">
      <dgm:prSet/>
      <dgm:spPr/>
      <dgm:t>
        <a:bodyPr/>
        <a:lstStyle/>
        <a:p>
          <a:endParaRPr lang="en-US"/>
        </a:p>
      </dgm:t>
    </dgm:pt>
    <dgm:pt modelId="{C77CAEAF-FB00-4D4B-91A0-A42CE9B63F92}" type="pres">
      <dgm:prSet presAssocID="{155A5209-DAE6-4B14-9EF6-69778286A5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8E2CCA-F380-9C40-88E4-D95CFA6326A9}" type="pres">
      <dgm:prSet presAssocID="{5E0799BB-EDD8-4D9B-957E-2F62C99EA9A9}" presName="hierRoot1" presStyleCnt="0"/>
      <dgm:spPr/>
    </dgm:pt>
    <dgm:pt modelId="{91703B9E-78C6-4741-894C-68DC8DD08715}" type="pres">
      <dgm:prSet presAssocID="{5E0799BB-EDD8-4D9B-957E-2F62C99EA9A9}" presName="composite" presStyleCnt="0"/>
      <dgm:spPr/>
    </dgm:pt>
    <dgm:pt modelId="{776DD73D-7D9C-E141-B236-652168DE06DD}" type="pres">
      <dgm:prSet presAssocID="{5E0799BB-EDD8-4D9B-957E-2F62C99EA9A9}" presName="background" presStyleLbl="node0" presStyleIdx="0" presStyleCnt="3"/>
      <dgm:spPr/>
    </dgm:pt>
    <dgm:pt modelId="{7DADFA76-2503-F74F-B33B-AB15BD466637}" type="pres">
      <dgm:prSet presAssocID="{5E0799BB-EDD8-4D9B-957E-2F62C99EA9A9}" presName="text" presStyleLbl="fgAcc0" presStyleIdx="0" presStyleCnt="3">
        <dgm:presLayoutVars>
          <dgm:chPref val="3"/>
        </dgm:presLayoutVars>
      </dgm:prSet>
      <dgm:spPr/>
    </dgm:pt>
    <dgm:pt modelId="{76ABAE6E-D5DF-1E48-99F0-46A0903471B8}" type="pres">
      <dgm:prSet presAssocID="{5E0799BB-EDD8-4D9B-957E-2F62C99EA9A9}" presName="hierChild2" presStyleCnt="0"/>
      <dgm:spPr/>
    </dgm:pt>
    <dgm:pt modelId="{791FDEFA-74FD-564C-A070-070328623967}" type="pres">
      <dgm:prSet presAssocID="{1BFBA2A6-4554-47C6-BF04-BF5509895D06}" presName="hierRoot1" presStyleCnt="0"/>
      <dgm:spPr/>
    </dgm:pt>
    <dgm:pt modelId="{5313A320-9739-0642-9548-B68C225F10FE}" type="pres">
      <dgm:prSet presAssocID="{1BFBA2A6-4554-47C6-BF04-BF5509895D06}" presName="composite" presStyleCnt="0"/>
      <dgm:spPr/>
    </dgm:pt>
    <dgm:pt modelId="{813293B4-42FA-F046-99D8-234BFEFA5149}" type="pres">
      <dgm:prSet presAssocID="{1BFBA2A6-4554-47C6-BF04-BF5509895D06}" presName="background" presStyleLbl="node0" presStyleIdx="1" presStyleCnt="3"/>
      <dgm:spPr/>
    </dgm:pt>
    <dgm:pt modelId="{5EF11204-258B-1C4D-8B0E-3CA574E4D931}" type="pres">
      <dgm:prSet presAssocID="{1BFBA2A6-4554-47C6-BF04-BF5509895D06}" presName="text" presStyleLbl="fgAcc0" presStyleIdx="1" presStyleCnt="3">
        <dgm:presLayoutVars>
          <dgm:chPref val="3"/>
        </dgm:presLayoutVars>
      </dgm:prSet>
      <dgm:spPr/>
    </dgm:pt>
    <dgm:pt modelId="{B17863DF-70BA-114D-91B2-4381BEC860E7}" type="pres">
      <dgm:prSet presAssocID="{1BFBA2A6-4554-47C6-BF04-BF5509895D06}" presName="hierChild2" presStyleCnt="0"/>
      <dgm:spPr/>
    </dgm:pt>
    <dgm:pt modelId="{408D54B3-7834-4F60-86A3-5A60F7A1F0CD}" type="pres">
      <dgm:prSet presAssocID="{899DDBD9-296F-414B-A1FE-FEDA09DC4915}" presName="hierRoot1" presStyleCnt="0"/>
      <dgm:spPr/>
    </dgm:pt>
    <dgm:pt modelId="{20C53CE9-981F-4F3F-B48B-C531ABD2FD75}" type="pres">
      <dgm:prSet presAssocID="{899DDBD9-296F-414B-A1FE-FEDA09DC4915}" presName="composite" presStyleCnt="0"/>
      <dgm:spPr/>
    </dgm:pt>
    <dgm:pt modelId="{0CC4593B-2ECC-4397-B9E2-73BABF0FC597}" type="pres">
      <dgm:prSet presAssocID="{899DDBD9-296F-414B-A1FE-FEDA09DC4915}" presName="background" presStyleLbl="node0" presStyleIdx="2" presStyleCnt="3"/>
      <dgm:spPr/>
    </dgm:pt>
    <dgm:pt modelId="{DFA613E2-10F6-4A5E-BFB6-E808918B7950}" type="pres">
      <dgm:prSet presAssocID="{899DDBD9-296F-414B-A1FE-FEDA09DC4915}" presName="text" presStyleLbl="fgAcc0" presStyleIdx="2" presStyleCnt="3">
        <dgm:presLayoutVars>
          <dgm:chPref val="3"/>
        </dgm:presLayoutVars>
      </dgm:prSet>
      <dgm:spPr/>
    </dgm:pt>
    <dgm:pt modelId="{6F6CDDE2-DBF9-4F45-B229-EE59DF2E0BC1}" type="pres">
      <dgm:prSet presAssocID="{899DDBD9-296F-414B-A1FE-FEDA09DC4915}" presName="hierChild2" presStyleCnt="0"/>
      <dgm:spPr/>
    </dgm:pt>
  </dgm:ptLst>
  <dgm:cxnLst>
    <dgm:cxn modelId="{6C24F71C-203D-42B1-AD68-B8417CEE912B}" srcId="{155A5209-DAE6-4B14-9EF6-69778286A5D7}" destId="{1BFBA2A6-4554-47C6-BF04-BF5509895D06}" srcOrd="1" destOrd="0" parTransId="{7D9519E6-1B34-4CDD-8C71-795F8360718A}" sibTransId="{2EF68918-B818-46D2-9160-3A02B4222F1C}"/>
    <dgm:cxn modelId="{52C1A953-DD20-4830-9704-24D69083D163}" srcId="{155A5209-DAE6-4B14-9EF6-69778286A5D7}" destId="{899DDBD9-296F-414B-A1FE-FEDA09DC4915}" srcOrd="2" destOrd="0" parTransId="{2A2F1829-E966-4802-9968-E01A19B934BE}" sibTransId="{0AB23858-4464-4B21-A56E-AB700D43E6A4}"/>
    <dgm:cxn modelId="{1F749878-2A8F-4C84-8183-8798AC7267AA}" type="presOf" srcId="{5E0799BB-EDD8-4D9B-957E-2F62C99EA9A9}" destId="{7DADFA76-2503-F74F-B33B-AB15BD466637}" srcOrd="0" destOrd="0" presId="urn:microsoft.com/office/officeart/2005/8/layout/hierarchy1"/>
    <dgm:cxn modelId="{9F8C438D-875F-4085-9E5C-0BA46243B003}" type="presOf" srcId="{1BFBA2A6-4554-47C6-BF04-BF5509895D06}" destId="{5EF11204-258B-1C4D-8B0E-3CA574E4D931}" srcOrd="0" destOrd="0" presId="urn:microsoft.com/office/officeart/2005/8/layout/hierarchy1"/>
    <dgm:cxn modelId="{A1B83BDC-3DA3-48DA-8829-1D03602274F3}" srcId="{155A5209-DAE6-4B14-9EF6-69778286A5D7}" destId="{5E0799BB-EDD8-4D9B-957E-2F62C99EA9A9}" srcOrd="0" destOrd="0" parTransId="{0C279319-A114-4F1C-8DA7-0A099CDD99EE}" sibTransId="{E45560D5-B9A7-4BCB-96E4-0DEE90176471}"/>
    <dgm:cxn modelId="{3B4145DC-089B-41D3-8CAB-2073C9981B05}" type="presOf" srcId="{155A5209-DAE6-4B14-9EF6-69778286A5D7}" destId="{C77CAEAF-FB00-4D4B-91A0-A42CE9B63F92}" srcOrd="0" destOrd="0" presId="urn:microsoft.com/office/officeart/2005/8/layout/hierarchy1"/>
    <dgm:cxn modelId="{BC9659E2-E1AE-4798-BB19-1A1887FD2DF5}" type="presOf" srcId="{899DDBD9-296F-414B-A1FE-FEDA09DC4915}" destId="{DFA613E2-10F6-4A5E-BFB6-E808918B7950}" srcOrd="0" destOrd="0" presId="urn:microsoft.com/office/officeart/2005/8/layout/hierarchy1"/>
    <dgm:cxn modelId="{D3EE5127-5978-4D94-A633-235B554541D0}" type="presParOf" srcId="{C77CAEAF-FB00-4D4B-91A0-A42CE9B63F92}" destId="{628E2CCA-F380-9C40-88E4-D95CFA6326A9}" srcOrd="0" destOrd="0" presId="urn:microsoft.com/office/officeart/2005/8/layout/hierarchy1"/>
    <dgm:cxn modelId="{EA749614-5B9A-4CA6-B668-4512144BCE4C}" type="presParOf" srcId="{628E2CCA-F380-9C40-88E4-D95CFA6326A9}" destId="{91703B9E-78C6-4741-894C-68DC8DD08715}" srcOrd="0" destOrd="0" presId="urn:microsoft.com/office/officeart/2005/8/layout/hierarchy1"/>
    <dgm:cxn modelId="{B608509C-60BC-406B-97F2-79B66B479751}" type="presParOf" srcId="{91703B9E-78C6-4741-894C-68DC8DD08715}" destId="{776DD73D-7D9C-E141-B236-652168DE06DD}" srcOrd="0" destOrd="0" presId="urn:microsoft.com/office/officeart/2005/8/layout/hierarchy1"/>
    <dgm:cxn modelId="{8A7EB21C-2D7D-449E-938D-AC7E45171D97}" type="presParOf" srcId="{91703B9E-78C6-4741-894C-68DC8DD08715}" destId="{7DADFA76-2503-F74F-B33B-AB15BD466637}" srcOrd="1" destOrd="0" presId="urn:microsoft.com/office/officeart/2005/8/layout/hierarchy1"/>
    <dgm:cxn modelId="{4F519B49-68A9-4AB8-B042-D0B557721B9A}" type="presParOf" srcId="{628E2CCA-F380-9C40-88E4-D95CFA6326A9}" destId="{76ABAE6E-D5DF-1E48-99F0-46A0903471B8}" srcOrd="1" destOrd="0" presId="urn:microsoft.com/office/officeart/2005/8/layout/hierarchy1"/>
    <dgm:cxn modelId="{F4FF4D39-CB9B-41F7-887D-544D3576CA33}" type="presParOf" srcId="{C77CAEAF-FB00-4D4B-91A0-A42CE9B63F92}" destId="{791FDEFA-74FD-564C-A070-070328623967}" srcOrd="1" destOrd="0" presId="urn:microsoft.com/office/officeart/2005/8/layout/hierarchy1"/>
    <dgm:cxn modelId="{30588ED4-452E-439F-BEFA-B475B862C169}" type="presParOf" srcId="{791FDEFA-74FD-564C-A070-070328623967}" destId="{5313A320-9739-0642-9548-B68C225F10FE}" srcOrd="0" destOrd="0" presId="urn:microsoft.com/office/officeart/2005/8/layout/hierarchy1"/>
    <dgm:cxn modelId="{C328545C-F719-4847-BE54-99A83A20D60A}" type="presParOf" srcId="{5313A320-9739-0642-9548-B68C225F10FE}" destId="{813293B4-42FA-F046-99D8-234BFEFA5149}" srcOrd="0" destOrd="0" presId="urn:microsoft.com/office/officeart/2005/8/layout/hierarchy1"/>
    <dgm:cxn modelId="{4A64D100-4AFE-44AF-B7DF-E8BD76032F57}" type="presParOf" srcId="{5313A320-9739-0642-9548-B68C225F10FE}" destId="{5EF11204-258B-1C4D-8B0E-3CA574E4D931}" srcOrd="1" destOrd="0" presId="urn:microsoft.com/office/officeart/2005/8/layout/hierarchy1"/>
    <dgm:cxn modelId="{DC99241A-75DC-474E-B123-36E89B6C9223}" type="presParOf" srcId="{791FDEFA-74FD-564C-A070-070328623967}" destId="{B17863DF-70BA-114D-91B2-4381BEC860E7}" srcOrd="1" destOrd="0" presId="urn:microsoft.com/office/officeart/2005/8/layout/hierarchy1"/>
    <dgm:cxn modelId="{7E439C2F-70FF-4BA1-A883-ED31A7A4F466}" type="presParOf" srcId="{C77CAEAF-FB00-4D4B-91A0-A42CE9B63F92}" destId="{408D54B3-7834-4F60-86A3-5A60F7A1F0CD}" srcOrd="2" destOrd="0" presId="urn:microsoft.com/office/officeart/2005/8/layout/hierarchy1"/>
    <dgm:cxn modelId="{BCABB6E5-7919-480A-B3A2-E0FEE51FA8F1}" type="presParOf" srcId="{408D54B3-7834-4F60-86A3-5A60F7A1F0CD}" destId="{20C53CE9-981F-4F3F-B48B-C531ABD2FD75}" srcOrd="0" destOrd="0" presId="urn:microsoft.com/office/officeart/2005/8/layout/hierarchy1"/>
    <dgm:cxn modelId="{7785DE41-4034-4C53-8047-2BAAAE710A3A}" type="presParOf" srcId="{20C53CE9-981F-4F3F-B48B-C531ABD2FD75}" destId="{0CC4593B-2ECC-4397-B9E2-73BABF0FC597}" srcOrd="0" destOrd="0" presId="urn:microsoft.com/office/officeart/2005/8/layout/hierarchy1"/>
    <dgm:cxn modelId="{732AFAAE-00F2-4439-B657-36AFCE42AB94}" type="presParOf" srcId="{20C53CE9-981F-4F3F-B48B-C531ABD2FD75}" destId="{DFA613E2-10F6-4A5E-BFB6-E808918B7950}" srcOrd="1" destOrd="0" presId="urn:microsoft.com/office/officeart/2005/8/layout/hierarchy1"/>
    <dgm:cxn modelId="{552D716A-A727-4993-B5DE-A4575009EF0D}" type="presParOf" srcId="{408D54B3-7834-4F60-86A3-5A60F7A1F0CD}" destId="{6F6CDDE2-DBF9-4F45-B229-EE59DF2E0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0C8A3-DF83-4403-AEC9-E09B1FB913E9}" type="doc">
      <dgm:prSet loTypeId="urn:microsoft.com/office/officeart/2005/8/layout/orgChart1" loCatId="hierarchy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3F7EBDE-585D-49F5-BFCE-00CBB11D47E2}">
      <dgm:prSet/>
      <dgm:spPr/>
      <dgm:t>
        <a:bodyPr/>
        <a:lstStyle/>
        <a:p>
          <a:r>
            <a:rPr lang="en-US" dirty="0"/>
            <a:t>Profile page with profile picture, bio, and posts</a:t>
          </a:r>
        </a:p>
      </dgm:t>
    </dgm:pt>
    <dgm:pt modelId="{A827F5C4-2CBF-4EAE-B64A-2E73630BE444}" type="parTrans" cxnId="{0108F5A0-CC3E-4459-9A92-5E0C178EB916}">
      <dgm:prSet/>
      <dgm:spPr/>
      <dgm:t>
        <a:bodyPr/>
        <a:lstStyle/>
        <a:p>
          <a:endParaRPr lang="en-US"/>
        </a:p>
      </dgm:t>
    </dgm:pt>
    <dgm:pt modelId="{78D67D65-50FA-4335-871D-A0029C0FC5D8}" type="sibTrans" cxnId="{0108F5A0-CC3E-4459-9A92-5E0C178EB916}">
      <dgm:prSet/>
      <dgm:spPr/>
      <dgm:t>
        <a:bodyPr/>
        <a:lstStyle/>
        <a:p>
          <a:endParaRPr lang="en-US"/>
        </a:p>
      </dgm:t>
    </dgm:pt>
    <dgm:pt modelId="{4E379D63-3E24-4506-AD8D-A20E01FB3386}">
      <dgm:prSet/>
      <dgm:spPr/>
      <dgm:t>
        <a:bodyPr/>
        <a:lstStyle/>
        <a:p>
          <a:pPr rtl="0"/>
          <a:r>
            <a:rPr lang="en-US" dirty="0"/>
            <a:t>Main page</a:t>
          </a:r>
          <a:r>
            <a:rPr lang="en-US" dirty="0">
              <a:latin typeface="Avenir Next LT Pro"/>
            </a:rPr>
            <a:t> </a:t>
          </a:r>
          <a:endParaRPr lang="en-US" dirty="0"/>
        </a:p>
      </dgm:t>
    </dgm:pt>
    <dgm:pt modelId="{8CC1EAFF-4EF2-4CA5-A82C-A74044B1E7F5}" type="parTrans" cxnId="{057C4709-F103-468C-A9DA-61A18A3F4869}">
      <dgm:prSet/>
      <dgm:spPr/>
      <dgm:t>
        <a:bodyPr/>
        <a:lstStyle/>
        <a:p>
          <a:endParaRPr lang="en-US"/>
        </a:p>
      </dgm:t>
    </dgm:pt>
    <dgm:pt modelId="{1D10DDDA-4773-4FCE-B0E9-F0CB8D86FBA4}" type="sibTrans" cxnId="{057C4709-F103-468C-A9DA-61A18A3F4869}">
      <dgm:prSet/>
      <dgm:spPr/>
      <dgm:t>
        <a:bodyPr/>
        <a:lstStyle/>
        <a:p>
          <a:endParaRPr lang="en-US"/>
        </a:p>
      </dgm:t>
    </dgm:pt>
    <dgm:pt modelId="{BCDE0AA2-81C8-40AA-99B1-0F63EDA03BCD}">
      <dgm:prSet/>
      <dgm:spPr/>
      <dgm:t>
        <a:bodyPr/>
        <a:lstStyle/>
        <a:p>
          <a:r>
            <a:rPr lang="en-US" dirty="0"/>
            <a:t>Stories</a:t>
          </a:r>
        </a:p>
      </dgm:t>
    </dgm:pt>
    <dgm:pt modelId="{6D0A5F2C-C682-4A6C-879C-7131E9170C06}" type="parTrans" cxnId="{A7798671-233A-4511-B25C-243209DBC944}">
      <dgm:prSet/>
      <dgm:spPr/>
      <dgm:t>
        <a:bodyPr/>
        <a:lstStyle/>
        <a:p>
          <a:endParaRPr lang="en-US"/>
        </a:p>
      </dgm:t>
    </dgm:pt>
    <dgm:pt modelId="{35026D59-019E-4C8F-B3E6-D467EFD46072}" type="sibTrans" cxnId="{A7798671-233A-4511-B25C-243209DBC944}">
      <dgm:prSet/>
      <dgm:spPr/>
      <dgm:t>
        <a:bodyPr/>
        <a:lstStyle/>
        <a:p>
          <a:endParaRPr lang="en-US"/>
        </a:p>
      </dgm:t>
    </dgm:pt>
    <dgm:pt modelId="{5070A477-8D3E-478C-B771-C0C4D4048809}">
      <dgm:prSet/>
      <dgm:spPr/>
      <dgm:t>
        <a:bodyPr/>
        <a:lstStyle/>
        <a:p>
          <a:r>
            <a:rPr lang="en-US" dirty="0"/>
            <a:t>Navigation Menu</a:t>
          </a:r>
        </a:p>
      </dgm:t>
    </dgm:pt>
    <dgm:pt modelId="{BFED2456-1765-45CC-8DCC-BFB834A88EA3}" type="parTrans" cxnId="{8E2D8856-3EAC-4F36-86E3-779F6DBBE0A8}">
      <dgm:prSet/>
      <dgm:spPr/>
      <dgm:t>
        <a:bodyPr/>
        <a:lstStyle/>
        <a:p>
          <a:endParaRPr lang="en-US"/>
        </a:p>
      </dgm:t>
    </dgm:pt>
    <dgm:pt modelId="{74BA5C5D-CD69-45EA-A39A-A0A0C21D43C4}" type="sibTrans" cxnId="{8E2D8856-3EAC-4F36-86E3-779F6DBBE0A8}">
      <dgm:prSet/>
      <dgm:spPr/>
      <dgm:t>
        <a:bodyPr/>
        <a:lstStyle/>
        <a:p>
          <a:endParaRPr lang="en-US"/>
        </a:p>
      </dgm:t>
    </dgm:pt>
    <dgm:pt modelId="{E8136DC2-8329-4562-90A4-8E3B01F2E7FB}">
      <dgm:prSet/>
      <dgm:spPr/>
      <dgm:t>
        <a:bodyPr/>
        <a:lstStyle/>
        <a:p>
          <a:r>
            <a:rPr lang="en-US" dirty="0"/>
            <a:t>Posts</a:t>
          </a:r>
        </a:p>
      </dgm:t>
    </dgm:pt>
    <dgm:pt modelId="{53B885CE-5E9A-4C37-8721-0D85E82CF9B8}" type="parTrans" cxnId="{3400D69D-818E-44D9-91AE-18D6D36EF063}">
      <dgm:prSet/>
      <dgm:spPr/>
      <dgm:t>
        <a:bodyPr/>
        <a:lstStyle/>
        <a:p>
          <a:endParaRPr lang="en-US"/>
        </a:p>
      </dgm:t>
    </dgm:pt>
    <dgm:pt modelId="{9A614B52-AE5E-4C43-A85B-1BBBBCB628AD}" type="sibTrans" cxnId="{3400D69D-818E-44D9-91AE-18D6D36EF063}">
      <dgm:prSet/>
      <dgm:spPr/>
      <dgm:t>
        <a:bodyPr/>
        <a:lstStyle/>
        <a:p>
          <a:endParaRPr lang="en-US"/>
        </a:p>
      </dgm:t>
    </dgm:pt>
    <dgm:pt modelId="{55082CF5-F160-4076-BAB2-B19D6BAD04F3}">
      <dgm:prSet/>
      <dgm:spPr/>
      <dgm:t>
        <a:bodyPr/>
        <a:lstStyle/>
        <a:p>
          <a:r>
            <a:rPr lang="en-US" dirty="0"/>
            <a:t>Post By, post time</a:t>
          </a:r>
        </a:p>
      </dgm:t>
    </dgm:pt>
    <dgm:pt modelId="{7A65F20E-6C0B-4889-AC4F-442AF101E227}" type="parTrans" cxnId="{0BA0EB0B-B7D9-4416-B3FF-6AA9AE623D19}">
      <dgm:prSet/>
      <dgm:spPr/>
      <dgm:t>
        <a:bodyPr/>
        <a:lstStyle/>
        <a:p>
          <a:endParaRPr lang="en-US"/>
        </a:p>
      </dgm:t>
    </dgm:pt>
    <dgm:pt modelId="{9DD0DD9F-531F-4047-A537-9B3B6CF9EB26}" type="sibTrans" cxnId="{0BA0EB0B-B7D9-4416-B3FF-6AA9AE623D19}">
      <dgm:prSet/>
      <dgm:spPr/>
      <dgm:t>
        <a:bodyPr/>
        <a:lstStyle/>
        <a:p>
          <a:endParaRPr lang="en-US"/>
        </a:p>
      </dgm:t>
    </dgm:pt>
    <dgm:pt modelId="{EFDD04D8-9D2C-46EE-B551-D4B1CA6E5F87}">
      <dgm:prSet/>
      <dgm:spPr/>
      <dgm:t>
        <a:bodyPr/>
        <a:lstStyle/>
        <a:p>
          <a:r>
            <a:rPr lang="en-US" dirty="0"/>
            <a:t>Post Media</a:t>
          </a:r>
        </a:p>
      </dgm:t>
    </dgm:pt>
    <dgm:pt modelId="{EF3E8EED-CB77-4051-831E-3D36ED78E98E}" type="parTrans" cxnId="{F06B15A9-BB61-4C2A-BFE7-5BDBE9658354}">
      <dgm:prSet/>
      <dgm:spPr/>
      <dgm:t>
        <a:bodyPr/>
        <a:lstStyle/>
        <a:p>
          <a:endParaRPr lang="en-US"/>
        </a:p>
      </dgm:t>
    </dgm:pt>
    <dgm:pt modelId="{E1A44FE9-742E-46D7-BDFE-E84E02F3A596}" type="sibTrans" cxnId="{F06B15A9-BB61-4C2A-BFE7-5BDBE9658354}">
      <dgm:prSet/>
      <dgm:spPr/>
      <dgm:t>
        <a:bodyPr/>
        <a:lstStyle/>
        <a:p>
          <a:endParaRPr lang="en-US"/>
        </a:p>
      </dgm:t>
    </dgm:pt>
    <dgm:pt modelId="{21E90827-D659-444F-AF8F-A0CEA70ED1B1}">
      <dgm:prSet/>
      <dgm:spPr/>
      <dgm:t>
        <a:bodyPr/>
        <a:lstStyle/>
        <a:p>
          <a:r>
            <a:rPr lang="en-US" dirty="0"/>
            <a:t>Like, Comments and Shares</a:t>
          </a:r>
        </a:p>
      </dgm:t>
    </dgm:pt>
    <dgm:pt modelId="{857DF4EA-F47D-4655-A38E-E68D794F5081}" type="parTrans" cxnId="{414CC13B-4A3D-48CC-A620-DA4BAA2852B5}">
      <dgm:prSet/>
      <dgm:spPr/>
      <dgm:t>
        <a:bodyPr/>
        <a:lstStyle/>
        <a:p>
          <a:endParaRPr lang="en-US"/>
        </a:p>
      </dgm:t>
    </dgm:pt>
    <dgm:pt modelId="{A41B41EF-3D42-40F2-8DF4-C4537E2CD25B}" type="sibTrans" cxnId="{414CC13B-4A3D-48CC-A620-DA4BAA2852B5}">
      <dgm:prSet/>
      <dgm:spPr/>
      <dgm:t>
        <a:bodyPr/>
        <a:lstStyle/>
        <a:p>
          <a:endParaRPr lang="en-US"/>
        </a:p>
      </dgm:t>
    </dgm:pt>
    <dgm:pt modelId="{4B9F4C51-CF4C-4083-9347-1243701EE1CC}">
      <dgm:prSet/>
      <dgm:spPr/>
      <dgm:t>
        <a:bodyPr/>
        <a:lstStyle/>
        <a:p>
          <a:r>
            <a:rPr lang="en-US" dirty="0"/>
            <a:t>Suggestion Box</a:t>
          </a:r>
        </a:p>
      </dgm:t>
    </dgm:pt>
    <dgm:pt modelId="{8ABBDEF9-242E-4CB9-81CB-FF720789D3EC}" type="parTrans" cxnId="{A48E0758-06EE-435B-9156-2F94AA844B53}">
      <dgm:prSet/>
      <dgm:spPr/>
      <dgm:t>
        <a:bodyPr/>
        <a:lstStyle/>
        <a:p>
          <a:endParaRPr lang="en-US"/>
        </a:p>
      </dgm:t>
    </dgm:pt>
    <dgm:pt modelId="{88710794-6ECD-423A-B80C-76C63B4E126A}" type="sibTrans" cxnId="{A48E0758-06EE-435B-9156-2F94AA844B53}">
      <dgm:prSet/>
      <dgm:spPr/>
      <dgm:t>
        <a:bodyPr/>
        <a:lstStyle/>
        <a:p>
          <a:endParaRPr lang="en-US"/>
        </a:p>
      </dgm:t>
    </dgm:pt>
    <dgm:pt modelId="{70544415-6851-430F-AF13-F04060E4CB37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My Story</a:t>
          </a:r>
        </a:p>
      </dgm:t>
    </dgm:pt>
    <dgm:pt modelId="{61CA79D1-D64C-45CE-858D-E5DD063E8FD1}" type="parTrans" cxnId="{5A509502-32E4-4DDB-A713-DFF4DE539FC1}">
      <dgm:prSet/>
      <dgm:spPr/>
    </dgm:pt>
    <dgm:pt modelId="{0A135DCB-3565-4F7B-A709-E7A32C8F74DE}" type="sibTrans" cxnId="{5A509502-32E4-4DDB-A713-DFF4DE539FC1}">
      <dgm:prSet/>
      <dgm:spPr/>
    </dgm:pt>
    <dgm:pt modelId="{132098AC-A167-42F1-86F9-FF770EE5082E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Other Stories</a:t>
          </a:r>
        </a:p>
      </dgm:t>
    </dgm:pt>
    <dgm:pt modelId="{4D4A080B-FF23-482F-A1DF-86E11D96C79C}" type="parTrans" cxnId="{8F0F590B-438F-47F8-BE7F-165D87CBC90B}">
      <dgm:prSet/>
      <dgm:spPr/>
    </dgm:pt>
    <dgm:pt modelId="{823248A8-5F50-4371-A6C9-8023209E1FE2}" type="sibTrans" cxnId="{8F0F590B-438F-47F8-BE7F-165D87CBC90B}">
      <dgm:prSet/>
      <dgm:spPr/>
    </dgm:pt>
    <dgm:pt modelId="{02B2DCBE-95D5-404B-89C7-E0CC84A638C3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Left Navbar</a:t>
          </a:r>
        </a:p>
      </dgm:t>
    </dgm:pt>
    <dgm:pt modelId="{9E67C3EB-8E0B-4BEA-81FC-B674018A1FD2}" type="parTrans" cxnId="{1E131C6A-8D21-4705-AFB1-255D9EAD4B21}">
      <dgm:prSet/>
      <dgm:spPr/>
    </dgm:pt>
    <dgm:pt modelId="{24DFDEEE-0E76-4693-ADA7-336DD13FBFC5}" type="sibTrans" cxnId="{1E131C6A-8D21-4705-AFB1-255D9EAD4B21}">
      <dgm:prSet/>
      <dgm:spPr/>
    </dgm:pt>
    <dgm:pt modelId="{BEB406C1-D65B-44D4-A0D8-3694ADB7CDF3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Bottom Navbar</a:t>
          </a:r>
          <a:endParaRPr lang="en-US" dirty="0"/>
        </a:p>
      </dgm:t>
    </dgm:pt>
    <dgm:pt modelId="{AE6650AA-94DC-4702-A2A6-16B33175FF78}" type="parTrans" cxnId="{9507F81C-FB8D-4E17-9792-4AADA14A63FE}">
      <dgm:prSet/>
      <dgm:spPr/>
    </dgm:pt>
    <dgm:pt modelId="{74245EF3-F19B-4975-A29A-66FFDF9119FA}" type="sibTrans" cxnId="{9507F81C-FB8D-4E17-9792-4AADA14A63FE}">
      <dgm:prSet/>
      <dgm:spPr/>
    </dgm:pt>
    <dgm:pt modelId="{72A7D5CF-9A69-470F-B51F-CBF63FF158F2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Follow Suggestion</a:t>
          </a:r>
        </a:p>
      </dgm:t>
    </dgm:pt>
    <dgm:pt modelId="{2EB71398-985C-41B1-B2EF-B251D2A2F0FF}" type="parTrans" cxnId="{7CD28E88-7B26-4A7F-9602-5C305306EF14}">
      <dgm:prSet/>
      <dgm:spPr/>
    </dgm:pt>
    <dgm:pt modelId="{4D6C8F79-6949-43CC-BE45-C5D694C63E02}" type="sibTrans" cxnId="{7CD28E88-7B26-4A7F-9602-5C305306EF14}">
      <dgm:prSet/>
      <dgm:spPr/>
    </dgm:pt>
    <dgm:pt modelId="{ABC60B1A-094C-4F51-B6A1-704BCF9E8594}" type="pres">
      <dgm:prSet presAssocID="{6A60C8A3-DF83-4403-AEC9-E09B1FB913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FB841B-4768-469E-B8B6-E51B28931E80}" type="pres">
      <dgm:prSet presAssocID="{D3F7EBDE-585D-49F5-BFCE-00CBB11D47E2}" presName="hierRoot1" presStyleCnt="0">
        <dgm:presLayoutVars>
          <dgm:hierBranch val="init"/>
        </dgm:presLayoutVars>
      </dgm:prSet>
      <dgm:spPr/>
    </dgm:pt>
    <dgm:pt modelId="{076EAFAC-9943-4CAD-9693-E5F26A9ABE50}" type="pres">
      <dgm:prSet presAssocID="{D3F7EBDE-585D-49F5-BFCE-00CBB11D47E2}" presName="rootComposite1" presStyleCnt="0"/>
      <dgm:spPr/>
    </dgm:pt>
    <dgm:pt modelId="{0ED72BEC-A342-4A19-B3E6-5D8D0ABDCBE8}" type="pres">
      <dgm:prSet presAssocID="{D3F7EBDE-585D-49F5-BFCE-00CBB11D47E2}" presName="rootText1" presStyleLbl="node0" presStyleIdx="0" presStyleCnt="2">
        <dgm:presLayoutVars>
          <dgm:chPref val="3"/>
        </dgm:presLayoutVars>
      </dgm:prSet>
      <dgm:spPr/>
    </dgm:pt>
    <dgm:pt modelId="{03FF5A15-0DDF-4832-A723-425178355D91}" type="pres">
      <dgm:prSet presAssocID="{D3F7EBDE-585D-49F5-BFCE-00CBB11D47E2}" presName="rootConnector1" presStyleLbl="node1" presStyleIdx="0" presStyleCnt="0"/>
      <dgm:spPr/>
    </dgm:pt>
    <dgm:pt modelId="{43D0EBAB-C54C-4533-8052-4A19A5AD6D96}" type="pres">
      <dgm:prSet presAssocID="{D3F7EBDE-585D-49F5-BFCE-00CBB11D47E2}" presName="hierChild2" presStyleCnt="0"/>
      <dgm:spPr/>
    </dgm:pt>
    <dgm:pt modelId="{BC92ECA6-72F7-4319-A1F8-6D8C1027FD46}" type="pres">
      <dgm:prSet presAssocID="{D3F7EBDE-585D-49F5-BFCE-00CBB11D47E2}" presName="hierChild3" presStyleCnt="0"/>
      <dgm:spPr/>
    </dgm:pt>
    <dgm:pt modelId="{79B4E795-0AB1-4392-B8D2-413943EC447D}" type="pres">
      <dgm:prSet presAssocID="{4E379D63-3E24-4506-AD8D-A20E01FB3386}" presName="hierRoot1" presStyleCnt="0">
        <dgm:presLayoutVars>
          <dgm:hierBranch val="init"/>
        </dgm:presLayoutVars>
      </dgm:prSet>
      <dgm:spPr/>
    </dgm:pt>
    <dgm:pt modelId="{8863FD27-C147-4318-9825-70E3D7B36F0A}" type="pres">
      <dgm:prSet presAssocID="{4E379D63-3E24-4506-AD8D-A20E01FB3386}" presName="rootComposite1" presStyleCnt="0"/>
      <dgm:spPr/>
    </dgm:pt>
    <dgm:pt modelId="{310B39F5-CA36-48A9-8666-CF4E2E4A7C9B}" type="pres">
      <dgm:prSet presAssocID="{4E379D63-3E24-4506-AD8D-A20E01FB3386}" presName="rootText1" presStyleLbl="node0" presStyleIdx="1" presStyleCnt="2">
        <dgm:presLayoutVars>
          <dgm:chPref val="3"/>
        </dgm:presLayoutVars>
      </dgm:prSet>
      <dgm:spPr/>
    </dgm:pt>
    <dgm:pt modelId="{077CD200-263F-4211-9F57-E8E74031E97D}" type="pres">
      <dgm:prSet presAssocID="{4E379D63-3E24-4506-AD8D-A20E01FB3386}" presName="rootConnector1" presStyleLbl="node1" presStyleIdx="0" presStyleCnt="0"/>
      <dgm:spPr/>
    </dgm:pt>
    <dgm:pt modelId="{B7E8F9A6-B141-4D88-9523-E3E5A46363D2}" type="pres">
      <dgm:prSet presAssocID="{4E379D63-3E24-4506-AD8D-A20E01FB3386}" presName="hierChild2" presStyleCnt="0"/>
      <dgm:spPr/>
    </dgm:pt>
    <dgm:pt modelId="{8EA6A9CD-58AF-4806-A089-D5369B490DD7}" type="pres">
      <dgm:prSet presAssocID="{6D0A5F2C-C682-4A6C-879C-7131E9170C06}" presName="Name37" presStyleLbl="parChTrans1D2" presStyleIdx="0" presStyleCnt="4"/>
      <dgm:spPr/>
    </dgm:pt>
    <dgm:pt modelId="{33E29B0A-EB40-4BB6-BF9D-EC3EE1D510D5}" type="pres">
      <dgm:prSet presAssocID="{BCDE0AA2-81C8-40AA-99B1-0F63EDA03BCD}" presName="hierRoot2" presStyleCnt="0">
        <dgm:presLayoutVars>
          <dgm:hierBranch val="init"/>
        </dgm:presLayoutVars>
      </dgm:prSet>
      <dgm:spPr/>
    </dgm:pt>
    <dgm:pt modelId="{EA7ABBF2-F27A-4FEB-89D1-A0D6DFAA404D}" type="pres">
      <dgm:prSet presAssocID="{BCDE0AA2-81C8-40AA-99B1-0F63EDA03BCD}" presName="rootComposite" presStyleCnt="0"/>
      <dgm:spPr/>
    </dgm:pt>
    <dgm:pt modelId="{5B3055D4-9823-4B02-95C6-FE0581D796EC}" type="pres">
      <dgm:prSet presAssocID="{BCDE0AA2-81C8-40AA-99B1-0F63EDA03BCD}" presName="rootText" presStyleLbl="node2" presStyleIdx="0" presStyleCnt="4">
        <dgm:presLayoutVars>
          <dgm:chPref val="3"/>
        </dgm:presLayoutVars>
      </dgm:prSet>
      <dgm:spPr/>
    </dgm:pt>
    <dgm:pt modelId="{0074CD33-E5A5-4D81-BCAA-6297084BEA36}" type="pres">
      <dgm:prSet presAssocID="{BCDE0AA2-81C8-40AA-99B1-0F63EDA03BCD}" presName="rootConnector" presStyleLbl="node2" presStyleIdx="0" presStyleCnt="4"/>
      <dgm:spPr/>
    </dgm:pt>
    <dgm:pt modelId="{799356F4-8062-465A-97B8-27AAAFD8C362}" type="pres">
      <dgm:prSet presAssocID="{BCDE0AA2-81C8-40AA-99B1-0F63EDA03BCD}" presName="hierChild4" presStyleCnt="0"/>
      <dgm:spPr/>
    </dgm:pt>
    <dgm:pt modelId="{6144A0A9-D3FB-406B-B333-33E2725BEC77}" type="pres">
      <dgm:prSet presAssocID="{61CA79D1-D64C-45CE-858D-E5DD063E8FD1}" presName="Name37" presStyleLbl="parChTrans1D3" presStyleIdx="0" presStyleCnt="8"/>
      <dgm:spPr/>
    </dgm:pt>
    <dgm:pt modelId="{0AA62C7C-AC7B-4AEC-93DB-22FC19EE3232}" type="pres">
      <dgm:prSet presAssocID="{70544415-6851-430F-AF13-F04060E4CB37}" presName="hierRoot2" presStyleCnt="0">
        <dgm:presLayoutVars>
          <dgm:hierBranch val="init"/>
        </dgm:presLayoutVars>
      </dgm:prSet>
      <dgm:spPr/>
    </dgm:pt>
    <dgm:pt modelId="{6A86C9D0-3178-4DED-BFF2-7820AA1F3828}" type="pres">
      <dgm:prSet presAssocID="{70544415-6851-430F-AF13-F04060E4CB37}" presName="rootComposite" presStyleCnt="0"/>
      <dgm:spPr/>
    </dgm:pt>
    <dgm:pt modelId="{C27B3A6D-1723-4AED-ADB0-A58778C5C034}" type="pres">
      <dgm:prSet presAssocID="{70544415-6851-430F-AF13-F04060E4CB37}" presName="rootText" presStyleLbl="node3" presStyleIdx="0" presStyleCnt="8">
        <dgm:presLayoutVars>
          <dgm:chPref val="3"/>
        </dgm:presLayoutVars>
      </dgm:prSet>
      <dgm:spPr/>
    </dgm:pt>
    <dgm:pt modelId="{A6AF3D45-979D-4458-8D6E-9451D19BA5DE}" type="pres">
      <dgm:prSet presAssocID="{70544415-6851-430F-AF13-F04060E4CB37}" presName="rootConnector" presStyleLbl="node3" presStyleIdx="0" presStyleCnt="8"/>
      <dgm:spPr/>
    </dgm:pt>
    <dgm:pt modelId="{C6E35AB6-075F-4128-81E4-328FEAD96E8E}" type="pres">
      <dgm:prSet presAssocID="{70544415-6851-430F-AF13-F04060E4CB37}" presName="hierChild4" presStyleCnt="0"/>
      <dgm:spPr/>
    </dgm:pt>
    <dgm:pt modelId="{6FC62E77-C566-46D7-A030-5C730B2E79CF}" type="pres">
      <dgm:prSet presAssocID="{70544415-6851-430F-AF13-F04060E4CB37}" presName="hierChild5" presStyleCnt="0"/>
      <dgm:spPr/>
    </dgm:pt>
    <dgm:pt modelId="{6BED47B8-B67B-41E5-9DBB-09001C4CF4AF}" type="pres">
      <dgm:prSet presAssocID="{4D4A080B-FF23-482F-A1DF-86E11D96C79C}" presName="Name37" presStyleLbl="parChTrans1D3" presStyleIdx="1" presStyleCnt="8"/>
      <dgm:spPr/>
    </dgm:pt>
    <dgm:pt modelId="{60DFD5F5-79F7-4805-8FBE-A13943EFB48B}" type="pres">
      <dgm:prSet presAssocID="{132098AC-A167-42F1-86F9-FF770EE5082E}" presName="hierRoot2" presStyleCnt="0">
        <dgm:presLayoutVars>
          <dgm:hierBranch val="init"/>
        </dgm:presLayoutVars>
      </dgm:prSet>
      <dgm:spPr/>
    </dgm:pt>
    <dgm:pt modelId="{192F8323-B5C9-4647-87EB-C58874AFD6E6}" type="pres">
      <dgm:prSet presAssocID="{132098AC-A167-42F1-86F9-FF770EE5082E}" presName="rootComposite" presStyleCnt="0"/>
      <dgm:spPr/>
    </dgm:pt>
    <dgm:pt modelId="{26F8A7D0-BA24-4911-AADA-CF6BB38070B8}" type="pres">
      <dgm:prSet presAssocID="{132098AC-A167-42F1-86F9-FF770EE5082E}" presName="rootText" presStyleLbl="node3" presStyleIdx="1" presStyleCnt="8">
        <dgm:presLayoutVars>
          <dgm:chPref val="3"/>
        </dgm:presLayoutVars>
      </dgm:prSet>
      <dgm:spPr/>
    </dgm:pt>
    <dgm:pt modelId="{847211A7-A692-422F-AAA9-856B24592BC9}" type="pres">
      <dgm:prSet presAssocID="{132098AC-A167-42F1-86F9-FF770EE5082E}" presName="rootConnector" presStyleLbl="node3" presStyleIdx="1" presStyleCnt="8"/>
      <dgm:spPr/>
    </dgm:pt>
    <dgm:pt modelId="{08995E75-3E36-4B43-A1FE-685CA7D97C63}" type="pres">
      <dgm:prSet presAssocID="{132098AC-A167-42F1-86F9-FF770EE5082E}" presName="hierChild4" presStyleCnt="0"/>
      <dgm:spPr/>
    </dgm:pt>
    <dgm:pt modelId="{23F96AE3-1BC2-4A4B-95C1-E46218B4C6C8}" type="pres">
      <dgm:prSet presAssocID="{132098AC-A167-42F1-86F9-FF770EE5082E}" presName="hierChild5" presStyleCnt="0"/>
      <dgm:spPr/>
    </dgm:pt>
    <dgm:pt modelId="{DC91D26B-B3A8-4E53-ACBB-A2A30D8316C8}" type="pres">
      <dgm:prSet presAssocID="{BCDE0AA2-81C8-40AA-99B1-0F63EDA03BCD}" presName="hierChild5" presStyleCnt="0"/>
      <dgm:spPr/>
    </dgm:pt>
    <dgm:pt modelId="{F1B547CF-8A59-4062-83C9-DBAFAFBFE3B2}" type="pres">
      <dgm:prSet presAssocID="{BFED2456-1765-45CC-8DCC-BFB834A88EA3}" presName="Name37" presStyleLbl="parChTrans1D2" presStyleIdx="1" presStyleCnt="4"/>
      <dgm:spPr/>
    </dgm:pt>
    <dgm:pt modelId="{7A80C9B8-9AF1-4566-B93C-4344B5E2594A}" type="pres">
      <dgm:prSet presAssocID="{5070A477-8D3E-478C-B771-C0C4D4048809}" presName="hierRoot2" presStyleCnt="0">
        <dgm:presLayoutVars>
          <dgm:hierBranch val="init"/>
        </dgm:presLayoutVars>
      </dgm:prSet>
      <dgm:spPr/>
    </dgm:pt>
    <dgm:pt modelId="{31F0E15F-D880-4712-B425-DE510A57FBC5}" type="pres">
      <dgm:prSet presAssocID="{5070A477-8D3E-478C-B771-C0C4D4048809}" presName="rootComposite" presStyleCnt="0"/>
      <dgm:spPr/>
    </dgm:pt>
    <dgm:pt modelId="{2A95B4BA-95B6-48C9-93E1-9950DCC08B4D}" type="pres">
      <dgm:prSet presAssocID="{5070A477-8D3E-478C-B771-C0C4D4048809}" presName="rootText" presStyleLbl="node2" presStyleIdx="1" presStyleCnt="4">
        <dgm:presLayoutVars>
          <dgm:chPref val="3"/>
        </dgm:presLayoutVars>
      </dgm:prSet>
      <dgm:spPr/>
    </dgm:pt>
    <dgm:pt modelId="{2AB194FD-84E1-4421-8BBC-2BBD66D22843}" type="pres">
      <dgm:prSet presAssocID="{5070A477-8D3E-478C-B771-C0C4D4048809}" presName="rootConnector" presStyleLbl="node2" presStyleIdx="1" presStyleCnt="4"/>
      <dgm:spPr/>
    </dgm:pt>
    <dgm:pt modelId="{AB693C71-A57A-420B-9E4E-8D5B1150E96B}" type="pres">
      <dgm:prSet presAssocID="{5070A477-8D3E-478C-B771-C0C4D4048809}" presName="hierChild4" presStyleCnt="0"/>
      <dgm:spPr/>
    </dgm:pt>
    <dgm:pt modelId="{1A11D502-EF51-4593-A638-F78013FB1BF5}" type="pres">
      <dgm:prSet presAssocID="{9E67C3EB-8E0B-4BEA-81FC-B674018A1FD2}" presName="Name37" presStyleLbl="parChTrans1D3" presStyleIdx="2" presStyleCnt="8"/>
      <dgm:spPr/>
    </dgm:pt>
    <dgm:pt modelId="{B56AB1D3-C2A3-4778-A22F-86E9DBD4A159}" type="pres">
      <dgm:prSet presAssocID="{02B2DCBE-95D5-404B-89C7-E0CC84A638C3}" presName="hierRoot2" presStyleCnt="0">
        <dgm:presLayoutVars>
          <dgm:hierBranch val="init"/>
        </dgm:presLayoutVars>
      </dgm:prSet>
      <dgm:spPr/>
    </dgm:pt>
    <dgm:pt modelId="{7E836845-220E-4C69-B1F6-8CC743B22744}" type="pres">
      <dgm:prSet presAssocID="{02B2DCBE-95D5-404B-89C7-E0CC84A638C3}" presName="rootComposite" presStyleCnt="0"/>
      <dgm:spPr/>
    </dgm:pt>
    <dgm:pt modelId="{240A221F-31A9-4823-AF51-A261BF94FCDF}" type="pres">
      <dgm:prSet presAssocID="{02B2DCBE-95D5-404B-89C7-E0CC84A638C3}" presName="rootText" presStyleLbl="node3" presStyleIdx="2" presStyleCnt="8">
        <dgm:presLayoutVars>
          <dgm:chPref val="3"/>
        </dgm:presLayoutVars>
      </dgm:prSet>
      <dgm:spPr/>
    </dgm:pt>
    <dgm:pt modelId="{66088B51-B3D3-4AE9-ADC0-AFCDA2CB40CA}" type="pres">
      <dgm:prSet presAssocID="{02B2DCBE-95D5-404B-89C7-E0CC84A638C3}" presName="rootConnector" presStyleLbl="node3" presStyleIdx="2" presStyleCnt="8"/>
      <dgm:spPr/>
    </dgm:pt>
    <dgm:pt modelId="{2CBC3DEC-126D-49E7-A46A-CD9DF3E52ACD}" type="pres">
      <dgm:prSet presAssocID="{02B2DCBE-95D5-404B-89C7-E0CC84A638C3}" presName="hierChild4" presStyleCnt="0"/>
      <dgm:spPr/>
    </dgm:pt>
    <dgm:pt modelId="{3734C21B-07BA-4473-87F5-74B1BCFAAA7A}" type="pres">
      <dgm:prSet presAssocID="{02B2DCBE-95D5-404B-89C7-E0CC84A638C3}" presName="hierChild5" presStyleCnt="0"/>
      <dgm:spPr/>
    </dgm:pt>
    <dgm:pt modelId="{4AE1C03D-281F-4967-9F4A-669186D87A18}" type="pres">
      <dgm:prSet presAssocID="{AE6650AA-94DC-4702-A2A6-16B33175FF78}" presName="Name37" presStyleLbl="parChTrans1D3" presStyleIdx="3" presStyleCnt="8"/>
      <dgm:spPr/>
    </dgm:pt>
    <dgm:pt modelId="{A12794E6-27F6-4E46-AC5D-DDC7BB763BCD}" type="pres">
      <dgm:prSet presAssocID="{BEB406C1-D65B-44D4-A0D8-3694ADB7CDF3}" presName="hierRoot2" presStyleCnt="0">
        <dgm:presLayoutVars>
          <dgm:hierBranch val="init"/>
        </dgm:presLayoutVars>
      </dgm:prSet>
      <dgm:spPr/>
    </dgm:pt>
    <dgm:pt modelId="{439B7D9C-3FD1-4EA1-9557-C4F689138C92}" type="pres">
      <dgm:prSet presAssocID="{BEB406C1-D65B-44D4-A0D8-3694ADB7CDF3}" presName="rootComposite" presStyleCnt="0"/>
      <dgm:spPr/>
    </dgm:pt>
    <dgm:pt modelId="{2DB69997-B8D0-476C-87B5-D8C9E7A7B4B2}" type="pres">
      <dgm:prSet presAssocID="{BEB406C1-D65B-44D4-A0D8-3694ADB7CDF3}" presName="rootText" presStyleLbl="node3" presStyleIdx="3" presStyleCnt="8">
        <dgm:presLayoutVars>
          <dgm:chPref val="3"/>
        </dgm:presLayoutVars>
      </dgm:prSet>
      <dgm:spPr/>
    </dgm:pt>
    <dgm:pt modelId="{1C4F0550-7B58-4492-B171-794FE5B830AC}" type="pres">
      <dgm:prSet presAssocID="{BEB406C1-D65B-44D4-A0D8-3694ADB7CDF3}" presName="rootConnector" presStyleLbl="node3" presStyleIdx="3" presStyleCnt="8"/>
      <dgm:spPr/>
    </dgm:pt>
    <dgm:pt modelId="{5F6A82A7-C41A-4D90-8D19-FCC0C966596F}" type="pres">
      <dgm:prSet presAssocID="{BEB406C1-D65B-44D4-A0D8-3694ADB7CDF3}" presName="hierChild4" presStyleCnt="0"/>
      <dgm:spPr/>
    </dgm:pt>
    <dgm:pt modelId="{1305749D-154F-475D-BB8C-3F9F44CAD0E1}" type="pres">
      <dgm:prSet presAssocID="{BEB406C1-D65B-44D4-A0D8-3694ADB7CDF3}" presName="hierChild5" presStyleCnt="0"/>
      <dgm:spPr/>
    </dgm:pt>
    <dgm:pt modelId="{0556694D-54A5-400F-BEF6-2B5EFE0DEE50}" type="pres">
      <dgm:prSet presAssocID="{5070A477-8D3E-478C-B771-C0C4D4048809}" presName="hierChild5" presStyleCnt="0"/>
      <dgm:spPr/>
    </dgm:pt>
    <dgm:pt modelId="{C52EF345-675A-4335-B1A3-04DB9370FCF4}" type="pres">
      <dgm:prSet presAssocID="{53B885CE-5E9A-4C37-8721-0D85E82CF9B8}" presName="Name37" presStyleLbl="parChTrans1D2" presStyleIdx="2" presStyleCnt="4"/>
      <dgm:spPr/>
    </dgm:pt>
    <dgm:pt modelId="{E017228C-E59C-47D6-8899-2B1250E4E4A0}" type="pres">
      <dgm:prSet presAssocID="{E8136DC2-8329-4562-90A4-8E3B01F2E7FB}" presName="hierRoot2" presStyleCnt="0">
        <dgm:presLayoutVars>
          <dgm:hierBranch val="init"/>
        </dgm:presLayoutVars>
      </dgm:prSet>
      <dgm:spPr/>
    </dgm:pt>
    <dgm:pt modelId="{59F2682C-2C85-4BF5-9B1D-FD7BE4323030}" type="pres">
      <dgm:prSet presAssocID="{E8136DC2-8329-4562-90A4-8E3B01F2E7FB}" presName="rootComposite" presStyleCnt="0"/>
      <dgm:spPr/>
    </dgm:pt>
    <dgm:pt modelId="{DD3F563C-8624-43BC-B491-B922B0192429}" type="pres">
      <dgm:prSet presAssocID="{E8136DC2-8329-4562-90A4-8E3B01F2E7FB}" presName="rootText" presStyleLbl="node2" presStyleIdx="2" presStyleCnt="4">
        <dgm:presLayoutVars>
          <dgm:chPref val="3"/>
        </dgm:presLayoutVars>
      </dgm:prSet>
      <dgm:spPr/>
    </dgm:pt>
    <dgm:pt modelId="{2E0745E9-F44F-42F5-A201-E52C62801373}" type="pres">
      <dgm:prSet presAssocID="{E8136DC2-8329-4562-90A4-8E3B01F2E7FB}" presName="rootConnector" presStyleLbl="node2" presStyleIdx="2" presStyleCnt="4"/>
      <dgm:spPr/>
    </dgm:pt>
    <dgm:pt modelId="{50F80C9B-DD51-45A7-968E-8D877ED79E65}" type="pres">
      <dgm:prSet presAssocID="{E8136DC2-8329-4562-90A4-8E3B01F2E7FB}" presName="hierChild4" presStyleCnt="0"/>
      <dgm:spPr/>
    </dgm:pt>
    <dgm:pt modelId="{738AB4A7-987C-441D-BF4B-CAFB8CDB9D4B}" type="pres">
      <dgm:prSet presAssocID="{7A65F20E-6C0B-4889-AC4F-442AF101E227}" presName="Name37" presStyleLbl="parChTrans1D3" presStyleIdx="4" presStyleCnt="8"/>
      <dgm:spPr/>
    </dgm:pt>
    <dgm:pt modelId="{012DBC94-94B2-4D21-BA79-855A07B62067}" type="pres">
      <dgm:prSet presAssocID="{55082CF5-F160-4076-BAB2-B19D6BAD04F3}" presName="hierRoot2" presStyleCnt="0">
        <dgm:presLayoutVars>
          <dgm:hierBranch val="init"/>
        </dgm:presLayoutVars>
      </dgm:prSet>
      <dgm:spPr/>
    </dgm:pt>
    <dgm:pt modelId="{3C36B8DF-47F7-4AB6-8D0C-37309BABAAEA}" type="pres">
      <dgm:prSet presAssocID="{55082CF5-F160-4076-BAB2-B19D6BAD04F3}" presName="rootComposite" presStyleCnt="0"/>
      <dgm:spPr/>
    </dgm:pt>
    <dgm:pt modelId="{AFB33D1E-42AD-4BC7-BFC1-31C7E9D99FAC}" type="pres">
      <dgm:prSet presAssocID="{55082CF5-F160-4076-BAB2-B19D6BAD04F3}" presName="rootText" presStyleLbl="node3" presStyleIdx="4" presStyleCnt="8">
        <dgm:presLayoutVars>
          <dgm:chPref val="3"/>
        </dgm:presLayoutVars>
      </dgm:prSet>
      <dgm:spPr/>
    </dgm:pt>
    <dgm:pt modelId="{4648E4C2-72DD-4073-B0E3-6D966F6F3CC1}" type="pres">
      <dgm:prSet presAssocID="{55082CF5-F160-4076-BAB2-B19D6BAD04F3}" presName="rootConnector" presStyleLbl="node3" presStyleIdx="4" presStyleCnt="8"/>
      <dgm:spPr/>
    </dgm:pt>
    <dgm:pt modelId="{13EFAC2C-806E-4E87-BAE5-66FED728155A}" type="pres">
      <dgm:prSet presAssocID="{55082CF5-F160-4076-BAB2-B19D6BAD04F3}" presName="hierChild4" presStyleCnt="0"/>
      <dgm:spPr/>
    </dgm:pt>
    <dgm:pt modelId="{A91EEF21-D193-48C1-91AB-A3A838C9D2D7}" type="pres">
      <dgm:prSet presAssocID="{55082CF5-F160-4076-BAB2-B19D6BAD04F3}" presName="hierChild5" presStyleCnt="0"/>
      <dgm:spPr/>
    </dgm:pt>
    <dgm:pt modelId="{6AC97E9C-CBA8-4984-8220-729510353000}" type="pres">
      <dgm:prSet presAssocID="{EF3E8EED-CB77-4051-831E-3D36ED78E98E}" presName="Name37" presStyleLbl="parChTrans1D3" presStyleIdx="5" presStyleCnt="8"/>
      <dgm:spPr/>
    </dgm:pt>
    <dgm:pt modelId="{E1B5EE87-F16F-406C-94DF-5D0DDBC8D525}" type="pres">
      <dgm:prSet presAssocID="{EFDD04D8-9D2C-46EE-B551-D4B1CA6E5F87}" presName="hierRoot2" presStyleCnt="0">
        <dgm:presLayoutVars>
          <dgm:hierBranch val="init"/>
        </dgm:presLayoutVars>
      </dgm:prSet>
      <dgm:spPr/>
    </dgm:pt>
    <dgm:pt modelId="{EB26C350-37DF-4182-955A-83A155B169F9}" type="pres">
      <dgm:prSet presAssocID="{EFDD04D8-9D2C-46EE-B551-D4B1CA6E5F87}" presName="rootComposite" presStyleCnt="0"/>
      <dgm:spPr/>
    </dgm:pt>
    <dgm:pt modelId="{D369CA39-F2A4-46D8-9639-787A09D84BF2}" type="pres">
      <dgm:prSet presAssocID="{EFDD04D8-9D2C-46EE-B551-D4B1CA6E5F87}" presName="rootText" presStyleLbl="node3" presStyleIdx="5" presStyleCnt="8">
        <dgm:presLayoutVars>
          <dgm:chPref val="3"/>
        </dgm:presLayoutVars>
      </dgm:prSet>
      <dgm:spPr/>
    </dgm:pt>
    <dgm:pt modelId="{FD430708-596A-4A48-8B3F-E3E28419AD26}" type="pres">
      <dgm:prSet presAssocID="{EFDD04D8-9D2C-46EE-B551-D4B1CA6E5F87}" presName="rootConnector" presStyleLbl="node3" presStyleIdx="5" presStyleCnt="8"/>
      <dgm:spPr/>
    </dgm:pt>
    <dgm:pt modelId="{52AA5505-6918-4D79-BDBC-1E1FAF16B177}" type="pres">
      <dgm:prSet presAssocID="{EFDD04D8-9D2C-46EE-B551-D4B1CA6E5F87}" presName="hierChild4" presStyleCnt="0"/>
      <dgm:spPr/>
    </dgm:pt>
    <dgm:pt modelId="{146A64D6-A1F3-4623-8CE5-AFD2DDB55060}" type="pres">
      <dgm:prSet presAssocID="{EFDD04D8-9D2C-46EE-B551-D4B1CA6E5F87}" presName="hierChild5" presStyleCnt="0"/>
      <dgm:spPr/>
    </dgm:pt>
    <dgm:pt modelId="{83EFE0BE-D778-4045-8FEE-70C3224607BB}" type="pres">
      <dgm:prSet presAssocID="{857DF4EA-F47D-4655-A38E-E68D794F5081}" presName="Name37" presStyleLbl="parChTrans1D3" presStyleIdx="6" presStyleCnt="8"/>
      <dgm:spPr/>
    </dgm:pt>
    <dgm:pt modelId="{46AF0E08-5248-45D1-BDC1-9A0CAC39FC40}" type="pres">
      <dgm:prSet presAssocID="{21E90827-D659-444F-AF8F-A0CEA70ED1B1}" presName="hierRoot2" presStyleCnt="0">
        <dgm:presLayoutVars>
          <dgm:hierBranch val="init"/>
        </dgm:presLayoutVars>
      </dgm:prSet>
      <dgm:spPr/>
    </dgm:pt>
    <dgm:pt modelId="{EDE6A0CB-D32E-4520-B601-93B95E9E6BAF}" type="pres">
      <dgm:prSet presAssocID="{21E90827-D659-444F-AF8F-A0CEA70ED1B1}" presName="rootComposite" presStyleCnt="0"/>
      <dgm:spPr/>
    </dgm:pt>
    <dgm:pt modelId="{5810F3EB-F4D2-4CC6-A549-AE72CD496C85}" type="pres">
      <dgm:prSet presAssocID="{21E90827-D659-444F-AF8F-A0CEA70ED1B1}" presName="rootText" presStyleLbl="node3" presStyleIdx="6" presStyleCnt="8">
        <dgm:presLayoutVars>
          <dgm:chPref val="3"/>
        </dgm:presLayoutVars>
      </dgm:prSet>
      <dgm:spPr/>
    </dgm:pt>
    <dgm:pt modelId="{6444B8AA-D005-4FD2-AA81-E33AD1CFE64C}" type="pres">
      <dgm:prSet presAssocID="{21E90827-D659-444F-AF8F-A0CEA70ED1B1}" presName="rootConnector" presStyleLbl="node3" presStyleIdx="6" presStyleCnt="8"/>
      <dgm:spPr/>
    </dgm:pt>
    <dgm:pt modelId="{F07FC09A-567D-4E35-8A2D-3619F1D6B56A}" type="pres">
      <dgm:prSet presAssocID="{21E90827-D659-444F-AF8F-A0CEA70ED1B1}" presName="hierChild4" presStyleCnt="0"/>
      <dgm:spPr/>
    </dgm:pt>
    <dgm:pt modelId="{BC5234C0-0419-46C2-9BEF-3285A905CB4B}" type="pres">
      <dgm:prSet presAssocID="{21E90827-D659-444F-AF8F-A0CEA70ED1B1}" presName="hierChild5" presStyleCnt="0"/>
      <dgm:spPr/>
    </dgm:pt>
    <dgm:pt modelId="{31A26FE5-64FA-4368-B60E-5C39933D9934}" type="pres">
      <dgm:prSet presAssocID="{E8136DC2-8329-4562-90A4-8E3B01F2E7FB}" presName="hierChild5" presStyleCnt="0"/>
      <dgm:spPr/>
    </dgm:pt>
    <dgm:pt modelId="{8285111D-217D-4C64-99CA-2B39E9C38726}" type="pres">
      <dgm:prSet presAssocID="{8ABBDEF9-242E-4CB9-81CB-FF720789D3EC}" presName="Name37" presStyleLbl="parChTrans1D2" presStyleIdx="3" presStyleCnt="4"/>
      <dgm:spPr/>
    </dgm:pt>
    <dgm:pt modelId="{B410C604-2797-4B7A-92C0-5BDEF384DEDB}" type="pres">
      <dgm:prSet presAssocID="{4B9F4C51-CF4C-4083-9347-1243701EE1CC}" presName="hierRoot2" presStyleCnt="0">
        <dgm:presLayoutVars>
          <dgm:hierBranch val="init"/>
        </dgm:presLayoutVars>
      </dgm:prSet>
      <dgm:spPr/>
    </dgm:pt>
    <dgm:pt modelId="{9F7612C2-5A91-4F08-B00C-0F714BEB1B4D}" type="pres">
      <dgm:prSet presAssocID="{4B9F4C51-CF4C-4083-9347-1243701EE1CC}" presName="rootComposite" presStyleCnt="0"/>
      <dgm:spPr/>
    </dgm:pt>
    <dgm:pt modelId="{B698477D-EEDB-48FA-ADE7-421DBEA8C373}" type="pres">
      <dgm:prSet presAssocID="{4B9F4C51-CF4C-4083-9347-1243701EE1CC}" presName="rootText" presStyleLbl="node2" presStyleIdx="3" presStyleCnt="4">
        <dgm:presLayoutVars>
          <dgm:chPref val="3"/>
        </dgm:presLayoutVars>
      </dgm:prSet>
      <dgm:spPr/>
    </dgm:pt>
    <dgm:pt modelId="{0B3B546D-F309-4861-A269-EA3BB6F2C443}" type="pres">
      <dgm:prSet presAssocID="{4B9F4C51-CF4C-4083-9347-1243701EE1CC}" presName="rootConnector" presStyleLbl="node2" presStyleIdx="3" presStyleCnt="4"/>
      <dgm:spPr/>
    </dgm:pt>
    <dgm:pt modelId="{1692F930-EC09-423A-B74A-B4A2BF0C6B52}" type="pres">
      <dgm:prSet presAssocID="{4B9F4C51-CF4C-4083-9347-1243701EE1CC}" presName="hierChild4" presStyleCnt="0"/>
      <dgm:spPr/>
    </dgm:pt>
    <dgm:pt modelId="{5C3628DB-87BC-4B81-81BE-A63A67914890}" type="pres">
      <dgm:prSet presAssocID="{2EB71398-985C-41B1-B2EF-B251D2A2F0FF}" presName="Name37" presStyleLbl="parChTrans1D3" presStyleIdx="7" presStyleCnt="8"/>
      <dgm:spPr/>
    </dgm:pt>
    <dgm:pt modelId="{87C5B37B-0EF4-4D94-A16E-D72E9D9D4147}" type="pres">
      <dgm:prSet presAssocID="{72A7D5CF-9A69-470F-B51F-CBF63FF158F2}" presName="hierRoot2" presStyleCnt="0">
        <dgm:presLayoutVars>
          <dgm:hierBranch val="init"/>
        </dgm:presLayoutVars>
      </dgm:prSet>
      <dgm:spPr/>
    </dgm:pt>
    <dgm:pt modelId="{0C95A3AE-85CD-405F-95EF-F46133CEF67C}" type="pres">
      <dgm:prSet presAssocID="{72A7D5CF-9A69-470F-B51F-CBF63FF158F2}" presName="rootComposite" presStyleCnt="0"/>
      <dgm:spPr/>
    </dgm:pt>
    <dgm:pt modelId="{2CD141D0-B4D1-4B57-95E9-F48F8470B14C}" type="pres">
      <dgm:prSet presAssocID="{72A7D5CF-9A69-470F-B51F-CBF63FF158F2}" presName="rootText" presStyleLbl="node3" presStyleIdx="7" presStyleCnt="8">
        <dgm:presLayoutVars>
          <dgm:chPref val="3"/>
        </dgm:presLayoutVars>
      </dgm:prSet>
      <dgm:spPr/>
    </dgm:pt>
    <dgm:pt modelId="{A1100384-AF99-47F4-A703-8894C860F1E2}" type="pres">
      <dgm:prSet presAssocID="{72A7D5CF-9A69-470F-B51F-CBF63FF158F2}" presName="rootConnector" presStyleLbl="node3" presStyleIdx="7" presStyleCnt="8"/>
      <dgm:spPr/>
    </dgm:pt>
    <dgm:pt modelId="{BB3D3C89-D1B4-403E-801B-3DB2B49C6ACD}" type="pres">
      <dgm:prSet presAssocID="{72A7D5CF-9A69-470F-B51F-CBF63FF158F2}" presName="hierChild4" presStyleCnt="0"/>
      <dgm:spPr/>
    </dgm:pt>
    <dgm:pt modelId="{9FA00D12-2857-41EB-9E9D-F39867A29714}" type="pres">
      <dgm:prSet presAssocID="{72A7D5CF-9A69-470F-B51F-CBF63FF158F2}" presName="hierChild5" presStyleCnt="0"/>
      <dgm:spPr/>
    </dgm:pt>
    <dgm:pt modelId="{996412B1-EB87-4BF7-8A31-A449EB1D6443}" type="pres">
      <dgm:prSet presAssocID="{4B9F4C51-CF4C-4083-9347-1243701EE1CC}" presName="hierChild5" presStyleCnt="0"/>
      <dgm:spPr/>
    </dgm:pt>
    <dgm:pt modelId="{3980D5ED-5892-4897-8FF0-F935F41726B9}" type="pres">
      <dgm:prSet presAssocID="{4E379D63-3E24-4506-AD8D-A20E01FB3386}" presName="hierChild3" presStyleCnt="0"/>
      <dgm:spPr/>
    </dgm:pt>
  </dgm:ptLst>
  <dgm:cxnLst>
    <dgm:cxn modelId="{5A509502-32E4-4DDB-A713-DFF4DE539FC1}" srcId="{BCDE0AA2-81C8-40AA-99B1-0F63EDA03BCD}" destId="{70544415-6851-430F-AF13-F04060E4CB37}" srcOrd="0" destOrd="0" parTransId="{61CA79D1-D64C-45CE-858D-E5DD063E8FD1}" sibTransId="{0A135DCB-3565-4F7B-A709-E7A32C8F74DE}"/>
    <dgm:cxn modelId="{34A1E002-1346-4BFB-96BF-12CED3681F6B}" type="presOf" srcId="{EFDD04D8-9D2C-46EE-B551-D4B1CA6E5F87}" destId="{D369CA39-F2A4-46D8-9639-787A09D84BF2}" srcOrd="0" destOrd="0" presId="urn:microsoft.com/office/officeart/2005/8/layout/orgChart1"/>
    <dgm:cxn modelId="{599B5204-2F63-4A6E-8B70-1A23E39293A4}" type="presOf" srcId="{21E90827-D659-444F-AF8F-A0CEA70ED1B1}" destId="{5810F3EB-F4D2-4CC6-A549-AE72CD496C85}" srcOrd="0" destOrd="0" presId="urn:microsoft.com/office/officeart/2005/8/layout/orgChart1"/>
    <dgm:cxn modelId="{057C4709-F103-468C-A9DA-61A18A3F4869}" srcId="{6A60C8A3-DF83-4403-AEC9-E09B1FB913E9}" destId="{4E379D63-3E24-4506-AD8D-A20E01FB3386}" srcOrd="1" destOrd="0" parTransId="{8CC1EAFF-4EF2-4CA5-A82C-A74044B1E7F5}" sibTransId="{1D10DDDA-4773-4FCE-B0E9-F0CB8D86FBA4}"/>
    <dgm:cxn modelId="{8F0F590B-438F-47F8-BE7F-165D87CBC90B}" srcId="{BCDE0AA2-81C8-40AA-99B1-0F63EDA03BCD}" destId="{132098AC-A167-42F1-86F9-FF770EE5082E}" srcOrd="1" destOrd="0" parTransId="{4D4A080B-FF23-482F-A1DF-86E11D96C79C}" sibTransId="{823248A8-5F50-4371-A6C9-8023209E1FE2}"/>
    <dgm:cxn modelId="{0BA0EB0B-B7D9-4416-B3FF-6AA9AE623D19}" srcId="{E8136DC2-8329-4562-90A4-8E3B01F2E7FB}" destId="{55082CF5-F160-4076-BAB2-B19D6BAD04F3}" srcOrd="0" destOrd="0" parTransId="{7A65F20E-6C0B-4889-AC4F-442AF101E227}" sibTransId="{9DD0DD9F-531F-4047-A537-9B3B6CF9EB26}"/>
    <dgm:cxn modelId="{C88A1A19-BAF7-46A4-BC1B-B4C4E7B6ABED}" type="presOf" srcId="{5070A477-8D3E-478C-B771-C0C4D4048809}" destId="{2A95B4BA-95B6-48C9-93E1-9950DCC08B4D}" srcOrd="0" destOrd="0" presId="urn:microsoft.com/office/officeart/2005/8/layout/orgChart1"/>
    <dgm:cxn modelId="{9507F81C-FB8D-4E17-9792-4AADA14A63FE}" srcId="{5070A477-8D3E-478C-B771-C0C4D4048809}" destId="{BEB406C1-D65B-44D4-A0D8-3694ADB7CDF3}" srcOrd="1" destOrd="0" parTransId="{AE6650AA-94DC-4702-A2A6-16B33175FF78}" sibTransId="{74245EF3-F19B-4975-A29A-66FFDF9119FA}"/>
    <dgm:cxn modelId="{0DEEBF24-3684-4691-8478-B38EB2CBE043}" type="presOf" srcId="{EFDD04D8-9D2C-46EE-B551-D4B1CA6E5F87}" destId="{FD430708-596A-4A48-8B3F-E3E28419AD26}" srcOrd="1" destOrd="0" presId="urn:microsoft.com/office/officeart/2005/8/layout/orgChart1"/>
    <dgm:cxn modelId="{6F435427-DD76-49D1-8F35-6EC6E25E7674}" type="presOf" srcId="{72A7D5CF-9A69-470F-B51F-CBF63FF158F2}" destId="{A1100384-AF99-47F4-A703-8894C860F1E2}" srcOrd="1" destOrd="0" presId="urn:microsoft.com/office/officeart/2005/8/layout/orgChart1"/>
    <dgm:cxn modelId="{D8FB3E2F-5C75-49BA-A0C9-B2C03091A1A6}" type="presOf" srcId="{6D0A5F2C-C682-4A6C-879C-7131E9170C06}" destId="{8EA6A9CD-58AF-4806-A089-D5369B490DD7}" srcOrd="0" destOrd="0" presId="urn:microsoft.com/office/officeart/2005/8/layout/orgChart1"/>
    <dgm:cxn modelId="{A8AC9734-56D3-4F5E-A6EA-09EA60C429FC}" type="presOf" srcId="{7A65F20E-6C0B-4889-AC4F-442AF101E227}" destId="{738AB4A7-987C-441D-BF4B-CAFB8CDB9D4B}" srcOrd="0" destOrd="0" presId="urn:microsoft.com/office/officeart/2005/8/layout/orgChart1"/>
    <dgm:cxn modelId="{B9F4DF36-D9F7-4B17-B50E-759257BFB8B8}" type="presOf" srcId="{4B9F4C51-CF4C-4083-9347-1243701EE1CC}" destId="{B698477D-EEDB-48FA-ADE7-421DBEA8C373}" srcOrd="0" destOrd="0" presId="urn:microsoft.com/office/officeart/2005/8/layout/orgChart1"/>
    <dgm:cxn modelId="{E278D139-0E13-4F48-AFDB-DE70C9D2D647}" type="presOf" srcId="{BFED2456-1765-45CC-8DCC-BFB834A88EA3}" destId="{F1B547CF-8A59-4062-83C9-DBAFAFBFE3B2}" srcOrd="0" destOrd="0" presId="urn:microsoft.com/office/officeart/2005/8/layout/orgChart1"/>
    <dgm:cxn modelId="{414CC13B-4A3D-48CC-A620-DA4BAA2852B5}" srcId="{E8136DC2-8329-4562-90A4-8E3B01F2E7FB}" destId="{21E90827-D659-444F-AF8F-A0CEA70ED1B1}" srcOrd="2" destOrd="0" parTransId="{857DF4EA-F47D-4655-A38E-E68D794F5081}" sibTransId="{A41B41EF-3D42-40F2-8DF4-C4537E2CD25B}"/>
    <dgm:cxn modelId="{3C7C6840-0D9C-457E-99FB-3411F5DFE4AC}" type="presOf" srcId="{21E90827-D659-444F-AF8F-A0CEA70ED1B1}" destId="{6444B8AA-D005-4FD2-AA81-E33AD1CFE64C}" srcOrd="1" destOrd="0" presId="urn:microsoft.com/office/officeart/2005/8/layout/orgChart1"/>
    <dgm:cxn modelId="{97211562-1AF9-4C2B-A791-B73780353A3B}" type="presOf" srcId="{4B9F4C51-CF4C-4083-9347-1243701EE1CC}" destId="{0B3B546D-F309-4861-A269-EA3BB6F2C443}" srcOrd="1" destOrd="0" presId="urn:microsoft.com/office/officeart/2005/8/layout/orgChart1"/>
    <dgm:cxn modelId="{9B39B464-E73E-4B2A-9570-95C4563473A2}" type="presOf" srcId="{72A7D5CF-9A69-470F-B51F-CBF63FF158F2}" destId="{2CD141D0-B4D1-4B57-95E9-F48F8470B14C}" srcOrd="0" destOrd="0" presId="urn:microsoft.com/office/officeart/2005/8/layout/orgChart1"/>
    <dgm:cxn modelId="{AAFE5165-56D5-46AB-852B-0C8C310C382B}" type="presOf" srcId="{132098AC-A167-42F1-86F9-FF770EE5082E}" destId="{847211A7-A692-422F-AAA9-856B24592BC9}" srcOrd="1" destOrd="0" presId="urn:microsoft.com/office/officeart/2005/8/layout/orgChart1"/>
    <dgm:cxn modelId="{5787EE45-D463-48C7-BDAD-DFD19393A888}" type="presOf" srcId="{E8136DC2-8329-4562-90A4-8E3B01F2E7FB}" destId="{DD3F563C-8624-43BC-B491-B922B0192429}" srcOrd="0" destOrd="0" presId="urn:microsoft.com/office/officeart/2005/8/layout/orgChart1"/>
    <dgm:cxn modelId="{35D14A66-FC8E-4D9E-967E-42AF8C7E0B19}" type="presOf" srcId="{4D4A080B-FF23-482F-A1DF-86E11D96C79C}" destId="{6BED47B8-B67B-41E5-9DBB-09001C4CF4AF}" srcOrd="0" destOrd="0" presId="urn:microsoft.com/office/officeart/2005/8/layout/orgChart1"/>
    <dgm:cxn modelId="{66321D67-53EE-4A0D-BB2A-0F2423A92326}" type="presOf" srcId="{E8136DC2-8329-4562-90A4-8E3B01F2E7FB}" destId="{2E0745E9-F44F-42F5-A201-E52C62801373}" srcOrd="1" destOrd="0" presId="urn:microsoft.com/office/officeart/2005/8/layout/orgChart1"/>
    <dgm:cxn modelId="{1E131C6A-8D21-4705-AFB1-255D9EAD4B21}" srcId="{5070A477-8D3E-478C-B771-C0C4D4048809}" destId="{02B2DCBE-95D5-404B-89C7-E0CC84A638C3}" srcOrd="0" destOrd="0" parTransId="{9E67C3EB-8E0B-4BEA-81FC-B674018A1FD2}" sibTransId="{24DFDEEE-0E76-4693-ADA7-336DD13FBFC5}"/>
    <dgm:cxn modelId="{7064EF6D-174F-4261-8FE5-3FD3D48E3DB4}" type="presOf" srcId="{132098AC-A167-42F1-86F9-FF770EE5082E}" destId="{26F8A7D0-BA24-4911-AADA-CF6BB38070B8}" srcOrd="0" destOrd="0" presId="urn:microsoft.com/office/officeart/2005/8/layout/orgChart1"/>
    <dgm:cxn modelId="{DD76F34E-9063-4696-BE51-352D5BFD7803}" type="presOf" srcId="{BEB406C1-D65B-44D4-A0D8-3694ADB7CDF3}" destId="{2DB69997-B8D0-476C-87B5-D8C9E7A7B4B2}" srcOrd="0" destOrd="0" presId="urn:microsoft.com/office/officeart/2005/8/layout/orgChart1"/>
    <dgm:cxn modelId="{A7798671-233A-4511-B25C-243209DBC944}" srcId="{4E379D63-3E24-4506-AD8D-A20E01FB3386}" destId="{BCDE0AA2-81C8-40AA-99B1-0F63EDA03BCD}" srcOrd="0" destOrd="0" parTransId="{6D0A5F2C-C682-4A6C-879C-7131E9170C06}" sibTransId="{35026D59-019E-4C8F-B3E6-D467EFD46072}"/>
    <dgm:cxn modelId="{16864172-2749-4419-A8C3-C13609A74422}" type="presOf" srcId="{4E379D63-3E24-4506-AD8D-A20E01FB3386}" destId="{310B39F5-CA36-48A9-8666-CF4E2E4A7C9B}" srcOrd="0" destOrd="0" presId="urn:microsoft.com/office/officeart/2005/8/layout/orgChart1"/>
    <dgm:cxn modelId="{C4009752-8844-4DD6-8813-E55166B2FAFB}" type="presOf" srcId="{BCDE0AA2-81C8-40AA-99B1-0F63EDA03BCD}" destId="{5B3055D4-9823-4B02-95C6-FE0581D796EC}" srcOrd="0" destOrd="0" presId="urn:microsoft.com/office/officeart/2005/8/layout/orgChart1"/>
    <dgm:cxn modelId="{D3300553-6282-488A-B951-3B27812E3392}" type="presOf" srcId="{EF3E8EED-CB77-4051-831E-3D36ED78E98E}" destId="{6AC97E9C-CBA8-4984-8220-729510353000}" srcOrd="0" destOrd="0" presId="urn:microsoft.com/office/officeart/2005/8/layout/orgChart1"/>
    <dgm:cxn modelId="{9086A253-B15E-4048-87C3-EE23D3B46B35}" type="presOf" srcId="{70544415-6851-430F-AF13-F04060E4CB37}" destId="{C27B3A6D-1723-4AED-ADB0-A58778C5C034}" srcOrd="0" destOrd="0" presId="urn:microsoft.com/office/officeart/2005/8/layout/orgChart1"/>
    <dgm:cxn modelId="{4AA81E55-C446-4BEB-8D95-208289E2793B}" type="presOf" srcId="{55082CF5-F160-4076-BAB2-B19D6BAD04F3}" destId="{4648E4C2-72DD-4073-B0E3-6D966F6F3CC1}" srcOrd="1" destOrd="0" presId="urn:microsoft.com/office/officeart/2005/8/layout/orgChart1"/>
    <dgm:cxn modelId="{8E2D8856-3EAC-4F36-86E3-779F6DBBE0A8}" srcId="{4E379D63-3E24-4506-AD8D-A20E01FB3386}" destId="{5070A477-8D3E-478C-B771-C0C4D4048809}" srcOrd="1" destOrd="0" parTransId="{BFED2456-1765-45CC-8DCC-BFB834A88EA3}" sibTransId="{74BA5C5D-CD69-45EA-A39A-A0A0C21D43C4}"/>
    <dgm:cxn modelId="{A48E0758-06EE-435B-9156-2F94AA844B53}" srcId="{4E379D63-3E24-4506-AD8D-A20E01FB3386}" destId="{4B9F4C51-CF4C-4083-9347-1243701EE1CC}" srcOrd="3" destOrd="0" parTransId="{8ABBDEF9-242E-4CB9-81CB-FF720789D3EC}" sibTransId="{88710794-6ECD-423A-B80C-76C63B4E126A}"/>
    <dgm:cxn modelId="{21CE887B-9899-446E-BE6D-B38FC3E3C27A}" type="presOf" srcId="{70544415-6851-430F-AF13-F04060E4CB37}" destId="{A6AF3D45-979D-4458-8D6E-9451D19BA5DE}" srcOrd="1" destOrd="0" presId="urn:microsoft.com/office/officeart/2005/8/layout/orgChart1"/>
    <dgm:cxn modelId="{6F87947D-A879-4BA2-AD61-746352D02A86}" type="presOf" srcId="{5070A477-8D3E-478C-B771-C0C4D4048809}" destId="{2AB194FD-84E1-4421-8BBC-2BBD66D22843}" srcOrd="1" destOrd="0" presId="urn:microsoft.com/office/officeart/2005/8/layout/orgChart1"/>
    <dgm:cxn modelId="{BC2F2388-D57F-444B-AB13-3D816F529282}" type="presOf" srcId="{61CA79D1-D64C-45CE-858D-E5DD063E8FD1}" destId="{6144A0A9-D3FB-406B-B333-33E2725BEC77}" srcOrd="0" destOrd="0" presId="urn:microsoft.com/office/officeart/2005/8/layout/orgChart1"/>
    <dgm:cxn modelId="{7CD28E88-7B26-4A7F-9602-5C305306EF14}" srcId="{4B9F4C51-CF4C-4083-9347-1243701EE1CC}" destId="{72A7D5CF-9A69-470F-B51F-CBF63FF158F2}" srcOrd="0" destOrd="0" parTransId="{2EB71398-985C-41B1-B2EF-B251D2A2F0FF}" sibTransId="{4D6C8F79-6949-43CC-BE45-C5D694C63E02}"/>
    <dgm:cxn modelId="{D517B18A-816C-4D5B-BC9C-8B9BD366BBCF}" type="presOf" srcId="{02B2DCBE-95D5-404B-89C7-E0CC84A638C3}" destId="{66088B51-B3D3-4AE9-ADC0-AFCDA2CB40CA}" srcOrd="1" destOrd="0" presId="urn:microsoft.com/office/officeart/2005/8/layout/orgChart1"/>
    <dgm:cxn modelId="{2C36688E-F9D2-46C8-AF2B-987C8437F192}" type="presOf" srcId="{2EB71398-985C-41B1-B2EF-B251D2A2F0FF}" destId="{5C3628DB-87BC-4B81-81BE-A63A67914890}" srcOrd="0" destOrd="0" presId="urn:microsoft.com/office/officeart/2005/8/layout/orgChart1"/>
    <dgm:cxn modelId="{F4E0BA8E-30B1-46DD-AEA9-BCB726F4C1EF}" type="presOf" srcId="{D3F7EBDE-585D-49F5-BFCE-00CBB11D47E2}" destId="{0ED72BEC-A342-4A19-B3E6-5D8D0ABDCBE8}" srcOrd="0" destOrd="0" presId="urn:microsoft.com/office/officeart/2005/8/layout/orgChart1"/>
    <dgm:cxn modelId="{3400D69D-818E-44D9-91AE-18D6D36EF063}" srcId="{4E379D63-3E24-4506-AD8D-A20E01FB3386}" destId="{E8136DC2-8329-4562-90A4-8E3B01F2E7FB}" srcOrd="2" destOrd="0" parTransId="{53B885CE-5E9A-4C37-8721-0D85E82CF9B8}" sibTransId="{9A614B52-AE5E-4C43-A85B-1BBBBCB628AD}"/>
    <dgm:cxn modelId="{9F28459E-653E-4B43-9C5E-E83B3A612B3A}" type="presOf" srcId="{D3F7EBDE-585D-49F5-BFCE-00CBB11D47E2}" destId="{03FF5A15-0DDF-4832-A723-425178355D91}" srcOrd="1" destOrd="0" presId="urn:microsoft.com/office/officeart/2005/8/layout/orgChart1"/>
    <dgm:cxn modelId="{FEF8EF9E-5414-4FD0-ABB5-41045B982F69}" type="presOf" srcId="{BEB406C1-D65B-44D4-A0D8-3694ADB7CDF3}" destId="{1C4F0550-7B58-4492-B171-794FE5B830AC}" srcOrd="1" destOrd="0" presId="urn:microsoft.com/office/officeart/2005/8/layout/orgChart1"/>
    <dgm:cxn modelId="{B47369A0-3F62-49D2-A6C4-24D294E1F0D5}" type="presOf" srcId="{55082CF5-F160-4076-BAB2-B19D6BAD04F3}" destId="{AFB33D1E-42AD-4BC7-BFC1-31C7E9D99FAC}" srcOrd="0" destOrd="0" presId="urn:microsoft.com/office/officeart/2005/8/layout/orgChart1"/>
    <dgm:cxn modelId="{0108F5A0-CC3E-4459-9A92-5E0C178EB916}" srcId="{6A60C8A3-DF83-4403-AEC9-E09B1FB913E9}" destId="{D3F7EBDE-585D-49F5-BFCE-00CBB11D47E2}" srcOrd="0" destOrd="0" parTransId="{A827F5C4-2CBF-4EAE-B64A-2E73630BE444}" sibTransId="{78D67D65-50FA-4335-871D-A0029C0FC5D8}"/>
    <dgm:cxn modelId="{768130A7-C631-43E3-A761-3BF6B99D54F3}" type="presOf" srcId="{857DF4EA-F47D-4655-A38E-E68D794F5081}" destId="{83EFE0BE-D778-4045-8FEE-70C3224607BB}" srcOrd="0" destOrd="0" presId="urn:microsoft.com/office/officeart/2005/8/layout/orgChart1"/>
    <dgm:cxn modelId="{5FCA6AA7-209D-4340-A594-81D23DD470F0}" type="presOf" srcId="{6A60C8A3-DF83-4403-AEC9-E09B1FB913E9}" destId="{ABC60B1A-094C-4F51-B6A1-704BCF9E8594}" srcOrd="0" destOrd="0" presId="urn:microsoft.com/office/officeart/2005/8/layout/orgChart1"/>
    <dgm:cxn modelId="{F06B15A9-BB61-4C2A-BFE7-5BDBE9658354}" srcId="{E8136DC2-8329-4562-90A4-8E3B01F2E7FB}" destId="{EFDD04D8-9D2C-46EE-B551-D4B1CA6E5F87}" srcOrd="1" destOrd="0" parTransId="{EF3E8EED-CB77-4051-831E-3D36ED78E98E}" sibTransId="{E1A44FE9-742E-46D7-BDFE-E84E02F3A596}"/>
    <dgm:cxn modelId="{1BE361AE-A580-426A-9EA7-6B531C2D8E79}" type="presOf" srcId="{8ABBDEF9-242E-4CB9-81CB-FF720789D3EC}" destId="{8285111D-217D-4C64-99CA-2B39E9C38726}" srcOrd="0" destOrd="0" presId="urn:microsoft.com/office/officeart/2005/8/layout/orgChart1"/>
    <dgm:cxn modelId="{0B54D8AF-D8E9-48B1-B409-19F1046446F6}" type="presOf" srcId="{4E379D63-3E24-4506-AD8D-A20E01FB3386}" destId="{077CD200-263F-4211-9F57-E8E74031E97D}" srcOrd="1" destOrd="0" presId="urn:microsoft.com/office/officeart/2005/8/layout/orgChart1"/>
    <dgm:cxn modelId="{BC3D86B5-1E00-4F0A-B4AD-AE087E662F8D}" type="presOf" srcId="{53B885CE-5E9A-4C37-8721-0D85E82CF9B8}" destId="{C52EF345-675A-4335-B1A3-04DB9370FCF4}" srcOrd="0" destOrd="0" presId="urn:microsoft.com/office/officeart/2005/8/layout/orgChart1"/>
    <dgm:cxn modelId="{77F385C6-C254-4754-909D-4362807D8D5A}" type="presOf" srcId="{02B2DCBE-95D5-404B-89C7-E0CC84A638C3}" destId="{240A221F-31A9-4823-AF51-A261BF94FCDF}" srcOrd="0" destOrd="0" presId="urn:microsoft.com/office/officeart/2005/8/layout/orgChart1"/>
    <dgm:cxn modelId="{3CB419E1-5E76-44FB-935A-9F49107333C4}" type="presOf" srcId="{9E67C3EB-8E0B-4BEA-81FC-B674018A1FD2}" destId="{1A11D502-EF51-4593-A638-F78013FB1BF5}" srcOrd="0" destOrd="0" presId="urn:microsoft.com/office/officeart/2005/8/layout/orgChart1"/>
    <dgm:cxn modelId="{FD8666F1-3865-4AE2-B1A1-D8A1F5CC376B}" type="presOf" srcId="{AE6650AA-94DC-4702-A2A6-16B33175FF78}" destId="{4AE1C03D-281F-4967-9F4A-669186D87A18}" srcOrd="0" destOrd="0" presId="urn:microsoft.com/office/officeart/2005/8/layout/orgChart1"/>
    <dgm:cxn modelId="{AAFFE1FE-5871-41A9-94A6-8C049217AE55}" type="presOf" srcId="{BCDE0AA2-81C8-40AA-99B1-0F63EDA03BCD}" destId="{0074CD33-E5A5-4D81-BCAA-6297084BEA36}" srcOrd="1" destOrd="0" presId="urn:microsoft.com/office/officeart/2005/8/layout/orgChart1"/>
    <dgm:cxn modelId="{88A2D44D-6B83-4CC1-86D3-7838B0AE5587}" type="presParOf" srcId="{ABC60B1A-094C-4F51-B6A1-704BCF9E8594}" destId="{D7FB841B-4768-469E-B8B6-E51B28931E80}" srcOrd="0" destOrd="0" presId="urn:microsoft.com/office/officeart/2005/8/layout/orgChart1"/>
    <dgm:cxn modelId="{6E5AD737-52D4-4E6B-B41D-6E8038E2E8BB}" type="presParOf" srcId="{D7FB841B-4768-469E-B8B6-E51B28931E80}" destId="{076EAFAC-9943-4CAD-9693-E5F26A9ABE50}" srcOrd="0" destOrd="0" presId="urn:microsoft.com/office/officeart/2005/8/layout/orgChart1"/>
    <dgm:cxn modelId="{AE1BFF5A-1F6F-462C-951F-550551299A06}" type="presParOf" srcId="{076EAFAC-9943-4CAD-9693-E5F26A9ABE50}" destId="{0ED72BEC-A342-4A19-B3E6-5D8D0ABDCBE8}" srcOrd="0" destOrd="0" presId="urn:microsoft.com/office/officeart/2005/8/layout/orgChart1"/>
    <dgm:cxn modelId="{C54FE1CA-18C5-46EE-9DCE-7114ED52050A}" type="presParOf" srcId="{076EAFAC-9943-4CAD-9693-E5F26A9ABE50}" destId="{03FF5A15-0DDF-4832-A723-425178355D91}" srcOrd="1" destOrd="0" presId="urn:microsoft.com/office/officeart/2005/8/layout/orgChart1"/>
    <dgm:cxn modelId="{2E0DB5D0-AC70-47BB-9028-8FD84DD31B72}" type="presParOf" srcId="{D7FB841B-4768-469E-B8B6-E51B28931E80}" destId="{43D0EBAB-C54C-4533-8052-4A19A5AD6D96}" srcOrd="1" destOrd="0" presId="urn:microsoft.com/office/officeart/2005/8/layout/orgChart1"/>
    <dgm:cxn modelId="{6D83B310-2747-4094-AF29-885945EC34EF}" type="presParOf" srcId="{D7FB841B-4768-469E-B8B6-E51B28931E80}" destId="{BC92ECA6-72F7-4319-A1F8-6D8C1027FD46}" srcOrd="2" destOrd="0" presId="urn:microsoft.com/office/officeart/2005/8/layout/orgChart1"/>
    <dgm:cxn modelId="{2BF3F003-097C-4AD8-A935-EA64768A64F6}" type="presParOf" srcId="{ABC60B1A-094C-4F51-B6A1-704BCF9E8594}" destId="{79B4E795-0AB1-4392-B8D2-413943EC447D}" srcOrd="1" destOrd="0" presId="urn:microsoft.com/office/officeart/2005/8/layout/orgChart1"/>
    <dgm:cxn modelId="{0BACC0BB-FD3B-4E98-B475-6A6C495004A6}" type="presParOf" srcId="{79B4E795-0AB1-4392-B8D2-413943EC447D}" destId="{8863FD27-C147-4318-9825-70E3D7B36F0A}" srcOrd="0" destOrd="0" presId="urn:microsoft.com/office/officeart/2005/8/layout/orgChart1"/>
    <dgm:cxn modelId="{2A2BD817-897B-4091-905B-0BD86439D747}" type="presParOf" srcId="{8863FD27-C147-4318-9825-70E3D7B36F0A}" destId="{310B39F5-CA36-48A9-8666-CF4E2E4A7C9B}" srcOrd="0" destOrd="0" presId="urn:microsoft.com/office/officeart/2005/8/layout/orgChart1"/>
    <dgm:cxn modelId="{F7045AD7-9E55-4407-8A08-AE4D02DE2F44}" type="presParOf" srcId="{8863FD27-C147-4318-9825-70E3D7B36F0A}" destId="{077CD200-263F-4211-9F57-E8E74031E97D}" srcOrd="1" destOrd="0" presId="urn:microsoft.com/office/officeart/2005/8/layout/orgChart1"/>
    <dgm:cxn modelId="{F22ED902-D012-4187-B657-FCC0761A83C3}" type="presParOf" srcId="{79B4E795-0AB1-4392-B8D2-413943EC447D}" destId="{B7E8F9A6-B141-4D88-9523-E3E5A46363D2}" srcOrd="1" destOrd="0" presId="urn:microsoft.com/office/officeart/2005/8/layout/orgChart1"/>
    <dgm:cxn modelId="{4C2C0F40-65F0-4362-BA28-F1D761265C38}" type="presParOf" srcId="{B7E8F9A6-B141-4D88-9523-E3E5A46363D2}" destId="{8EA6A9CD-58AF-4806-A089-D5369B490DD7}" srcOrd="0" destOrd="0" presId="urn:microsoft.com/office/officeart/2005/8/layout/orgChart1"/>
    <dgm:cxn modelId="{2CB39697-C2D7-4BF6-8154-6C094265B9C9}" type="presParOf" srcId="{B7E8F9A6-B141-4D88-9523-E3E5A46363D2}" destId="{33E29B0A-EB40-4BB6-BF9D-EC3EE1D510D5}" srcOrd="1" destOrd="0" presId="urn:microsoft.com/office/officeart/2005/8/layout/orgChart1"/>
    <dgm:cxn modelId="{04A84005-9AA6-4054-903F-5183C50BF672}" type="presParOf" srcId="{33E29B0A-EB40-4BB6-BF9D-EC3EE1D510D5}" destId="{EA7ABBF2-F27A-4FEB-89D1-A0D6DFAA404D}" srcOrd="0" destOrd="0" presId="urn:microsoft.com/office/officeart/2005/8/layout/orgChart1"/>
    <dgm:cxn modelId="{E2EF7325-A439-4F55-B058-CCF515A2E8AB}" type="presParOf" srcId="{EA7ABBF2-F27A-4FEB-89D1-A0D6DFAA404D}" destId="{5B3055D4-9823-4B02-95C6-FE0581D796EC}" srcOrd="0" destOrd="0" presId="urn:microsoft.com/office/officeart/2005/8/layout/orgChart1"/>
    <dgm:cxn modelId="{530B2078-6E51-42DF-97B1-BC3136024C09}" type="presParOf" srcId="{EA7ABBF2-F27A-4FEB-89D1-A0D6DFAA404D}" destId="{0074CD33-E5A5-4D81-BCAA-6297084BEA36}" srcOrd="1" destOrd="0" presId="urn:microsoft.com/office/officeart/2005/8/layout/orgChart1"/>
    <dgm:cxn modelId="{FD9931E8-F1C3-48FB-A85A-6DBB75EA0077}" type="presParOf" srcId="{33E29B0A-EB40-4BB6-BF9D-EC3EE1D510D5}" destId="{799356F4-8062-465A-97B8-27AAAFD8C362}" srcOrd="1" destOrd="0" presId="urn:microsoft.com/office/officeart/2005/8/layout/orgChart1"/>
    <dgm:cxn modelId="{BD9EBD81-AC46-4C8E-8DEA-D41816215E50}" type="presParOf" srcId="{799356F4-8062-465A-97B8-27AAAFD8C362}" destId="{6144A0A9-D3FB-406B-B333-33E2725BEC77}" srcOrd="0" destOrd="0" presId="urn:microsoft.com/office/officeart/2005/8/layout/orgChart1"/>
    <dgm:cxn modelId="{8FE2A3F9-6B99-424C-BE74-132C148DF0BB}" type="presParOf" srcId="{799356F4-8062-465A-97B8-27AAAFD8C362}" destId="{0AA62C7C-AC7B-4AEC-93DB-22FC19EE3232}" srcOrd="1" destOrd="0" presId="urn:microsoft.com/office/officeart/2005/8/layout/orgChart1"/>
    <dgm:cxn modelId="{66955F7E-AF57-4F9F-821A-13F09ACFDBDD}" type="presParOf" srcId="{0AA62C7C-AC7B-4AEC-93DB-22FC19EE3232}" destId="{6A86C9D0-3178-4DED-BFF2-7820AA1F3828}" srcOrd="0" destOrd="0" presId="urn:microsoft.com/office/officeart/2005/8/layout/orgChart1"/>
    <dgm:cxn modelId="{AD4CCA22-5400-4C35-8B00-5EAD4F880F7B}" type="presParOf" srcId="{6A86C9D0-3178-4DED-BFF2-7820AA1F3828}" destId="{C27B3A6D-1723-4AED-ADB0-A58778C5C034}" srcOrd="0" destOrd="0" presId="urn:microsoft.com/office/officeart/2005/8/layout/orgChart1"/>
    <dgm:cxn modelId="{23F409E4-E208-4EB9-8188-BAE86411FD8F}" type="presParOf" srcId="{6A86C9D0-3178-4DED-BFF2-7820AA1F3828}" destId="{A6AF3D45-979D-4458-8D6E-9451D19BA5DE}" srcOrd="1" destOrd="0" presId="urn:microsoft.com/office/officeart/2005/8/layout/orgChart1"/>
    <dgm:cxn modelId="{6AA92526-FDB2-4297-83D7-60549504CD4F}" type="presParOf" srcId="{0AA62C7C-AC7B-4AEC-93DB-22FC19EE3232}" destId="{C6E35AB6-075F-4128-81E4-328FEAD96E8E}" srcOrd="1" destOrd="0" presId="urn:microsoft.com/office/officeart/2005/8/layout/orgChart1"/>
    <dgm:cxn modelId="{A432E0D6-E20A-47A9-BE56-935111AAE0A2}" type="presParOf" srcId="{0AA62C7C-AC7B-4AEC-93DB-22FC19EE3232}" destId="{6FC62E77-C566-46D7-A030-5C730B2E79CF}" srcOrd="2" destOrd="0" presId="urn:microsoft.com/office/officeart/2005/8/layout/orgChart1"/>
    <dgm:cxn modelId="{6B08FFEC-E4D3-40DB-9B42-D3B0D8DD392C}" type="presParOf" srcId="{799356F4-8062-465A-97B8-27AAAFD8C362}" destId="{6BED47B8-B67B-41E5-9DBB-09001C4CF4AF}" srcOrd="2" destOrd="0" presId="urn:microsoft.com/office/officeart/2005/8/layout/orgChart1"/>
    <dgm:cxn modelId="{3D3C1B1E-4212-4159-A04E-78A7A072189B}" type="presParOf" srcId="{799356F4-8062-465A-97B8-27AAAFD8C362}" destId="{60DFD5F5-79F7-4805-8FBE-A13943EFB48B}" srcOrd="3" destOrd="0" presId="urn:microsoft.com/office/officeart/2005/8/layout/orgChart1"/>
    <dgm:cxn modelId="{C7E912E9-AF47-4151-8E82-504BC7CEACE5}" type="presParOf" srcId="{60DFD5F5-79F7-4805-8FBE-A13943EFB48B}" destId="{192F8323-B5C9-4647-87EB-C58874AFD6E6}" srcOrd="0" destOrd="0" presId="urn:microsoft.com/office/officeart/2005/8/layout/orgChart1"/>
    <dgm:cxn modelId="{D2CB620C-8737-478B-A487-853B25A8BC41}" type="presParOf" srcId="{192F8323-B5C9-4647-87EB-C58874AFD6E6}" destId="{26F8A7D0-BA24-4911-AADA-CF6BB38070B8}" srcOrd="0" destOrd="0" presId="urn:microsoft.com/office/officeart/2005/8/layout/orgChart1"/>
    <dgm:cxn modelId="{5C0DFB47-BF93-4295-9E53-78DF79D4B1C5}" type="presParOf" srcId="{192F8323-B5C9-4647-87EB-C58874AFD6E6}" destId="{847211A7-A692-422F-AAA9-856B24592BC9}" srcOrd="1" destOrd="0" presId="urn:microsoft.com/office/officeart/2005/8/layout/orgChart1"/>
    <dgm:cxn modelId="{D070852E-1939-4142-84D1-C6694D87BC34}" type="presParOf" srcId="{60DFD5F5-79F7-4805-8FBE-A13943EFB48B}" destId="{08995E75-3E36-4B43-A1FE-685CA7D97C63}" srcOrd="1" destOrd="0" presId="urn:microsoft.com/office/officeart/2005/8/layout/orgChart1"/>
    <dgm:cxn modelId="{1709AA8C-CE51-41BB-993B-4762F692406D}" type="presParOf" srcId="{60DFD5F5-79F7-4805-8FBE-A13943EFB48B}" destId="{23F96AE3-1BC2-4A4B-95C1-E46218B4C6C8}" srcOrd="2" destOrd="0" presId="urn:microsoft.com/office/officeart/2005/8/layout/orgChart1"/>
    <dgm:cxn modelId="{AC306832-EC5B-4384-A4E4-AC143F8E7351}" type="presParOf" srcId="{33E29B0A-EB40-4BB6-BF9D-EC3EE1D510D5}" destId="{DC91D26B-B3A8-4E53-ACBB-A2A30D8316C8}" srcOrd="2" destOrd="0" presId="urn:microsoft.com/office/officeart/2005/8/layout/orgChart1"/>
    <dgm:cxn modelId="{9CDF7884-4377-454F-8C41-7BD720D82BE0}" type="presParOf" srcId="{B7E8F9A6-B141-4D88-9523-E3E5A46363D2}" destId="{F1B547CF-8A59-4062-83C9-DBAFAFBFE3B2}" srcOrd="2" destOrd="0" presId="urn:microsoft.com/office/officeart/2005/8/layout/orgChart1"/>
    <dgm:cxn modelId="{7AE26619-FDBC-434B-A1FA-AAA19192D92D}" type="presParOf" srcId="{B7E8F9A6-B141-4D88-9523-E3E5A46363D2}" destId="{7A80C9B8-9AF1-4566-B93C-4344B5E2594A}" srcOrd="3" destOrd="0" presId="urn:microsoft.com/office/officeart/2005/8/layout/orgChart1"/>
    <dgm:cxn modelId="{FE7EA4DB-B758-4E8D-A3F8-CC1D512E41E4}" type="presParOf" srcId="{7A80C9B8-9AF1-4566-B93C-4344B5E2594A}" destId="{31F0E15F-D880-4712-B425-DE510A57FBC5}" srcOrd="0" destOrd="0" presId="urn:microsoft.com/office/officeart/2005/8/layout/orgChart1"/>
    <dgm:cxn modelId="{CAC50B5D-14C8-4CDE-A518-115AB474EB53}" type="presParOf" srcId="{31F0E15F-D880-4712-B425-DE510A57FBC5}" destId="{2A95B4BA-95B6-48C9-93E1-9950DCC08B4D}" srcOrd="0" destOrd="0" presId="urn:microsoft.com/office/officeart/2005/8/layout/orgChart1"/>
    <dgm:cxn modelId="{0F4D4A70-B281-47B2-9B19-0E66948FFCB9}" type="presParOf" srcId="{31F0E15F-D880-4712-B425-DE510A57FBC5}" destId="{2AB194FD-84E1-4421-8BBC-2BBD66D22843}" srcOrd="1" destOrd="0" presId="urn:microsoft.com/office/officeart/2005/8/layout/orgChart1"/>
    <dgm:cxn modelId="{9BB83B50-9212-4140-91F5-939975F38D92}" type="presParOf" srcId="{7A80C9B8-9AF1-4566-B93C-4344B5E2594A}" destId="{AB693C71-A57A-420B-9E4E-8D5B1150E96B}" srcOrd="1" destOrd="0" presId="urn:microsoft.com/office/officeart/2005/8/layout/orgChart1"/>
    <dgm:cxn modelId="{83B888B0-5DC3-4E66-9E86-A89127D49272}" type="presParOf" srcId="{AB693C71-A57A-420B-9E4E-8D5B1150E96B}" destId="{1A11D502-EF51-4593-A638-F78013FB1BF5}" srcOrd="0" destOrd="0" presId="urn:microsoft.com/office/officeart/2005/8/layout/orgChart1"/>
    <dgm:cxn modelId="{DA6F7E04-4B2F-4B0B-BA8D-5E6DE181C086}" type="presParOf" srcId="{AB693C71-A57A-420B-9E4E-8D5B1150E96B}" destId="{B56AB1D3-C2A3-4778-A22F-86E9DBD4A159}" srcOrd="1" destOrd="0" presId="urn:microsoft.com/office/officeart/2005/8/layout/orgChart1"/>
    <dgm:cxn modelId="{E01E5CA4-6176-4A17-8194-78F3675ED30F}" type="presParOf" srcId="{B56AB1D3-C2A3-4778-A22F-86E9DBD4A159}" destId="{7E836845-220E-4C69-B1F6-8CC743B22744}" srcOrd="0" destOrd="0" presId="urn:microsoft.com/office/officeart/2005/8/layout/orgChart1"/>
    <dgm:cxn modelId="{76B3CF52-33F7-4552-83EA-51D5443450FE}" type="presParOf" srcId="{7E836845-220E-4C69-B1F6-8CC743B22744}" destId="{240A221F-31A9-4823-AF51-A261BF94FCDF}" srcOrd="0" destOrd="0" presId="urn:microsoft.com/office/officeart/2005/8/layout/orgChart1"/>
    <dgm:cxn modelId="{816BB955-DF8A-45B4-9B4E-BA729471071E}" type="presParOf" srcId="{7E836845-220E-4C69-B1F6-8CC743B22744}" destId="{66088B51-B3D3-4AE9-ADC0-AFCDA2CB40CA}" srcOrd="1" destOrd="0" presId="urn:microsoft.com/office/officeart/2005/8/layout/orgChart1"/>
    <dgm:cxn modelId="{8CF010A8-3216-4F35-8359-BBFDC52D7DEF}" type="presParOf" srcId="{B56AB1D3-C2A3-4778-A22F-86E9DBD4A159}" destId="{2CBC3DEC-126D-49E7-A46A-CD9DF3E52ACD}" srcOrd="1" destOrd="0" presId="urn:microsoft.com/office/officeart/2005/8/layout/orgChart1"/>
    <dgm:cxn modelId="{6B09987A-B9C5-45D3-ABB5-5EB20EE3CBA7}" type="presParOf" srcId="{B56AB1D3-C2A3-4778-A22F-86E9DBD4A159}" destId="{3734C21B-07BA-4473-87F5-74B1BCFAAA7A}" srcOrd="2" destOrd="0" presId="urn:microsoft.com/office/officeart/2005/8/layout/orgChart1"/>
    <dgm:cxn modelId="{553D71F8-2DEE-411C-9C1C-CBED07E1B448}" type="presParOf" srcId="{AB693C71-A57A-420B-9E4E-8D5B1150E96B}" destId="{4AE1C03D-281F-4967-9F4A-669186D87A18}" srcOrd="2" destOrd="0" presId="urn:microsoft.com/office/officeart/2005/8/layout/orgChart1"/>
    <dgm:cxn modelId="{F35DC128-B483-4EAF-AB21-13A58DE4D8A9}" type="presParOf" srcId="{AB693C71-A57A-420B-9E4E-8D5B1150E96B}" destId="{A12794E6-27F6-4E46-AC5D-DDC7BB763BCD}" srcOrd="3" destOrd="0" presId="urn:microsoft.com/office/officeart/2005/8/layout/orgChart1"/>
    <dgm:cxn modelId="{2B8A9638-B06F-4594-BE72-7102AD3CBF64}" type="presParOf" srcId="{A12794E6-27F6-4E46-AC5D-DDC7BB763BCD}" destId="{439B7D9C-3FD1-4EA1-9557-C4F689138C92}" srcOrd="0" destOrd="0" presId="urn:microsoft.com/office/officeart/2005/8/layout/orgChart1"/>
    <dgm:cxn modelId="{5C7D9109-CB13-433F-94B4-70A972A0F6AC}" type="presParOf" srcId="{439B7D9C-3FD1-4EA1-9557-C4F689138C92}" destId="{2DB69997-B8D0-476C-87B5-D8C9E7A7B4B2}" srcOrd="0" destOrd="0" presId="urn:microsoft.com/office/officeart/2005/8/layout/orgChart1"/>
    <dgm:cxn modelId="{84084135-5306-416A-9DE3-5A6CE005BFD3}" type="presParOf" srcId="{439B7D9C-3FD1-4EA1-9557-C4F689138C92}" destId="{1C4F0550-7B58-4492-B171-794FE5B830AC}" srcOrd="1" destOrd="0" presId="urn:microsoft.com/office/officeart/2005/8/layout/orgChart1"/>
    <dgm:cxn modelId="{5BB03CE6-9C49-4AF7-B29A-05D45FF78079}" type="presParOf" srcId="{A12794E6-27F6-4E46-AC5D-DDC7BB763BCD}" destId="{5F6A82A7-C41A-4D90-8D19-FCC0C966596F}" srcOrd="1" destOrd="0" presId="urn:microsoft.com/office/officeart/2005/8/layout/orgChart1"/>
    <dgm:cxn modelId="{CFF79C68-1198-493A-B3CE-499E4B715FE2}" type="presParOf" srcId="{A12794E6-27F6-4E46-AC5D-DDC7BB763BCD}" destId="{1305749D-154F-475D-BB8C-3F9F44CAD0E1}" srcOrd="2" destOrd="0" presId="urn:microsoft.com/office/officeart/2005/8/layout/orgChart1"/>
    <dgm:cxn modelId="{13495B40-F502-4393-8C7A-F4AB4CB7DD82}" type="presParOf" srcId="{7A80C9B8-9AF1-4566-B93C-4344B5E2594A}" destId="{0556694D-54A5-400F-BEF6-2B5EFE0DEE50}" srcOrd="2" destOrd="0" presId="urn:microsoft.com/office/officeart/2005/8/layout/orgChart1"/>
    <dgm:cxn modelId="{29A07FF2-3245-4EE5-99EE-A544AEB36D4F}" type="presParOf" srcId="{B7E8F9A6-B141-4D88-9523-E3E5A46363D2}" destId="{C52EF345-675A-4335-B1A3-04DB9370FCF4}" srcOrd="4" destOrd="0" presId="urn:microsoft.com/office/officeart/2005/8/layout/orgChart1"/>
    <dgm:cxn modelId="{87376639-024E-44B5-B50A-FFD3EB5626EB}" type="presParOf" srcId="{B7E8F9A6-B141-4D88-9523-E3E5A46363D2}" destId="{E017228C-E59C-47D6-8899-2B1250E4E4A0}" srcOrd="5" destOrd="0" presId="urn:microsoft.com/office/officeart/2005/8/layout/orgChart1"/>
    <dgm:cxn modelId="{3D8FC62A-71E6-40D7-8269-F5D3D9ADC0E3}" type="presParOf" srcId="{E017228C-E59C-47D6-8899-2B1250E4E4A0}" destId="{59F2682C-2C85-4BF5-9B1D-FD7BE4323030}" srcOrd="0" destOrd="0" presId="urn:microsoft.com/office/officeart/2005/8/layout/orgChart1"/>
    <dgm:cxn modelId="{B805FA98-BEE7-45A9-AF42-FFD3F43485F5}" type="presParOf" srcId="{59F2682C-2C85-4BF5-9B1D-FD7BE4323030}" destId="{DD3F563C-8624-43BC-B491-B922B0192429}" srcOrd="0" destOrd="0" presId="urn:microsoft.com/office/officeart/2005/8/layout/orgChart1"/>
    <dgm:cxn modelId="{3EE5ADCA-583F-4482-B312-A9CBCE3CA75C}" type="presParOf" srcId="{59F2682C-2C85-4BF5-9B1D-FD7BE4323030}" destId="{2E0745E9-F44F-42F5-A201-E52C62801373}" srcOrd="1" destOrd="0" presId="urn:microsoft.com/office/officeart/2005/8/layout/orgChart1"/>
    <dgm:cxn modelId="{624A6846-3481-49BA-97D9-AA2CEC4734A9}" type="presParOf" srcId="{E017228C-E59C-47D6-8899-2B1250E4E4A0}" destId="{50F80C9B-DD51-45A7-968E-8D877ED79E65}" srcOrd="1" destOrd="0" presId="urn:microsoft.com/office/officeart/2005/8/layout/orgChart1"/>
    <dgm:cxn modelId="{29A48DC5-1B75-480C-9B09-26BC8A9E592C}" type="presParOf" srcId="{50F80C9B-DD51-45A7-968E-8D877ED79E65}" destId="{738AB4A7-987C-441D-BF4B-CAFB8CDB9D4B}" srcOrd="0" destOrd="0" presId="urn:microsoft.com/office/officeart/2005/8/layout/orgChart1"/>
    <dgm:cxn modelId="{69C1F13B-9219-45D5-949A-A20E8A2737AA}" type="presParOf" srcId="{50F80C9B-DD51-45A7-968E-8D877ED79E65}" destId="{012DBC94-94B2-4D21-BA79-855A07B62067}" srcOrd="1" destOrd="0" presId="urn:microsoft.com/office/officeart/2005/8/layout/orgChart1"/>
    <dgm:cxn modelId="{D514AA01-2BA0-4F0E-8088-ED52CEF7C894}" type="presParOf" srcId="{012DBC94-94B2-4D21-BA79-855A07B62067}" destId="{3C36B8DF-47F7-4AB6-8D0C-37309BABAAEA}" srcOrd="0" destOrd="0" presId="urn:microsoft.com/office/officeart/2005/8/layout/orgChart1"/>
    <dgm:cxn modelId="{148F4C8F-30FC-473F-93F2-E0BFC20920EC}" type="presParOf" srcId="{3C36B8DF-47F7-4AB6-8D0C-37309BABAAEA}" destId="{AFB33D1E-42AD-4BC7-BFC1-31C7E9D99FAC}" srcOrd="0" destOrd="0" presId="urn:microsoft.com/office/officeart/2005/8/layout/orgChart1"/>
    <dgm:cxn modelId="{F3EE2EA1-FCEF-4F56-B16E-D85D6F883436}" type="presParOf" srcId="{3C36B8DF-47F7-4AB6-8D0C-37309BABAAEA}" destId="{4648E4C2-72DD-4073-B0E3-6D966F6F3CC1}" srcOrd="1" destOrd="0" presId="urn:microsoft.com/office/officeart/2005/8/layout/orgChart1"/>
    <dgm:cxn modelId="{6B8CE9F7-A0CB-43E0-8DFD-6DEDEB412AC2}" type="presParOf" srcId="{012DBC94-94B2-4D21-BA79-855A07B62067}" destId="{13EFAC2C-806E-4E87-BAE5-66FED728155A}" srcOrd="1" destOrd="0" presId="urn:microsoft.com/office/officeart/2005/8/layout/orgChart1"/>
    <dgm:cxn modelId="{848B9EA2-A81D-4A17-98BD-CC2989D17AE0}" type="presParOf" srcId="{012DBC94-94B2-4D21-BA79-855A07B62067}" destId="{A91EEF21-D193-48C1-91AB-A3A838C9D2D7}" srcOrd="2" destOrd="0" presId="urn:microsoft.com/office/officeart/2005/8/layout/orgChart1"/>
    <dgm:cxn modelId="{786B4FE0-DC89-4194-81A2-999125C3F938}" type="presParOf" srcId="{50F80C9B-DD51-45A7-968E-8D877ED79E65}" destId="{6AC97E9C-CBA8-4984-8220-729510353000}" srcOrd="2" destOrd="0" presId="urn:microsoft.com/office/officeart/2005/8/layout/orgChart1"/>
    <dgm:cxn modelId="{92E729B4-4FCC-43A0-B63D-C82581ADA513}" type="presParOf" srcId="{50F80C9B-DD51-45A7-968E-8D877ED79E65}" destId="{E1B5EE87-F16F-406C-94DF-5D0DDBC8D525}" srcOrd="3" destOrd="0" presId="urn:microsoft.com/office/officeart/2005/8/layout/orgChart1"/>
    <dgm:cxn modelId="{C6429A36-88D3-4C78-95F9-D79D4EBC2E1A}" type="presParOf" srcId="{E1B5EE87-F16F-406C-94DF-5D0DDBC8D525}" destId="{EB26C350-37DF-4182-955A-83A155B169F9}" srcOrd="0" destOrd="0" presId="urn:microsoft.com/office/officeart/2005/8/layout/orgChart1"/>
    <dgm:cxn modelId="{16D0760C-8FE6-480B-9D48-37033015FDC6}" type="presParOf" srcId="{EB26C350-37DF-4182-955A-83A155B169F9}" destId="{D369CA39-F2A4-46D8-9639-787A09D84BF2}" srcOrd="0" destOrd="0" presId="urn:microsoft.com/office/officeart/2005/8/layout/orgChart1"/>
    <dgm:cxn modelId="{6988660F-4E19-4463-A82C-BF07CDF62201}" type="presParOf" srcId="{EB26C350-37DF-4182-955A-83A155B169F9}" destId="{FD430708-596A-4A48-8B3F-E3E28419AD26}" srcOrd="1" destOrd="0" presId="urn:microsoft.com/office/officeart/2005/8/layout/orgChart1"/>
    <dgm:cxn modelId="{34B8BDCC-88A3-43F0-A513-F565EF406BD7}" type="presParOf" srcId="{E1B5EE87-F16F-406C-94DF-5D0DDBC8D525}" destId="{52AA5505-6918-4D79-BDBC-1E1FAF16B177}" srcOrd="1" destOrd="0" presId="urn:microsoft.com/office/officeart/2005/8/layout/orgChart1"/>
    <dgm:cxn modelId="{C31479CB-282F-41EC-B74D-59C3F7A6FC2D}" type="presParOf" srcId="{E1B5EE87-F16F-406C-94DF-5D0DDBC8D525}" destId="{146A64D6-A1F3-4623-8CE5-AFD2DDB55060}" srcOrd="2" destOrd="0" presId="urn:microsoft.com/office/officeart/2005/8/layout/orgChart1"/>
    <dgm:cxn modelId="{F1BFCBD8-F306-4221-B33A-B8AEA69BF2AD}" type="presParOf" srcId="{50F80C9B-DD51-45A7-968E-8D877ED79E65}" destId="{83EFE0BE-D778-4045-8FEE-70C3224607BB}" srcOrd="4" destOrd="0" presId="urn:microsoft.com/office/officeart/2005/8/layout/orgChart1"/>
    <dgm:cxn modelId="{41FAF686-C41C-4CD6-87CB-05A078423F90}" type="presParOf" srcId="{50F80C9B-DD51-45A7-968E-8D877ED79E65}" destId="{46AF0E08-5248-45D1-BDC1-9A0CAC39FC40}" srcOrd="5" destOrd="0" presId="urn:microsoft.com/office/officeart/2005/8/layout/orgChart1"/>
    <dgm:cxn modelId="{68DC9DA5-71F6-45E0-80BC-97E2221733AB}" type="presParOf" srcId="{46AF0E08-5248-45D1-BDC1-9A0CAC39FC40}" destId="{EDE6A0CB-D32E-4520-B601-93B95E9E6BAF}" srcOrd="0" destOrd="0" presId="urn:microsoft.com/office/officeart/2005/8/layout/orgChart1"/>
    <dgm:cxn modelId="{9B6FC36E-8B87-4E99-9880-61B575876C46}" type="presParOf" srcId="{EDE6A0CB-D32E-4520-B601-93B95E9E6BAF}" destId="{5810F3EB-F4D2-4CC6-A549-AE72CD496C85}" srcOrd="0" destOrd="0" presId="urn:microsoft.com/office/officeart/2005/8/layout/orgChart1"/>
    <dgm:cxn modelId="{E68B30CB-AF93-4544-960F-BC99B5CD8EA2}" type="presParOf" srcId="{EDE6A0CB-D32E-4520-B601-93B95E9E6BAF}" destId="{6444B8AA-D005-4FD2-AA81-E33AD1CFE64C}" srcOrd="1" destOrd="0" presId="urn:microsoft.com/office/officeart/2005/8/layout/orgChart1"/>
    <dgm:cxn modelId="{16BAF4EF-3CA1-4743-91C1-EC55A469A95C}" type="presParOf" srcId="{46AF0E08-5248-45D1-BDC1-9A0CAC39FC40}" destId="{F07FC09A-567D-4E35-8A2D-3619F1D6B56A}" srcOrd="1" destOrd="0" presId="urn:microsoft.com/office/officeart/2005/8/layout/orgChart1"/>
    <dgm:cxn modelId="{53A73F29-4080-4858-8D44-027F0F78C6D3}" type="presParOf" srcId="{46AF0E08-5248-45D1-BDC1-9A0CAC39FC40}" destId="{BC5234C0-0419-46C2-9BEF-3285A905CB4B}" srcOrd="2" destOrd="0" presId="urn:microsoft.com/office/officeart/2005/8/layout/orgChart1"/>
    <dgm:cxn modelId="{356AED51-617F-4173-9994-C585593AAA72}" type="presParOf" srcId="{E017228C-E59C-47D6-8899-2B1250E4E4A0}" destId="{31A26FE5-64FA-4368-B60E-5C39933D9934}" srcOrd="2" destOrd="0" presId="urn:microsoft.com/office/officeart/2005/8/layout/orgChart1"/>
    <dgm:cxn modelId="{47648D85-99A2-4073-B7CD-D875EB14568A}" type="presParOf" srcId="{B7E8F9A6-B141-4D88-9523-E3E5A46363D2}" destId="{8285111D-217D-4C64-99CA-2B39E9C38726}" srcOrd="6" destOrd="0" presId="urn:microsoft.com/office/officeart/2005/8/layout/orgChart1"/>
    <dgm:cxn modelId="{5FA28893-29DE-4C64-B953-8BF1E74B36E8}" type="presParOf" srcId="{B7E8F9A6-B141-4D88-9523-E3E5A46363D2}" destId="{B410C604-2797-4B7A-92C0-5BDEF384DEDB}" srcOrd="7" destOrd="0" presId="urn:microsoft.com/office/officeart/2005/8/layout/orgChart1"/>
    <dgm:cxn modelId="{5AFB9E21-617E-48BC-B1AB-C6FB3FC16F8B}" type="presParOf" srcId="{B410C604-2797-4B7A-92C0-5BDEF384DEDB}" destId="{9F7612C2-5A91-4F08-B00C-0F714BEB1B4D}" srcOrd="0" destOrd="0" presId="urn:microsoft.com/office/officeart/2005/8/layout/orgChart1"/>
    <dgm:cxn modelId="{40162EF7-A265-49C2-9F2B-9C9C93CA0533}" type="presParOf" srcId="{9F7612C2-5A91-4F08-B00C-0F714BEB1B4D}" destId="{B698477D-EEDB-48FA-ADE7-421DBEA8C373}" srcOrd="0" destOrd="0" presId="urn:microsoft.com/office/officeart/2005/8/layout/orgChart1"/>
    <dgm:cxn modelId="{7FEED2F6-0806-4C50-A7B4-B19F1F2C153A}" type="presParOf" srcId="{9F7612C2-5A91-4F08-B00C-0F714BEB1B4D}" destId="{0B3B546D-F309-4861-A269-EA3BB6F2C443}" srcOrd="1" destOrd="0" presId="urn:microsoft.com/office/officeart/2005/8/layout/orgChart1"/>
    <dgm:cxn modelId="{3A7C557E-21F4-410C-BE54-76A648B1B9C2}" type="presParOf" srcId="{B410C604-2797-4B7A-92C0-5BDEF384DEDB}" destId="{1692F930-EC09-423A-B74A-B4A2BF0C6B52}" srcOrd="1" destOrd="0" presId="urn:microsoft.com/office/officeart/2005/8/layout/orgChart1"/>
    <dgm:cxn modelId="{907AB536-5552-469E-8645-EF10F8E4EFF2}" type="presParOf" srcId="{1692F930-EC09-423A-B74A-B4A2BF0C6B52}" destId="{5C3628DB-87BC-4B81-81BE-A63A67914890}" srcOrd="0" destOrd="0" presId="urn:microsoft.com/office/officeart/2005/8/layout/orgChart1"/>
    <dgm:cxn modelId="{AC065121-A7E1-460D-8966-876F06FF811D}" type="presParOf" srcId="{1692F930-EC09-423A-B74A-B4A2BF0C6B52}" destId="{87C5B37B-0EF4-4D94-A16E-D72E9D9D4147}" srcOrd="1" destOrd="0" presId="urn:microsoft.com/office/officeart/2005/8/layout/orgChart1"/>
    <dgm:cxn modelId="{A72756BA-FDF7-407B-ACCA-EC36C6BB2C4E}" type="presParOf" srcId="{87C5B37B-0EF4-4D94-A16E-D72E9D9D4147}" destId="{0C95A3AE-85CD-405F-95EF-F46133CEF67C}" srcOrd="0" destOrd="0" presId="urn:microsoft.com/office/officeart/2005/8/layout/orgChart1"/>
    <dgm:cxn modelId="{EBB232EF-28B9-46EB-AC27-6A46DB4A0FC3}" type="presParOf" srcId="{0C95A3AE-85CD-405F-95EF-F46133CEF67C}" destId="{2CD141D0-B4D1-4B57-95E9-F48F8470B14C}" srcOrd="0" destOrd="0" presId="urn:microsoft.com/office/officeart/2005/8/layout/orgChart1"/>
    <dgm:cxn modelId="{4FA38205-7533-4617-B82B-E61E48FBBD28}" type="presParOf" srcId="{0C95A3AE-85CD-405F-95EF-F46133CEF67C}" destId="{A1100384-AF99-47F4-A703-8894C860F1E2}" srcOrd="1" destOrd="0" presId="urn:microsoft.com/office/officeart/2005/8/layout/orgChart1"/>
    <dgm:cxn modelId="{E845E82A-385B-44B2-87BA-8C7394D23439}" type="presParOf" srcId="{87C5B37B-0EF4-4D94-A16E-D72E9D9D4147}" destId="{BB3D3C89-D1B4-403E-801B-3DB2B49C6ACD}" srcOrd="1" destOrd="0" presId="urn:microsoft.com/office/officeart/2005/8/layout/orgChart1"/>
    <dgm:cxn modelId="{91F2A2CD-2223-4A32-ADCE-C9BD84BCDE9B}" type="presParOf" srcId="{87C5B37B-0EF4-4D94-A16E-D72E9D9D4147}" destId="{9FA00D12-2857-41EB-9E9D-F39867A29714}" srcOrd="2" destOrd="0" presId="urn:microsoft.com/office/officeart/2005/8/layout/orgChart1"/>
    <dgm:cxn modelId="{182C0B08-6333-4754-A55A-7A1EF7B94BD7}" type="presParOf" srcId="{B410C604-2797-4B7A-92C0-5BDEF384DEDB}" destId="{996412B1-EB87-4BF7-8A31-A449EB1D6443}" srcOrd="2" destOrd="0" presId="urn:microsoft.com/office/officeart/2005/8/layout/orgChart1"/>
    <dgm:cxn modelId="{46F7D47E-3431-415E-877B-C4C307893181}" type="presParOf" srcId="{79B4E795-0AB1-4392-B8D2-413943EC447D}" destId="{3980D5ED-5892-4897-8FF0-F935F41726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CBE38-DEEB-4D16-AC5D-4581B2648E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2C6CC3-332E-4310-BA5D-4D69F97DA42B}">
      <dgm:prSet/>
      <dgm:spPr/>
      <dgm:t>
        <a:bodyPr/>
        <a:lstStyle/>
        <a:p>
          <a:r>
            <a:rPr lang="en-US" dirty="0"/>
            <a:t>We chose to use a similar color scheme to Instagram's Dark theme.</a:t>
          </a:r>
        </a:p>
      </dgm:t>
    </dgm:pt>
    <dgm:pt modelId="{B765821B-58A1-4849-94A6-54C1F1EBDFEF}" type="parTrans" cxnId="{1E09FBDF-877E-4FED-A95D-388654C512E8}">
      <dgm:prSet/>
      <dgm:spPr/>
      <dgm:t>
        <a:bodyPr/>
        <a:lstStyle/>
        <a:p>
          <a:endParaRPr lang="en-US"/>
        </a:p>
      </dgm:t>
    </dgm:pt>
    <dgm:pt modelId="{43028707-9275-42DB-8383-9A95532ABEE9}" type="sibTrans" cxnId="{1E09FBDF-877E-4FED-A95D-388654C512E8}">
      <dgm:prSet/>
      <dgm:spPr/>
      <dgm:t>
        <a:bodyPr/>
        <a:lstStyle/>
        <a:p>
          <a:endParaRPr lang="en-US"/>
        </a:p>
      </dgm:t>
    </dgm:pt>
    <dgm:pt modelId="{2DEA30E0-9A83-4E24-BFF3-6ED9FF6EED32}">
      <dgm:prSet/>
      <dgm:spPr/>
      <dgm:t>
        <a:bodyPr/>
        <a:lstStyle/>
        <a:p>
          <a:pPr rtl="0"/>
          <a:r>
            <a:rPr lang="en-US" dirty="0"/>
            <a:t>We used a responsive design that looks great on both desktop and mobile devices</a:t>
          </a:r>
          <a:r>
            <a:rPr lang="en-US" dirty="0">
              <a:latin typeface="Avenir Next LT Pro"/>
            </a:rPr>
            <a:t>.</a:t>
          </a:r>
        </a:p>
      </dgm:t>
    </dgm:pt>
    <dgm:pt modelId="{A24572B8-E439-45C4-9E2F-4429FFF60888}" type="parTrans" cxnId="{9CD11F27-0CD5-492A-AA08-AC94292DF632}">
      <dgm:prSet/>
      <dgm:spPr/>
      <dgm:t>
        <a:bodyPr/>
        <a:lstStyle/>
        <a:p>
          <a:endParaRPr lang="en-US"/>
        </a:p>
      </dgm:t>
    </dgm:pt>
    <dgm:pt modelId="{D9143D3E-F7C0-49A5-BCA6-1ACC8F311FAA}" type="sibTrans" cxnId="{9CD11F27-0CD5-492A-AA08-AC94292DF632}">
      <dgm:prSet/>
      <dgm:spPr/>
      <dgm:t>
        <a:bodyPr/>
        <a:lstStyle/>
        <a:p>
          <a:endParaRPr lang="en-US"/>
        </a:p>
      </dgm:t>
    </dgm:pt>
    <dgm:pt modelId="{509879F7-ADA6-4E13-8249-0198FD3CB4B0}">
      <dgm:prSet phldr="0"/>
      <dgm:spPr/>
      <dgm:t>
        <a:bodyPr/>
        <a:lstStyle/>
        <a:p>
          <a:r>
            <a:rPr lang="en-US" dirty="0">
              <a:latin typeface="Avenir Next LT Pro"/>
            </a:rPr>
            <a:t> </a:t>
          </a:r>
          <a:r>
            <a:rPr lang="en-US" dirty="0"/>
            <a:t>We made sure to include all the important elements of Instagram's UI such as the navigation bar, and post layout.</a:t>
          </a:r>
        </a:p>
      </dgm:t>
    </dgm:pt>
    <dgm:pt modelId="{F40CDC38-9A68-44C0-A182-A2868208E030}" type="parTrans" cxnId="{D476AC14-49AA-4301-A8EE-1E146A700EAC}">
      <dgm:prSet/>
      <dgm:spPr/>
    </dgm:pt>
    <dgm:pt modelId="{2F625A8C-C8EE-4E29-A774-D8B6064E8E2B}" type="sibTrans" cxnId="{D476AC14-49AA-4301-A8EE-1E146A700EAC}">
      <dgm:prSet/>
      <dgm:spPr/>
    </dgm:pt>
    <dgm:pt modelId="{6968CCE8-E62A-AD40-94FD-EACF44C3E1A9}" type="pres">
      <dgm:prSet presAssocID="{811CBE38-DEEB-4D16-AC5D-4581B2648E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D4455-16AE-FA46-B524-AF9A25422A6D}" type="pres">
      <dgm:prSet presAssocID="{B22C6CC3-332E-4310-BA5D-4D69F97DA42B}" presName="hierRoot1" presStyleCnt="0"/>
      <dgm:spPr/>
    </dgm:pt>
    <dgm:pt modelId="{7BAD81F9-3EB6-9B49-9DFC-0E4E898C8FF6}" type="pres">
      <dgm:prSet presAssocID="{B22C6CC3-332E-4310-BA5D-4D69F97DA42B}" presName="composite" presStyleCnt="0"/>
      <dgm:spPr/>
    </dgm:pt>
    <dgm:pt modelId="{3CE2D5CA-D3BD-484E-8B54-CF39E4DDB75B}" type="pres">
      <dgm:prSet presAssocID="{B22C6CC3-332E-4310-BA5D-4D69F97DA42B}" presName="background" presStyleLbl="node0" presStyleIdx="0" presStyleCnt="3"/>
      <dgm:spPr/>
    </dgm:pt>
    <dgm:pt modelId="{BD3FD8A5-410F-3A43-A312-A03E1EF1F9D7}" type="pres">
      <dgm:prSet presAssocID="{B22C6CC3-332E-4310-BA5D-4D69F97DA42B}" presName="text" presStyleLbl="fgAcc0" presStyleIdx="0" presStyleCnt="3">
        <dgm:presLayoutVars>
          <dgm:chPref val="3"/>
        </dgm:presLayoutVars>
      </dgm:prSet>
      <dgm:spPr/>
    </dgm:pt>
    <dgm:pt modelId="{83AF69AE-B11F-D244-9ADA-E6889D63FDBC}" type="pres">
      <dgm:prSet presAssocID="{B22C6CC3-332E-4310-BA5D-4D69F97DA42B}" presName="hierChild2" presStyleCnt="0"/>
      <dgm:spPr/>
    </dgm:pt>
    <dgm:pt modelId="{35C48CDE-5B36-D241-A8C9-80199078C19D}" type="pres">
      <dgm:prSet presAssocID="{2DEA30E0-9A83-4E24-BFF3-6ED9FF6EED32}" presName="hierRoot1" presStyleCnt="0"/>
      <dgm:spPr/>
    </dgm:pt>
    <dgm:pt modelId="{67380271-DC45-384D-8B80-5DFDB69628D6}" type="pres">
      <dgm:prSet presAssocID="{2DEA30E0-9A83-4E24-BFF3-6ED9FF6EED32}" presName="composite" presStyleCnt="0"/>
      <dgm:spPr/>
    </dgm:pt>
    <dgm:pt modelId="{90CCC0C6-27BB-7544-80D7-21DDB46F4261}" type="pres">
      <dgm:prSet presAssocID="{2DEA30E0-9A83-4E24-BFF3-6ED9FF6EED32}" presName="background" presStyleLbl="node0" presStyleIdx="1" presStyleCnt="3"/>
      <dgm:spPr/>
    </dgm:pt>
    <dgm:pt modelId="{DF714F4E-D475-6D46-9637-B48267497356}" type="pres">
      <dgm:prSet presAssocID="{2DEA30E0-9A83-4E24-BFF3-6ED9FF6EED32}" presName="text" presStyleLbl="fgAcc0" presStyleIdx="1" presStyleCnt="3">
        <dgm:presLayoutVars>
          <dgm:chPref val="3"/>
        </dgm:presLayoutVars>
      </dgm:prSet>
      <dgm:spPr/>
    </dgm:pt>
    <dgm:pt modelId="{59DEE2F0-B10D-EA4C-AC93-2733EA9B3A60}" type="pres">
      <dgm:prSet presAssocID="{2DEA30E0-9A83-4E24-BFF3-6ED9FF6EED32}" presName="hierChild2" presStyleCnt="0"/>
      <dgm:spPr/>
    </dgm:pt>
    <dgm:pt modelId="{422CC851-F2F0-4536-9436-E1FEE3ACD45B}" type="pres">
      <dgm:prSet presAssocID="{509879F7-ADA6-4E13-8249-0198FD3CB4B0}" presName="hierRoot1" presStyleCnt="0"/>
      <dgm:spPr/>
    </dgm:pt>
    <dgm:pt modelId="{2CB06122-BACB-4FD1-B863-47EE5006DF49}" type="pres">
      <dgm:prSet presAssocID="{509879F7-ADA6-4E13-8249-0198FD3CB4B0}" presName="composite" presStyleCnt="0"/>
      <dgm:spPr/>
    </dgm:pt>
    <dgm:pt modelId="{22140215-24FB-45A3-BCB0-F19C9EA8408C}" type="pres">
      <dgm:prSet presAssocID="{509879F7-ADA6-4E13-8249-0198FD3CB4B0}" presName="background" presStyleLbl="node0" presStyleIdx="2" presStyleCnt="3"/>
      <dgm:spPr/>
    </dgm:pt>
    <dgm:pt modelId="{348EE649-8B99-47C1-A6F6-2631FFB7A295}" type="pres">
      <dgm:prSet presAssocID="{509879F7-ADA6-4E13-8249-0198FD3CB4B0}" presName="text" presStyleLbl="fgAcc0" presStyleIdx="2" presStyleCnt="3">
        <dgm:presLayoutVars>
          <dgm:chPref val="3"/>
        </dgm:presLayoutVars>
      </dgm:prSet>
      <dgm:spPr/>
    </dgm:pt>
    <dgm:pt modelId="{00246E02-5980-4195-837B-1DBFA3DD8DD2}" type="pres">
      <dgm:prSet presAssocID="{509879F7-ADA6-4E13-8249-0198FD3CB4B0}" presName="hierChild2" presStyleCnt="0"/>
      <dgm:spPr/>
    </dgm:pt>
  </dgm:ptLst>
  <dgm:cxnLst>
    <dgm:cxn modelId="{D476AC14-49AA-4301-A8EE-1E146A700EAC}" srcId="{811CBE38-DEEB-4D16-AC5D-4581B2648E2E}" destId="{509879F7-ADA6-4E13-8249-0198FD3CB4B0}" srcOrd="2" destOrd="0" parTransId="{F40CDC38-9A68-44C0-A182-A2868208E030}" sibTransId="{2F625A8C-C8EE-4E29-A774-D8B6064E8E2B}"/>
    <dgm:cxn modelId="{9CD11F27-0CD5-492A-AA08-AC94292DF632}" srcId="{811CBE38-DEEB-4D16-AC5D-4581B2648E2E}" destId="{2DEA30E0-9A83-4E24-BFF3-6ED9FF6EED32}" srcOrd="1" destOrd="0" parTransId="{A24572B8-E439-45C4-9E2F-4429FFF60888}" sibTransId="{D9143D3E-F7C0-49A5-BCA6-1ACC8F311FAA}"/>
    <dgm:cxn modelId="{9E024E3E-8923-47A0-8207-40F8E722239B}" type="presOf" srcId="{B22C6CC3-332E-4310-BA5D-4D69F97DA42B}" destId="{BD3FD8A5-410F-3A43-A312-A03E1EF1F9D7}" srcOrd="0" destOrd="0" presId="urn:microsoft.com/office/officeart/2005/8/layout/hierarchy1"/>
    <dgm:cxn modelId="{E207BAD9-40AB-49DE-BAE0-D2BEA111349F}" type="presOf" srcId="{509879F7-ADA6-4E13-8249-0198FD3CB4B0}" destId="{348EE649-8B99-47C1-A6F6-2631FFB7A295}" srcOrd="0" destOrd="0" presId="urn:microsoft.com/office/officeart/2005/8/layout/hierarchy1"/>
    <dgm:cxn modelId="{1E09FBDF-877E-4FED-A95D-388654C512E8}" srcId="{811CBE38-DEEB-4D16-AC5D-4581B2648E2E}" destId="{B22C6CC3-332E-4310-BA5D-4D69F97DA42B}" srcOrd="0" destOrd="0" parTransId="{B765821B-58A1-4849-94A6-54C1F1EBDFEF}" sibTransId="{43028707-9275-42DB-8383-9A95532ABEE9}"/>
    <dgm:cxn modelId="{1B84A9F2-C1F4-4478-86CF-4A56C2823219}" type="presOf" srcId="{2DEA30E0-9A83-4E24-BFF3-6ED9FF6EED32}" destId="{DF714F4E-D475-6D46-9637-B48267497356}" srcOrd="0" destOrd="0" presId="urn:microsoft.com/office/officeart/2005/8/layout/hierarchy1"/>
    <dgm:cxn modelId="{C826C4FF-7E4F-A346-B431-09FF5E0A2CD5}" type="presOf" srcId="{811CBE38-DEEB-4D16-AC5D-4581B2648E2E}" destId="{6968CCE8-E62A-AD40-94FD-EACF44C3E1A9}" srcOrd="0" destOrd="0" presId="urn:microsoft.com/office/officeart/2005/8/layout/hierarchy1"/>
    <dgm:cxn modelId="{393F08A6-C50D-4881-ADA6-BA15F22BF42B}" type="presParOf" srcId="{6968CCE8-E62A-AD40-94FD-EACF44C3E1A9}" destId="{1D1D4455-16AE-FA46-B524-AF9A25422A6D}" srcOrd="0" destOrd="0" presId="urn:microsoft.com/office/officeart/2005/8/layout/hierarchy1"/>
    <dgm:cxn modelId="{208BE02D-3D5D-4299-9D6D-89DF00492909}" type="presParOf" srcId="{1D1D4455-16AE-FA46-B524-AF9A25422A6D}" destId="{7BAD81F9-3EB6-9B49-9DFC-0E4E898C8FF6}" srcOrd="0" destOrd="0" presId="urn:microsoft.com/office/officeart/2005/8/layout/hierarchy1"/>
    <dgm:cxn modelId="{F8D3DB6D-597E-4654-9B40-C4C4C283423B}" type="presParOf" srcId="{7BAD81F9-3EB6-9B49-9DFC-0E4E898C8FF6}" destId="{3CE2D5CA-D3BD-484E-8B54-CF39E4DDB75B}" srcOrd="0" destOrd="0" presId="urn:microsoft.com/office/officeart/2005/8/layout/hierarchy1"/>
    <dgm:cxn modelId="{4EA26E4B-B359-45FF-97E8-2093ABFC7288}" type="presParOf" srcId="{7BAD81F9-3EB6-9B49-9DFC-0E4E898C8FF6}" destId="{BD3FD8A5-410F-3A43-A312-A03E1EF1F9D7}" srcOrd="1" destOrd="0" presId="urn:microsoft.com/office/officeart/2005/8/layout/hierarchy1"/>
    <dgm:cxn modelId="{060A8736-77E8-4EC5-BC32-C4EAD6CC833A}" type="presParOf" srcId="{1D1D4455-16AE-FA46-B524-AF9A25422A6D}" destId="{83AF69AE-B11F-D244-9ADA-E6889D63FDBC}" srcOrd="1" destOrd="0" presId="urn:microsoft.com/office/officeart/2005/8/layout/hierarchy1"/>
    <dgm:cxn modelId="{DA828904-2BC2-4375-9E13-FFB6F68F7143}" type="presParOf" srcId="{6968CCE8-E62A-AD40-94FD-EACF44C3E1A9}" destId="{35C48CDE-5B36-D241-A8C9-80199078C19D}" srcOrd="1" destOrd="0" presId="urn:microsoft.com/office/officeart/2005/8/layout/hierarchy1"/>
    <dgm:cxn modelId="{E8ADD40A-82E4-4C0B-AA9A-8B3D1E40038F}" type="presParOf" srcId="{35C48CDE-5B36-D241-A8C9-80199078C19D}" destId="{67380271-DC45-384D-8B80-5DFDB69628D6}" srcOrd="0" destOrd="0" presId="urn:microsoft.com/office/officeart/2005/8/layout/hierarchy1"/>
    <dgm:cxn modelId="{EFD3D4B4-2C58-490D-9CD0-AD2601B1538E}" type="presParOf" srcId="{67380271-DC45-384D-8B80-5DFDB69628D6}" destId="{90CCC0C6-27BB-7544-80D7-21DDB46F4261}" srcOrd="0" destOrd="0" presId="urn:microsoft.com/office/officeart/2005/8/layout/hierarchy1"/>
    <dgm:cxn modelId="{51B8A2CA-A569-4E4B-81D1-08F3F7737C7E}" type="presParOf" srcId="{67380271-DC45-384D-8B80-5DFDB69628D6}" destId="{DF714F4E-D475-6D46-9637-B48267497356}" srcOrd="1" destOrd="0" presId="urn:microsoft.com/office/officeart/2005/8/layout/hierarchy1"/>
    <dgm:cxn modelId="{F1AD6426-E071-40BE-87E2-1ABA3157D46B}" type="presParOf" srcId="{35C48CDE-5B36-D241-A8C9-80199078C19D}" destId="{59DEE2F0-B10D-EA4C-AC93-2733EA9B3A60}" srcOrd="1" destOrd="0" presId="urn:microsoft.com/office/officeart/2005/8/layout/hierarchy1"/>
    <dgm:cxn modelId="{C68DCF8D-02F2-4A07-87C5-2EB259983689}" type="presParOf" srcId="{6968CCE8-E62A-AD40-94FD-EACF44C3E1A9}" destId="{422CC851-F2F0-4536-9436-E1FEE3ACD45B}" srcOrd="2" destOrd="0" presId="urn:microsoft.com/office/officeart/2005/8/layout/hierarchy1"/>
    <dgm:cxn modelId="{3DDA6E85-7C65-4D14-A87A-74A7BDEA2945}" type="presParOf" srcId="{422CC851-F2F0-4536-9436-E1FEE3ACD45B}" destId="{2CB06122-BACB-4FD1-B863-47EE5006DF49}" srcOrd="0" destOrd="0" presId="urn:microsoft.com/office/officeart/2005/8/layout/hierarchy1"/>
    <dgm:cxn modelId="{6BC8563E-8AE4-4BC2-BA60-A819AAC9AF3C}" type="presParOf" srcId="{2CB06122-BACB-4FD1-B863-47EE5006DF49}" destId="{22140215-24FB-45A3-BCB0-F19C9EA8408C}" srcOrd="0" destOrd="0" presId="urn:microsoft.com/office/officeart/2005/8/layout/hierarchy1"/>
    <dgm:cxn modelId="{793C4640-7F58-4256-A652-AB6C48EDA89C}" type="presParOf" srcId="{2CB06122-BACB-4FD1-B863-47EE5006DF49}" destId="{348EE649-8B99-47C1-A6F6-2631FFB7A295}" srcOrd="1" destOrd="0" presId="urn:microsoft.com/office/officeart/2005/8/layout/hierarchy1"/>
    <dgm:cxn modelId="{D99ED078-8B7D-4697-9AE8-C5E1D81F8CA4}" type="presParOf" srcId="{422CC851-F2F0-4536-9436-E1FEE3ACD45B}" destId="{00246E02-5980-4195-837B-1DBFA3DD8D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F5C9E-E7B7-42E3-BAF1-13D3DE6CFD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ECDFD8-34B9-469C-831D-FDA4A198F50A}">
      <dgm:prSet/>
      <dgm:spPr/>
      <dgm:t>
        <a:bodyPr/>
        <a:lstStyle/>
        <a:p>
          <a:r>
            <a:rPr lang="en-US"/>
            <a:t>HTML</a:t>
          </a:r>
        </a:p>
      </dgm:t>
    </dgm:pt>
    <dgm:pt modelId="{9E3728F8-1BC5-4C40-BAD8-CFE96FE5481E}" type="parTrans" cxnId="{EF633C58-7424-4E8F-8803-26AF7049D634}">
      <dgm:prSet/>
      <dgm:spPr/>
      <dgm:t>
        <a:bodyPr/>
        <a:lstStyle/>
        <a:p>
          <a:endParaRPr lang="en-US"/>
        </a:p>
      </dgm:t>
    </dgm:pt>
    <dgm:pt modelId="{6313C3A1-A9A9-4662-9BF8-6F8C516379AA}" type="sibTrans" cxnId="{EF633C58-7424-4E8F-8803-26AF7049D634}">
      <dgm:prSet/>
      <dgm:spPr/>
      <dgm:t>
        <a:bodyPr/>
        <a:lstStyle/>
        <a:p>
          <a:endParaRPr lang="en-US"/>
        </a:p>
      </dgm:t>
    </dgm:pt>
    <dgm:pt modelId="{F690F3DF-38CD-41EB-A527-B262A80FBC8C}">
      <dgm:prSet/>
      <dgm:spPr/>
      <dgm:t>
        <a:bodyPr/>
        <a:lstStyle/>
        <a:p>
          <a:r>
            <a:rPr lang="en-US"/>
            <a:t>CSS</a:t>
          </a:r>
        </a:p>
      </dgm:t>
    </dgm:pt>
    <dgm:pt modelId="{72E81452-F67B-4B86-9498-8761A8D6909B}" type="parTrans" cxnId="{6FBDEC44-A754-4952-92C5-21834F4E70BD}">
      <dgm:prSet/>
      <dgm:spPr/>
      <dgm:t>
        <a:bodyPr/>
        <a:lstStyle/>
        <a:p>
          <a:endParaRPr lang="en-US"/>
        </a:p>
      </dgm:t>
    </dgm:pt>
    <dgm:pt modelId="{C02E0365-BD1F-41E0-942C-8EB9E35E9EC0}" type="sibTrans" cxnId="{6FBDEC44-A754-4952-92C5-21834F4E70BD}">
      <dgm:prSet/>
      <dgm:spPr/>
      <dgm:t>
        <a:bodyPr/>
        <a:lstStyle/>
        <a:p>
          <a:endParaRPr lang="en-US"/>
        </a:p>
      </dgm:t>
    </dgm:pt>
    <dgm:pt modelId="{83800BF5-1880-4F85-AB79-C4E7D4C4D2E5}">
      <dgm:prSet/>
      <dgm:spPr/>
      <dgm:t>
        <a:bodyPr/>
        <a:lstStyle/>
        <a:p>
          <a:r>
            <a:rPr lang="en-US"/>
            <a:t>Bootstrap</a:t>
          </a:r>
        </a:p>
      </dgm:t>
    </dgm:pt>
    <dgm:pt modelId="{289C32AA-735E-4209-99CD-BA762DD7840D}" type="parTrans" cxnId="{10B2B780-A594-470F-BD2D-BD42D5F78F8A}">
      <dgm:prSet/>
      <dgm:spPr/>
      <dgm:t>
        <a:bodyPr/>
        <a:lstStyle/>
        <a:p>
          <a:endParaRPr lang="en-US"/>
        </a:p>
      </dgm:t>
    </dgm:pt>
    <dgm:pt modelId="{F0427CC5-6EB9-4359-BC31-FD2C73D8C33A}" type="sibTrans" cxnId="{10B2B780-A594-470F-BD2D-BD42D5F78F8A}">
      <dgm:prSet/>
      <dgm:spPr/>
      <dgm:t>
        <a:bodyPr/>
        <a:lstStyle/>
        <a:p>
          <a:endParaRPr lang="en-US"/>
        </a:p>
      </dgm:t>
    </dgm:pt>
    <dgm:pt modelId="{0B9CC9CF-162C-4CF0-B05C-88A4BCC09E31}">
      <dgm:prSet/>
      <dgm:spPr/>
      <dgm:t>
        <a:bodyPr/>
        <a:lstStyle/>
        <a:p>
          <a:r>
            <a:rPr lang="en-US"/>
            <a:t>Javascript</a:t>
          </a:r>
        </a:p>
      </dgm:t>
    </dgm:pt>
    <dgm:pt modelId="{5E5444E8-B06A-4312-85D7-F318CEC57E49}" type="parTrans" cxnId="{FEDB3CFB-A3FA-454A-88CA-36947D773451}">
      <dgm:prSet/>
      <dgm:spPr/>
      <dgm:t>
        <a:bodyPr/>
        <a:lstStyle/>
        <a:p>
          <a:endParaRPr lang="en-US"/>
        </a:p>
      </dgm:t>
    </dgm:pt>
    <dgm:pt modelId="{D8328040-5CE9-4B5C-B9BE-2DEA1E73E223}" type="sibTrans" cxnId="{FEDB3CFB-A3FA-454A-88CA-36947D773451}">
      <dgm:prSet/>
      <dgm:spPr/>
      <dgm:t>
        <a:bodyPr/>
        <a:lstStyle/>
        <a:p>
          <a:endParaRPr lang="en-US"/>
        </a:p>
      </dgm:t>
    </dgm:pt>
    <dgm:pt modelId="{47EBB03A-36D2-3742-87BA-F849FDACC1A1}" type="pres">
      <dgm:prSet presAssocID="{E2CF5C9E-E7B7-42E3-BAF1-13D3DE6CF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578754-62EC-DB45-80FC-12009922E9CE}" type="pres">
      <dgm:prSet presAssocID="{74ECDFD8-34B9-469C-831D-FDA4A198F50A}" presName="hierRoot1" presStyleCnt="0"/>
      <dgm:spPr/>
    </dgm:pt>
    <dgm:pt modelId="{661DA254-D0BB-1B47-8DDE-0B388297FD83}" type="pres">
      <dgm:prSet presAssocID="{74ECDFD8-34B9-469C-831D-FDA4A198F50A}" presName="composite" presStyleCnt="0"/>
      <dgm:spPr/>
    </dgm:pt>
    <dgm:pt modelId="{85845FCC-A77F-4549-B337-AAAEA5F0A600}" type="pres">
      <dgm:prSet presAssocID="{74ECDFD8-34B9-469C-831D-FDA4A198F50A}" presName="background" presStyleLbl="node0" presStyleIdx="0" presStyleCnt="4"/>
      <dgm:spPr/>
    </dgm:pt>
    <dgm:pt modelId="{49E3C965-55D1-A047-8B37-87D18719F50B}" type="pres">
      <dgm:prSet presAssocID="{74ECDFD8-34B9-469C-831D-FDA4A198F50A}" presName="text" presStyleLbl="fgAcc0" presStyleIdx="0" presStyleCnt="4">
        <dgm:presLayoutVars>
          <dgm:chPref val="3"/>
        </dgm:presLayoutVars>
      </dgm:prSet>
      <dgm:spPr/>
    </dgm:pt>
    <dgm:pt modelId="{CEBB95C6-7523-4049-AB5F-457BFA67F2B2}" type="pres">
      <dgm:prSet presAssocID="{74ECDFD8-34B9-469C-831D-FDA4A198F50A}" presName="hierChild2" presStyleCnt="0"/>
      <dgm:spPr/>
    </dgm:pt>
    <dgm:pt modelId="{B6B6106A-9E7A-1149-8636-729B27752D00}" type="pres">
      <dgm:prSet presAssocID="{F690F3DF-38CD-41EB-A527-B262A80FBC8C}" presName="hierRoot1" presStyleCnt="0"/>
      <dgm:spPr/>
    </dgm:pt>
    <dgm:pt modelId="{BFEA7E9E-A835-AE4E-9DE9-45FD62FB6BFC}" type="pres">
      <dgm:prSet presAssocID="{F690F3DF-38CD-41EB-A527-B262A80FBC8C}" presName="composite" presStyleCnt="0"/>
      <dgm:spPr/>
    </dgm:pt>
    <dgm:pt modelId="{1FB14265-6B0B-8B4E-900C-9556D1AEB508}" type="pres">
      <dgm:prSet presAssocID="{F690F3DF-38CD-41EB-A527-B262A80FBC8C}" presName="background" presStyleLbl="node0" presStyleIdx="1" presStyleCnt="4"/>
      <dgm:spPr/>
    </dgm:pt>
    <dgm:pt modelId="{21508A92-2585-C943-A387-627B4C0D419E}" type="pres">
      <dgm:prSet presAssocID="{F690F3DF-38CD-41EB-A527-B262A80FBC8C}" presName="text" presStyleLbl="fgAcc0" presStyleIdx="1" presStyleCnt="4">
        <dgm:presLayoutVars>
          <dgm:chPref val="3"/>
        </dgm:presLayoutVars>
      </dgm:prSet>
      <dgm:spPr/>
    </dgm:pt>
    <dgm:pt modelId="{600C6223-2544-D541-A011-E188A9B425EE}" type="pres">
      <dgm:prSet presAssocID="{F690F3DF-38CD-41EB-A527-B262A80FBC8C}" presName="hierChild2" presStyleCnt="0"/>
      <dgm:spPr/>
    </dgm:pt>
    <dgm:pt modelId="{085588F0-F6D1-6E4A-A677-2430960CA943}" type="pres">
      <dgm:prSet presAssocID="{83800BF5-1880-4F85-AB79-C4E7D4C4D2E5}" presName="hierRoot1" presStyleCnt="0"/>
      <dgm:spPr/>
    </dgm:pt>
    <dgm:pt modelId="{A3CEF027-F81D-CA4B-A69D-81800CB279B6}" type="pres">
      <dgm:prSet presAssocID="{83800BF5-1880-4F85-AB79-C4E7D4C4D2E5}" presName="composite" presStyleCnt="0"/>
      <dgm:spPr/>
    </dgm:pt>
    <dgm:pt modelId="{479E87AD-ABD9-294F-9D69-5DAEFD317EF2}" type="pres">
      <dgm:prSet presAssocID="{83800BF5-1880-4F85-AB79-C4E7D4C4D2E5}" presName="background" presStyleLbl="node0" presStyleIdx="2" presStyleCnt="4"/>
      <dgm:spPr/>
    </dgm:pt>
    <dgm:pt modelId="{419C804B-4E35-5F48-963F-60ABDF7A7CD6}" type="pres">
      <dgm:prSet presAssocID="{83800BF5-1880-4F85-AB79-C4E7D4C4D2E5}" presName="text" presStyleLbl="fgAcc0" presStyleIdx="2" presStyleCnt="4">
        <dgm:presLayoutVars>
          <dgm:chPref val="3"/>
        </dgm:presLayoutVars>
      </dgm:prSet>
      <dgm:spPr/>
    </dgm:pt>
    <dgm:pt modelId="{4A68E4AF-BBA5-2447-BC1C-6F7FB47B9219}" type="pres">
      <dgm:prSet presAssocID="{83800BF5-1880-4F85-AB79-C4E7D4C4D2E5}" presName="hierChild2" presStyleCnt="0"/>
      <dgm:spPr/>
    </dgm:pt>
    <dgm:pt modelId="{F07A77C9-9312-8543-95D9-64ADF06E1EE8}" type="pres">
      <dgm:prSet presAssocID="{0B9CC9CF-162C-4CF0-B05C-88A4BCC09E31}" presName="hierRoot1" presStyleCnt="0"/>
      <dgm:spPr/>
    </dgm:pt>
    <dgm:pt modelId="{FDFF6153-0CBB-6248-8926-FDE293C36FF0}" type="pres">
      <dgm:prSet presAssocID="{0B9CC9CF-162C-4CF0-B05C-88A4BCC09E31}" presName="composite" presStyleCnt="0"/>
      <dgm:spPr/>
    </dgm:pt>
    <dgm:pt modelId="{6358C6BC-84A7-3E4C-AA43-F41A37B71A5C}" type="pres">
      <dgm:prSet presAssocID="{0B9CC9CF-162C-4CF0-B05C-88A4BCC09E31}" presName="background" presStyleLbl="node0" presStyleIdx="3" presStyleCnt="4"/>
      <dgm:spPr/>
    </dgm:pt>
    <dgm:pt modelId="{99BED66F-1B36-BE48-BCB0-1668F4831037}" type="pres">
      <dgm:prSet presAssocID="{0B9CC9CF-162C-4CF0-B05C-88A4BCC09E31}" presName="text" presStyleLbl="fgAcc0" presStyleIdx="3" presStyleCnt="4">
        <dgm:presLayoutVars>
          <dgm:chPref val="3"/>
        </dgm:presLayoutVars>
      </dgm:prSet>
      <dgm:spPr/>
    </dgm:pt>
    <dgm:pt modelId="{5958D0E1-2196-854E-87FE-86908A8E3533}" type="pres">
      <dgm:prSet presAssocID="{0B9CC9CF-162C-4CF0-B05C-88A4BCC09E31}" presName="hierChild2" presStyleCnt="0"/>
      <dgm:spPr/>
    </dgm:pt>
  </dgm:ptLst>
  <dgm:cxnLst>
    <dgm:cxn modelId="{6FBDEC44-A754-4952-92C5-21834F4E70BD}" srcId="{E2CF5C9E-E7B7-42E3-BAF1-13D3DE6CFD9D}" destId="{F690F3DF-38CD-41EB-A527-B262A80FBC8C}" srcOrd="1" destOrd="0" parTransId="{72E81452-F67B-4B86-9498-8761A8D6909B}" sibTransId="{C02E0365-BD1F-41E0-942C-8EB9E35E9EC0}"/>
    <dgm:cxn modelId="{B10AC657-B207-5142-B33B-32AF30603DD7}" type="presOf" srcId="{74ECDFD8-34B9-469C-831D-FDA4A198F50A}" destId="{49E3C965-55D1-A047-8B37-87D18719F50B}" srcOrd="0" destOrd="0" presId="urn:microsoft.com/office/officeart/2005/8/layout/hierarchy1"/>
    <dgm:cxn modelId="{EF633C58-7424-4E8F-8803-26AF7049D634}" srcId="{E2CF5C9E-E7B7-42E3-BAF1-13D3DE6CFD9D}" destId="{74ECDFD8-34B9-469C-831D-FDA4A198F50A}" srcOrd="0" destOrd="0" parTransId="{9E3728F8-1BC5-4C40-BAD8-CFE96FE5481E}" sibTransId="{6313C3A1-A9A9-4662-9BF8-6F8C516379AA}"/>
    <dgm:cxn modelId="{6435077C-4AFF-1E4B-B487-4A6A6DBBD63F}" type="presOf" srcId="{0B9CC9CF-162C-4CF0-B05C-88A4BCC09E31}" destId="{99BED66F-1B36-BE48-BCB0-1668F4831037}" srcOrd="0" destOrd="0" presId="urn:microsoft.com/office/officeart/2005/8/layout/hierarchy1"/>
    <dgm:cxn modelId="{10B2B780-A594-470F-BD2D-BD42D5F78F8A}" srcId="{E2CF5C9E-E7B7-42E3-BAF1-13D3DE6CFD9D}" destId="{83800BF5-1880-4F85-AB79-C4E7D4C4D2E5}" srcOrd="2" destOrd="0" parTransId="{289C32AA-735E-4209-99CD-BA762DD7840D}" sibTransId="{F0427CC5-6EB9-4359-BC31-FD2C73D8C33A}"/>
    <dgm:cxn modelId="{92C584C2-303B-CE4C-AE75-1B3CF4085B9E}" type="presOf" srcId="{E2CF5C9E-E7B7-42E3-BAF1-13D3DE6CFD9D}" destId="{47EBB03A-36D2-3742-87BA-F849FDACC1A1}" srcOrd="0" destOrd="0" presId="urn:microsoft.com/office/officeart/2005/8/layout/hierarchy1"/>
    <dgm:cxn modelId="{4B4B60C7-E59A-1A44-884C-C05D637EFA7B}" type="presOf" srcId="{F690F3DF-38CD-41EB-A527-B262A80FBC8C}" destId="{21508A92-2585-C943-A387-627B4C0D419E}" srcOrd="0" destOrd="0" presId="urn:microsoft.com/office/officeart/2005/8/layout/hierarchy1"/>
    <dgm:cxn modelId="{F9E0CEE5-4CF7-1649-A8B0-C27986324047}" type="presOf" srcId="{83800BF5-1880-4F85-AB79-C4E7D4C4D2E5}" destId="{419C804B-4E35-5F48-963F-60ABDF7A7CD6}" srcOrd="0" destOrd="0" presId="urn:microsoft.com/office/officeart/2005/8/layout/hierarchy1"/>
    <dgm:cxn modelId="{FEDB3CFB-A3FA-454A-88CA-36947D773451}" srcId="{E2CF5C9E-E7B7-42E3-BAF1-13D3DE6CFD9D}" destId="{0B9CC9CF-162C-4CF0-B05C-88A4BCC09E31}" srcOrd="3" destOrd="0" parTransId="{5E5444E8-B06A-4312-85D7-F318CEC57E49}" sibTransId="{D8328040-5CE9-4B5C-B9BE-2DEA1E73E223}"/>
    <dgm:cxn modelId="{9F13CDE2-9FEA-7648-9F20-70CDEBC1FB1D}" type="presParOf" srcId="{47EBB03A-36D2-3742-87BA-F849FDACC1A1}" destId="{53578754-62EC-DB45-80FC-12009922E9CE}" srcOrd="0" destOrd="0" presId="urn:microsoft.com/office/officeart/2005/8/layout/hierarchy1"/>
    <dgm:cxn modelId="{C1D41E4F-AECE-C041-AB41-7FC9AA661640}" type="presParOf" srcId="{53578754-62EC-DB45-80FC-12009922E9CE}" destId="{661DA254-D0BB-1B47-8DDE-0B388297FD83}" srcOrd="0" destOrd="0" presId="urn:microsoft.com/office/officeart/2005/8/layout/hierarchy1"/>
    <dgm:cxn modelId="{40F7B5B0-0A59-5F42-9D62-ED92B925763A}" type="presParOf" srcId="{661DA254-D0BB-1B47-8DDE-0B388297FD83}" destId="{85845FCC-A77F-4549-B337-AAAEA5F0A600}" srcOrd="0" destOrd="0" presId="urn:microsoft.com/office/officeart/2005/8/layout/hierarchy1"/>
    <dgm:cxn modelId="{DF4EDEFE-3F09-CB46-BAB5-D1CD9B0E3CD7}" type="presParOf" srcId="{661DA254-D0BB-1B47-8DDE-0B388297FD83}" destId="{49E3C965-55D1-A047-8B37-87D18719F50B}" srcOrd="1" destOrd="0" presId="urn:microsoft.com/office/officeart/2005/8/layout/hierarchy1"/>
    <dgm:cxn modelId="{283169E0-A875-5849-AAA9-E0F05DD953C5}" type="presParOf" srcId="{53578754-62EC-DB45-80FC-12009922E9CE}" destId="{CEBB95C6-7523-4049-AB5F-457BFA67F2B2}" srcOrd="1" destOrd="0" presId="urn:microsoft.com/office/officeart/2005/8/layout/hierarchy1"/>
    <dgm:cxn modelId="{948F0B5D-ABEC-D542-9FF4-19825A5C730A}" type="presParOf" srcId="{47EBB03A-36D2-3742-87BA-F849FDACC1A1}" destId="{B6B6106A-9E7A-1149-8636-729B27752D00}" srcOrd="1" destOrd="0" presId="urn:microsoft.com/office/officeart/2005/8/layout/hierarchy1"/>
    <dgm:cxn modelId="{CDAD6E00-832A-C54A-8EEF-1AFF989CA660}" type="presParOf" srcId="{B6B6106A-9E7A-1149-8636-729B27752D00}" destId="{BFEA7E9E-A835-AE4E-9DE9-45FD62FB6BFC}" srcOrd="0" destOrd="0" presId="urn:microsoft.com/office/officeart/2005/8/layout/hierarchy1"/>
    <dgm:cxn modelId="{844CAD59-97A4-C84D-8FE3-8111823F2082}" type="presParOf" srcId="{BFEA7E9E-A835-AE4E-9DE9-45FD62FB6BFC}" destId="{1FB14265-6B0B-8B4E-900C-9556D1AEB508}" srcOrd="0" destOrd="0" presId="urn:microsoft.com/office/officeart/2005/8/layout/hierarchy1"/>
    <dgm:cxn modelId="{91D613FE-BE2C-5848-84C8-7C5B3E36B699}" type="presParOf" srcId="{BFEA7E9E-A835-AE4E-9DE9-45FD62FB6BFC}" destId="{21508A92-2585-C943-A387-627B4C0D419E}" srcOrd="1" destOrd="0" presId="urn:microsoft.com/office/officeart/2005/8/layout/hierarchy1"/>
    <dgm:cxn modelId="{36B6C05B-808B-1245-8B1D-42B0F318F49B}" type="presParOf" srcId="{B6B6106A-9E7A-1149-8636-729B27752D00}" destId="{600C6223-2544-D541-A011-E188A9B425EE}" srcOrd="1" destOrd="0" presId="urn:microsoft.com/office/officeart/2005/8/layout/hierarchy1"/>
    <dgm:cxn modelId="{628B13C6-0CD4-9448-B45C-EB8228EE7C07}" type="presParOf" srcId="{47EBB03A-36D2-3742-87BA-F849FDACC1A1}" destId="{085588F0-F6D1-6E4A-A677-2430960CA943}" srcOrd="2" destOrd="0" presId="urn:microsoft.com/office/officeart/2005/8/layout/hierarchy1"/>
    <dgm:cxn modelId="{AB2A7339-3327-DF48-9621-3A05AFA18610}" type="presParOf" srcId="{085588F0-F6D1-6E4A-A677-2430960CA943}" destId="{A3CEF027-F81D-CA4B-A69D-81800CB279B6}" srcOrd="0" destOrd="0" presId="urn:microsoft.com/office/officeart/2005/8/layout/hierarchy1"/>
    <dgm:cxn modelId="{CEF07DF2-C566-6D4E-97C7-49681D7F96C6}" type="presParOf" srcId="{A3CEF027-F81D-CA4B-A69D-81800CB279B6}" destId="{479E87AD-ABD9-294F-9D69-5DAEFD317EF2}" srcOrd="0" destOrd="0" presId="urn:microsoft.com/office/officeart/2005/8/layout/hierarchy1"/>
    <dgm:cxn modelId="{B7282CD0-5551-824C-B5FE-DBF73C39CFBA}" type="presParOf" srcId="{A3CEF027-F81D-CA4B-A69D-81800CB279B6}" destId="{419C804B-4E35-5F48-963F-60ABDF7A7CD6}" srcOrd="1" destOrd="0" presId="urn:microsoft.com/office/officeart/2005/8/layout/hierarchy1"/>
    <dgm:cxn modelId="{B238D567-2560-6448-A745-29807B673FCA}" type="presParOf" srcId="{085588F0-F6D1-6E4A-A677-2430960CA943}" destId="{4A68E4AF-BBA5-2447-BC1C-6F7FB47B9219}" srcOrd="1" destOrd="0" presId="urn:microsoft.com/office/officeart/2005/8/layout/hierarchy1"/>
    <dgm:cxn modelId="{91562285-B284-A94C-A67B-36BFB348844F}" type="presParOf" srcId="{47EBB03A-36D2-3742-87BA-F849FDACC1A1}" destId="{F07A77C9-9312-8543-95D9-64ADF06E1EE8}" srcOrd="3" destOrd="0" presId="urn:microsoft.com/office/officeart/2005/8/layout/hierarchy1"/>
    <dgm:cxn modelId="{E25B9EAA-DB3E-D34D-8A99-B3ABB3DEED75}" type="presParOf" srcId="{F07A77C9-9312-8543-95D9-64ADF06E1EE8}" destId="{FDFF6153-0CBB-6248-8926-FDE293C36FF0}" srcOrd="0" destOrd="0" presId="urn:microsoft.com/office/officeart/2005/8/layout/hierarchy1"/>
    <dgm:cxn modelId="{BC9FE102-0EB3-364D-B38A-1C41C9057632}" type="presParOf" srcId="{FDFF6153-0CBB-6248-8926-FDE293C36FF0}" destId="{6358C6BC-84A7-3E4C-AA43-F41A37B71A5C}" srcOrd="0" destOrd="0" presId="urn:microsoft.com/office/officeart/2005/8/layout/hierarchy1"/>
    <dgm:cxn modelId="{D0219378-202C-0A4E-AEA0-BA777ABD2E4D}" type="presParOf" srcId="{FDFF6153-0CBB-6248-8926-FDE293C36FF0}" destId="{99BED66F-1B36-BE48-BCB0-1668F4831037}" srcOrd="1" destOrd="0" presId="urn:microsoft.com/office/officeart/2005/8/layout/hierarchy1"/>
    <dgm:cxn modelId="{2880DA08-6451-A443-83B5-28E99B593E3A}" type="presParOf" srcId="{F07A77C9-9312-8543-95D9-64ADF06E1EE8}" destId="{5958D0E1-2196-854E-87FE-86908A8E35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F5C9E-E7B7-42E3-BAF1-13D3DE6CFD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CC9CF-162C-4CF0-B05C-88A4BCC09E31}">
      <dgm:prSet phldr="0"/>
      <dgm:spPr/>
      <dgm:t>
        <a:bodyPr/>
        <a:lstStyle/>
        <a:p>
          <a:pPr rtl="0"/>
          <a:r>
            <a:rPr lang="en-US" dirty="0" err="1">
              <a:latin typeface="Avenir Next LT Pro"/>
            </a:rPr>
            <a:t>Unsplash</a:t>
          </a:r>
          <a:r>
            <a:rPr lang="en-US" dirty="0">
              <a:latin typeface="Avenir Next LT Pro"/>
            </a:rPr>
            <a:t> (Images)</a:t>
          </a:r>
          <a:endParaRPr lang="en-US" dirty="0"/>
        </a:p>
      </dgm:t>
    </dgm:pt>
    <dgm:pt modelId="{5E5444E8-B06A-4312-85D7-F318CEC57E49}" type="parTrans" cxnId="{FEDB3CFB-A3FA-454A-88CA-36947D773451}">
      <dgm:prSet/>
      <dgm:spPr/>
      <dgm:t>
        <a:bodyPr/>
        <a:lstStyle/>
        <a:p>
          <a:endParaRPr lang="en-US"/>
        </a:p>
      </dgm:t>
    </dgm:pt>
    <dgm:pt modelId="{D8328040-5CE9-4B5C-B9BE-2DEA1E73E223}" type="sibTrans" cxnId="{FEDB3CFB-A3FA-454A-88CA-36947D773451}">
      <dgm:prSet/>
      <dgm:spPr/>
      <dgm:t>
        <a:bodyPr/>
        <a:lstStyle/>
        <a:p>
          <a:endParaRPr lang="en-US"/>
        </a:p>
      </dgm:t>
    </dgm:pt>
    <dgm:pt modelId="{1538F63D-D709-445A-8095-0212BEBA0972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Google Fonts (Icons)</a:t>
          </a:r>
        </a:p>
      </dgm:t>
    </dgm:pt>
    <dgm:pt modelId="{004B3BB9-FC42-44E0-BDED-D2359539EC9F}" type="parTrans" cxnId="{B8755021-22F3-4E4C-8554-BCBC3DE695A3}">
      <dgm:prSet/>
      <dgm:spPr/>
    </dgm:pt>
    <dgm:pt modelId="{0029B76D-36D7-4BE5-A525-366996BCAEF3}" type="sibTrans" cxnId="{B8755021-22F3-4E4C-8554-BCBC3DE695A3}">
      <dgm:prSet/>
      <dgm:spPr/>
    </dgm:pt>
    <dgm:pt modelId="{47EBB03A-36D2-3742-87BA-F849FDACC1A1}" type="pres">
      <dgm:prSet presAssocID="{E2CF5C9E-E7B7-42E3-BAF1-13D3DE6CF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7A77C9-9312-8543-95D9-64ADF06E1EE8}" type="pres">
      <dgm:prSet presAssocID="{0B9CC9CF-162C-4CF0-B05C-88A4BCC09E31}" presName="hierRoot1" presStyleCnt="0"/>
      <dgm:spPr/>
    </dgm:pt>
    <dgm:pt modelId="{FDFF6153-0CBB-6248-8926-FDE293C36FF0}" type="pres">
      <dgm:prSet presAssocID="{0B9CC9CF-162C-4CF0-B05C-88A4BCC09E31}" presName="composite" presStyleCnt="0"/>
      <dgm:spPr/>
    </dgm:pt>
    <dgm:pt modelId="{6358C6BC-84A7-3E4C-AA43-F41A37B71A5C}" type="pres">
      <dgm:prSet presAssocID="{0B9CC9CF-162C-4CF0-B05C-88A4BCC09E31}" presName="background" presStyleLbl="node0" presStyleIdx="0" presStyleCnt="2"/>
      <dgm:spPr/>
    </dgm:pt>
    <dgm:pt modelId="{99BED66F-1B36-BE48-BCB0-1668F4831037}" type="pres">
      <dgm:prSet presAssocID="{0B9CC9CF-162C-4CF0-B05C-88A4BCC09E31}" presName="text" presStyleLbl="fgAcc0" presStyleIdx="0" presStyleCnt="2">
        <dgm:presLayoutVars>
          <dgm:chPref val="3"/>
        </dgm:presLayoutVars>
      </dgm:prSet>
      <dgm:spPr/>
    </dgm:pt>
    <dgm:pt modelId="{5958D0E1-2196-854E-87FE-86908A8E3533}" type="pres">
      <dgm:prSet presAssocID="{0B9CC9CF-162C-4CF0-B05C-88A4BCC09E31}" presName="hierChild2" presStyleCnt="0"/>
      <dgm:spPr/>
    </dgm:pt>
    <dgm:pt modelId="{25525975-8BE3-4940-8D6A-1F3B38C257D8}" type="pres">
      <dgm:prSet presAssocID="{1538F63D-D709-445A-8095-0212BEBA0972}" presName="hierRoot1" presStyleCnt="0"/>
      <dgm:spPr/>
    </dgm:pt>
    <dgm:pt modelId="{31A1988B-1369-4C43-9790-1DFA3F028602}" type="pres">
      <dgm:prSet presAssocID="{1538F63D-D709-445A-8095-0212BEBA0972}" presName="composite" presStyleCnt="0"/>
      <dgm:spPr/>
    </dgm:pt>
    <dgm:pt modelId="{4F172586-51E4-4F89-AE1C-5C8B5FA53EB3}" type="pres">
      <dgm:prSet presAssocID="{1538F63D-D709-445A-8095-0212BEBA0972}" presName="background" presStyleLbl="node0" presStyleIdx="1" presStyleCnt="2"/>
      <dgm:spPr/>
    </dgm:pt>
    <dgm:pt modelId="{EE28EA7A-8EE6-4FBD-B312-5C38A1DE10A3}" type="pres">
      <dgm:prSet presAssocID="{1538F63D-D709-445A-8095-0212BEBA0972}" presName="text" presStyleLbl="fgAcc0" presStyleIdx="1" presStyleCnt="2">
        <dgm:presLayoutVars>
          <dgm:chPref val="3"/>
        </dgm:presLayoutVars>
      </dgm:prSet>
      <dgm:spPr/>
    </dgm:pt>
    <dgm:pt modelId="{7F901408-F16E-43F9-9E31-79F5A2ECEE8E}" type="pres">
      <dgm:prSet presAssocID="{1538F63D-D709-445A-8095-0212BEBA0972}" presName="hierChild2" presStyleCnt="0"/>
      <dgm:spPr/>
    </dgm:pt>
  </dgm:ptLst>
  <dgm:cxnLst>
    <dgm:cxn modelId="{5393E212-D115-4975-8765-67366E85E2FB}" type="presOf" srcId="{0B9CC9CF-162C-4CF0-B05C-88A4BCC09E31}" destId="{99BED66F-1B36-BE48-BCB0-1668F4831037}" srcOrd="0" destOrd="0" presId="urn:microsoft.com/office/officeart/2005/8/layout/hierarchy1"/>
    <dgm:cxn modelId="{B8755021-22F3-4E4C-8554-BCBC3DE695A3}" srcId="{E2CF5C9E-E7B7-42E3-BAF1-13D3DE6CFD9D}" destId="{1538F63D-D709-445A-8095-0212BEBA0972}" srcOrd="1" destOrd="0" parTransId="{004B3BB9-FC42-44E0-BDED-D2359539EC9F}" sibTransId="{0029B76D-36D7-4BE5-A525-366996BCAEF3}"/>
    <dgm:cxn modelId="{81E44983-E3E7-4284-8284-D14B445A8033}" type="presOf" srcId="{1538F63D-D709-445A-8095-0212BEBA0972}" destId="{EE28EA7A-8EE6-4FBD-B312-5C38A1DE10A3}" srcOrd="0" destOrd="0" presId="urn:microsoft.com/office/officeart/2005/8/layout/hierarchy1"/>
    <dgm:cxn modelId="{92C584C2-303B-CE4C-AE75-1B3CF4085B9E}" type="presOf" srcId="{E2CF5C9E-E7B7-42E3-BAF1-13D3DE6CFD9D}" destId="{47EBB03A-36D2-3742-87BA-F849FDACC1A1}" srcOrd="0" destOrd="0" presId="urn:microsoft.com/office/officeart/2005/8/layout/hierarchy1"/>
    <dgm:cxn modelId="{FEDB3CFB-A3FA-454A-88CA-36947D773451}" srcId="{E2CF5C9E-E7B7-42E3-BAF1-13D3DE6CFD9D}" destId="{0B9CC9CF-162C-4CF0-B05C-88A4BCC09E31}" srcOrd="0" destOrd="0" parTransId="{5E5444E8-B06A-4312-85D7-F318CEC57E49}" sibTransId="{D8328040-5CE9-4B5C-B9BE-2DEA1E73E223}"/>
    <dgm:cxn modelId="{5C167A92-5ABE-42C6-9A61-BC43B9D7CF2D}" type="presParOf" srcId="{47EBB03A-36D2-3742-87BA-F849FDACC1A1}" destId="{F07A77C9-9312-8543-95D9-64ADF06E1EE8}" srcOrd="0" destOrd="0" presId="urn:microsoft.com/office/officeart/2005/8/layout/hierarchy1"/>
    <dgm:cxn modelId="{FB9DC691-158E-470A-88BA-C7C43BBDBC88}" type="presParOf" srcId="{F07A77C9-9312-8543-95D9-64ADF06E1EE8}" destId="{FDFF6153-0CBB-6248-8926-FDE293C36FF0}" srcOrd="0" destOrd="0" presId="urn:microsoft.com/office/officeart/2005/8/layout/hierarchy1"/>
    <dgm:cxn modelId="{051D7F59-B326-4760-86B6-88BD17CE247C}" type="presParOf" srcId="{FDFF6153-0CBB-6248-8926-FDE293C36FF0}" destId="{6358C6BC-84A7-3E4C-AA43-F41A37B71A5C}" srcOrd="0" destOrd="0" presId="urn:microsoft.com/office/officeart/2005/8/layout/hierarchy1"/>
    <dgm:cxn modelId="{4E28EB2E-2E34-4C30-83A8-C4B8B8E2F4AE}" type="presParOf" srcId="{FDFF6153-0CBB-6248-8926-FDE293C36FF0}" destId="{99BED66F-1B36-BE48-BCB0-1668F4831037}" srcOrd="1" destOrd="0" presId="urn:microsoft.com/office/officeart/2005/8/layout/hierarchy1"/>
    <dgm:cxn modelId="{C48243CC-B07B-4F1F-BE8C-060B9EA664BF}" type="presParOf" srcId="{F07A77C9-9312-8543-95D9-64ADF06E1EE8}" destId="{5958D0E1-2196-854E-87FE-86908A8E3533}" srcOrd="1" destOrd="0" presId="urn:microsoft.com/office/officeart/2005/8/layout/hierarchy1"/>
    <dgm:cxn modelId="{E5AD0754-82AD-45A5-A775-D000CBEE7EFC}" type="presParOf" srcId="{47EBB03A-36D2-3742-87BA-F849FDACC1A1}" destId="{25525975-8BE3-4940-8D6A-1F3B38C257D8}" srcOrd="1" destOrd="0" presId="urn:microsoft.com/office/officeart/2005/8/layout/hierarchy1"/>
    <dgm:cxn modelId="{09D750D7-EB57-4ECF-8D77-9C7676A35AAE}" type="presParOf" srcId="{25525975-8BE3-4940-8D6A-1F3B38C257D8}" destId="{31A1988B-1369-4C43-9790-1DFA3F028602}" srcOrd="0" destOrd="0" presId="urn:microsoft.com/office/officeart/2005/8/layout/hierarchy1"/>
    <dgm:cxn modelId="{67A3F120-A83C-4E49-95D3-0940840ADB1E}" type="presParOf" srcId="{31A1988B-1369-4C43-9790-1DFA3F028602}" destId="{4F172586-51E4-4F89-AE1C-5C8B5FA53EB3}" srcOrd="0" destOrd="0" presId="urn:microsoft.com/office/officeart/2005/8/layout/hierarchy1"/>
    <dgm:cxn modelId="{14B7CD9D-6CC1-42CE-B0DB-9FDF20EA36D0}" type="presParOf" srcId="{31A1988B-1369-4C43-9790-1DFA3F028602}" destId="{EE28EA7A-8EE6-4FBD-B312-5C38A1DE10A3}" srcOrd="1" destOrd="0" presId="urn:microsoft.com/office/officeart/2005/8/layout/hierarchy1"/>
    <dgm:cxn modelId="{1CCA5391-79C3-45B1-8CD6-4FAE776B91C6}" type="presParOf" srcId="{25525975-8BE3-4940-8D6A-1F3B38C257D8}" destId="{7F901408-F16E-43F9-9E31-79F5A2ECEE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73D-7D9C-E141-B236-652168DE06DD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DFA76-2503-F74F-B33B-AB15BD466637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Instagram clone website is a social media platform that is designed to look and function like Instagram.</a:t>
          </a:r>
          <a:r>
            <a:rPr lang="en-US" sz="2000" kern="1200" dirty="0">
              <a:latin typeface="Avenir Next LT Pro"/>
            </a:rPr>
            <a:t> </a:t>
          </a:r>
          <a:endParaRPr lang="en-US" sz="2000" kern="1200" dirty="0"/>
        </a:p>
      </dsp:txBody>
      <dsp:txXfrm>
        <a:off x="404582" y="966650"/>
        <a:ext cx="3003118" cy="1864631"/>
      </dsp:txXfrm>
    </dsp:sp>
    <dsp:sp modelId="{813293B4-42FA-F046-99D8-234BFEFA5149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11204-258B-1C4D-8B0E-3CA574E4D931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created an Instagram clone website that looks and feels like the real thing.</a:t>
          </a:r>
          <a:r>
            <a:rPr lang="en-US" sz="2000" kern="1200" dirty="0">
              <a:latin typeface="Avenir Next LT Pro"/>
            </a:rPr>
            <a:t> </a:t>
          </a:r>
        </a:p>
      </dsp:txBody>
      <dsp:txXfrm>
        <a:off x="4216864" y="966650"/>
        <a:ext cx="3003118" cy="1864631"/>
      </dsp:txXfrm>
    </dsp:sp>
    <dsp:sp modelId="{0CC4593B-2ECC-4397-B9E2-73BABF0FC597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13E2-10F6-4A5E-BFB6-E808918B7950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Next LT Pro"/>
            </a:rPr>
            <a:t>Also how new posts and Stories are loaded.</a:t>
          </a:r>
        </a:p>
      </dsp:txBody>
      <dsp:txXfrm>
        <a:off x="8029146" y="966650"/>
        <a:ext cx="3003118" cy="1864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628DB-87BC-4B81-81BE-A63A67914890}">
      <dsp:nvSpPr>
        <dsp:cNvPr id="0" name=""/>
        <dsp:cNvSpPr/>
      </dsp:nvSpPr>
      <dsp:spPr>
        <a:xfrm>
          <a:off x="5308946" y="2409384"/>
          <a:ext cx="213397" cy="65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419"/>
              </a:lnTo>
              <a:lnTo>
                <a:pt x="213397" y="6544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5111D-217D-4C64-99CA-2B39E9C38726}">
      <dsp:nvSpPr>
        <dsp:cNvPr id="0" name=""/>
        <dsp:cNvSpPr/>
      </dsp:nvSpPr>
      <dsp:spPr>
        <a:xfrm>
          <a:off x="3295895" y="1399302"/>
          <a:ext cx="2582110" cy="29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78"/>
              </a:lnTo>
              <a:lnTo>
                <a:pt x="2582110" y="149378"/>
              </a:lnTo>
              <a:lnTo>
                <a:pt x="2582110" y="298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FE0BE-D778-4045-8FEE-70C3224607BB}">
      <dsp:nvSpPr>
        <dsp:cNvPr id="0" name=""/>
        <dsp:cNvSpPr/>
      </dsp:nvSpPr>
      <dsp:spPr>
        <a:xfrm>
          <a:off x="3587539" y="2409384"/>
          <a:ext cx="213397" cy="2674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583"/>
              </a:lnTo>
              <a:lnTo>
                <a:pt x="213397" y="2674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97E9C-CBA8-4984-8220-729510353000}">
      <dsp:nvSpPr>
        <dsp:cNvPr id="0" name=""/>
        <dsp:cNvSpPr/>
      </dsp:nvSpPr>
      <dsp:spPr>
        <a:xfrm>
          <a:off x="3587539" y="2409384"/>
          <a:ext cx="213397" cy="166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501"/>
              </a:lnTo>
              <a:lnTo>
                <a:pt x="213397" y="16645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AB4A7-987C-441D-BF4B-CAFB8CDB9D4B}">
      <dsp:nvSpPr>
        <dsp:cNvPr id="0" name=""/>
        <dsp:cNvSpPr/>
      </dsp:nvSpPr>
      <dsp:spPr>
        <a:xfrm>
          <a:off x="3587539" y="2409384"/>
          <a:ext cx="213397" cy="65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419"/>
              </a:lnTo>
              <a:lnTo>
                <a:pt x="213397" y="6544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EF345-675A-4335-B1A3-04DB9370FCF4}">
      <dsp:nvSpPr>
        <dsp:cNvPr id="0" name=""/>
        <dsp:cNvSpPr/>
      </dsp:nvSpPr>
      <dsp:spPr>
        <a:xfrm>
          <a:off x="3295895" y="1399302"/>
          <a:ext cx="860703" cy="29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78"/>
              </a:lnTo>
              <a:lnTo>
                <a:pt x="860703" y="149378"/>
              </a:lnTo>
              <a:lnTo>
                <a:pt x="860703" y="298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1C03D-281F-4967-9F4A-669186D87A18}">
      <dsp:nvSpPr>
        <dsp:cNvPr id="0" name=""/>
        <dsp:cNvSpPr/>
      </dsp:nvSpPr>
      <dsp:spPr>
        <a:xfrm>
          <a:off x="1866131" y="2409384"/>
          <a:ext cx="213397" cy="166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501"/>
              </a:lnTo>
              <a:lnTo>
                <a:pt x="213397" y="16645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1D502-EF51-4593-A638-F78013FB1BF5}">
      <dsp:nvSpPr>
        <dsp:cNvPr id="0" name=""/>
        <dsp:cNvSpPr/>
      </dsp:nvSpPr>
      <dsp:spPr>
        <a:xfrm>
          <a:off x="1866131" y="2409384"/>
          <a:ext cx="213397" cy="65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419"/>
              </a:lnTo>
              <a:lnTo>
                <a:pt x="213397" y="6544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547CF-8A59-4062-83C9-DBAFAFBFE3B2}">
      <dsp:nvSpPr>
        <dsp:cNvPr id="0" name=""/>
        <dsp:cNvSpPr/>
      </dsp:nvSpPr>
      <dsp:spPr>
        <a:xfrm>
          <a:off x="2435192" y="1399302"/>
          <a:ext cx="860703" cy="298756"/>
        </a:xfrm>
        <a:custGeom>
          <a:avLst/>
          <a:gdLst/>
          <a:ahLst/>
          <a:cxnLst/>
          <a:rect l="0" t="0" r="0" b="0"/>
          <a:pathLst>
            <a:path>
              <a:moveTo>
                <a:pt x="860703" y="0"/>
              </a:moveTo>
              <a:lnTo>
                <a:pt x="860703" y="149378"/>
              </a:lnTo>
              <a:lnTo>
                <a:pt x="0" y="149378"/>
              </a:lnTo>
              <a:lnTo>
                <a:pt x="0" y="298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D47B8-B67B-41E5-9DBB-09001C4CF4AF}">
      <dsp:nvSpPr>
        <dsp:cNvPr id="0" name=""/>
        <dsp:cNvSpPr/>
      </dsp:nvSpPr>
      <dsp:spPr>
        <a:xfrm>
          <a:off x="144724" y="2409384"/>
          <a:ext cx="213397" cy="166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501"/>
              </a:lnTo>
              <a:lnTo>
                <a:pt x="213397" y="16645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4A0A9-D3FB-406B-B333-33E2725BEC77}">
      <dsp:nvSpPr>
        <dsp:cNvPr id="0" name=""/>
        <dsp:cNvSpPr/>
      </dsp:nvSpPr>
      <dsp:spPr>
        <a:xfrm>
          <a:off x="144724" y="2409384"/>
          <a:ext cx="213397" cy="65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419"/>
              </a:lnTo>
              <a:lnTo>
                <a:pt x="213397" y="6544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A9CD-58AF-4806-A089-D5369B490DD7}">
      <dsp:nvSpPr>
        <dsp:cNvPr id="0" name=""/>
        <dsp:cNvSpPr/>
      </dsp:nvSpPr>
      <dsp:spPr>
        <a:xfrm>
          <a:off x="713784" y="1399302"/>
          <a:ext cx="2582110" cy="298756"/>
        </a:xfrm>
        <a:custGeom>
          <a:avLst/>
          <a:gdLst/>
          <a:ahLst/>
          <a:cxnLst/>
          <a:rect l="0" t="0" r="0" b="0"/>
          <a:pathLst>
            <a:path>
              <a:moveTo>
                <a:pt x="2582110" y="0"/>
              </a:moveTo>
              <a:lnTo>
                <a:pt x="2582110" y="149378"/>
              </a:lnTo>
              <a:lnTo>
                <a:pt x="0" y="149378"/>
              </a:lnTo>
              <a:lnTo>
                <a:pt x="0" y="298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72BEC-A342-4A19-B3E6-5D8D0ABDCBE8}">
      <dsp:nvSpPr>
        <dsp:cNvPr id="0" name=""/>
        <dsp:cNvSpPr/>
      </dsp:nvSpPr>
      <dsp:spPr>
        <a:xfrm>
          <a:off x="863163" y="687976"/>
          <a:ext cx="1422650" cy="711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Profile page with profile picture, bio, and posts</a:t>
          </a:r>
        </a:p>
      </dsp:txBody>
      <dsp:txXfrm>
        <a:off x="863163" y="687976"/>
        <a:ext cx="1422650" cy="711325"/>
      </dsp:txXfrm>
    </dsp:sp>
    <dsp:sp modelId="{310B39F5-CA36-48A9-8666-CF4E2E4A7C9B}">
      <dsp:nvSpPr>
        <dsp:cNvPr id="0" name=""/>
        <dsp:cNvSpPr/>
      </dsp:nvSpPr>
      <dsp:spPr>
        <a:xfrm>
          <a:off x="2584570" y="687976"/>
          <a:ext cx="1422650" cy="711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 page</a:t>
          </a:r>
          <a:r>
            <a:rPr lang="en-US" sz="1400" kern="1200" dirty="0">
              <a:latin typeface="Avenir Next LT Pro"/>
            </a:rPr>
            <a:t> </a:t>
          </a:r>
          <a:endParaRPr lang="en-US" sz="1400" kern="1200" dirty="0"/>
        </a:p>
      </dsp:txBody>
      <dsp:txXfrm>
        <a:off x="2584570" y="687976"/>
        <a:ext cx="1422650" cy="711325"/>
      </dsp:txXfrm>
    </dsp:sp>
    <dsp:sp modelId="{5B3055D4-9823-4B02-95C6-FE0581D796EC}">
      <dsp:nvSpPr>
        <dsp:cNvPr id="0" name=""/>
        <dsp:cNvSpPr/>
      </dsp:nvSpPr>
      <dsp:spPr>
        <a:xfrm>
          <a:off x="2459" y="1698058"/>
          <a:ext cx="1422650" cy="7113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Stories</a:t>
          </a:r>
        </a:p>
      </dsp:txBody>
      <dsp:txXfrm>
        <a:off x="2459" y="1698058"/>
        <a:ext cx="1422650" cy="711325"/>
      </dsp:txXfrm>
    </dsp:sp>
    <dsp:sp modelId="{C27B3A6D-1723-4AED-ADB0-A58778C5C034}">
      <dsp:nvSpPr>
        <dsp:cNvPr id="0" name=""/>
        <dsp:cNvSpPr/>
      </dsp:nvSpPr>
      <dsp:spPr>
        <a:xfrm>
          <a:off x="358122" y="2708140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"/>
            </a:rPr>
            <a:t>My Story</a:t>
          </a:r>
        </a:p>
      </dsp:txBody>
      <dsp:txXfrm>
        <a:off x="358122" y="2708140"/>
        <a:ext cx="1422650" cy="711325"/>
      </dsp:txXfrm>
    </dsp:sp>
    <dsp:sp modelId="{26F8A7D0-BA24-4911-AADA-CF6BB38070B8}">
      <dsp:nvSpPr>
        <dsp:cNvPr id="0" name=""/>
        <dsp:cNvSpPr/>
      </dsp:nvSpPr>
      <dsp:spPr>
        <a:xfrm>
          <a:off x="358122" y="3718222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"/>
            </a:rPr>
            <a:t>Other Stories</a:t>
          </a:r>
        </a:p>
      </dsp:txBody>
      <dsp:txXfrm>
        <a:off x="358122" y="3718222"/>
        <a:ext cx="1422650" cy="711325"/>
      </dsp:txXfrm>
    </dsp:sp>
    <dsp:sp modelId="{2A95B4BA-95B6-48C9-93E1-9950DCC08B4D}">
      <dsp:nvSpPr>
        <dsp:cNvPr id="0" name=""/>
        <dsp:cNvSpPr/>
      </dsp:nvSpPr>
      <dsp:spPr>
        <a:xfrm>
          <a:off x="1723866" y="1698058"/>
          <a:ext cx="1422650" cy="7113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Navigation Menu</a:t>
          </a:r>
        </a:p>
      </dsp:txBody>
      <dsp:txXfrm>
        <a:off x="1723866" y="1698058"/>
        <a:ext cx="1422650" cy="711325"/>
      </dsp:txXfrm>
    </dsp:sp>
    <dsp:sp modelId="{240A221F-31A9-4823-AF51-A261BF94FCDF}">
      <dsp:nvSpPr>
        <dsp:cNvPr id="0" name=""/>
        <dsp:cNvSpPr/>
      </dsp:nvSpPr>
      <dsp:spPr>
        <a:xfrm>
          <a:off x="2079529" y="2708140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"/>
            </a:rPr>
            <a:t>Left Navbar</a:t>
          </a:r>
        </a:p>
      </dsp:txBody>
      <dsp:txXfrm>
        <a:off x="2079529" y="2708140"/>
        <a:ext cx="1422650" cy="711325"/>
      </dsp:txXfrm>
    </dsp:sp>
    <dsp:sp modelId="{2DB69997-B8D0-476C-87B5-D8C9E7A7B4B2}">
      <dsp:nvSpPr>
        <dsp:cNvPr id="0" name=""/>
        <dsp:cNvSpPr/>
      </dsp:nvSpPr>
      <dsp:spPr>
        <a:xfrm>
          <a:off x="2079529" y="3718222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"/>
            </a:rPr>
            <a:t>Bottom Navbar</a:t>
          </a:r>
          <a:endParaRPr lang="en-US" sz="1400" kern="1200" dirty="0"/>
        </a:p>
      </dsp:txBody>
      <dsp:txXfrm>
        <a:off x="2079529" y="3718222"/>
        <a:ext cx="1422650" cy="711325"/>
      </dsp:txXfrm>
    </dsp:sp>
    <dsp:sp modelId="{DD3F563C-8624-43BC-B491-B922B0192429}">
      <dsp:nvSpPr>
        <dsp:cNvPr id="0" name=""/>
        <dsp:cNvSpPr/>
      </dsp:nvSpPr>
      <dsp:spPr>
        <a:xfrm>
          <a:off x="3445273" y="1698058"/>
          <a:ext cx="1422650" cy="7113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Posts</a:t>
          </a:r>
        </a:p>
      </dsp:txBody>
      <dsp:txXfrm>
        <a:off x="3445273" y="1698058"/>
        <a:ext cx="1422650" cy="711325"/>
      </dsp:txXfrm>
    </dsp:sp>
    <dsp:sp modelId="{AFB33D1E-42AD-4BC7-BFC1-31C7E9D99FAC}">
      <dsp:nvSpPr>
        <dsp:cNvPr id="0" name=""/>
        <dsp:cNvSpPr/>
      </dsp:nvSpPr>
      <dsp:spPr>
        <a:xfrm>
          <a:off x="3800936" y="2708140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 By, post time</a:t>
          </a:r>
        </a:p>
      </dsp:txBody>
      <dsp:txXfrm>
        <a:off x="3800936" y="2708140"/>
        <a:ext cx="1422650" cy="711325"/>
      </dsp:txXfrm>
    </dsp:sp>
    <dsp:sp modelId="{D369CA39-F2A4-46D8-9639-787A09D84BF2}">
      <dsp:nvSpPr>
        <dsp:cNvPr id="0" name=""/>
        <dsp:cNvSpPr/>
      </dsp:nvSpPr>
      <dsp:spPr>
        <a:xfrm>
          <a:off x="3800936" y="3718222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 Media</a:t>
          </a:r>
        </a:p>
      </dsp:txBody>
      <dsp:txXfrm>
        <a:off x="3800936" y="3718222"/>
        <a:ext cx="1422650" cy="711325"/>
      </dsp:txXfrm>
    </dsp:sp>
    <dsp:sp modelId="{5810F3EB-F4D2-4CC6-A549-AE72CD496C85}">
      <dsp:nvSpPr>
        <dsp:cNvPr id="0" name=""/>
        <dsp:cNvSpPr/>
      </dsp:nvSpPr>
      <dsp:spPr>
        <a:xfrm>
          <a:off x="3800936" y="4728304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Like, Comments and Shares</a:t>
          </a:r>
        </a:p>
      </dsp:txBody>
      <dsp:txXfrm>
        <a:off x="3800936" y="4728304"/>
        <a:ext cx="1422650" cy="711325"/>
      </dsp:txXfrm>
    </dsp:sp>
    <dsp:sp modelId="{B698477D-EEDB-48FA-ADE7-421DBEA8C373}">
      <dsp:nvSpPr>
        <dsp:cNvPr id="0" name=""/>
        <dsp:cNvSpPr/>
      </dsp:nvSpPr>
      <dsp:spPr>
        <a:xfrm>
          <a:off x="5166681" y="1698058"/>
          <a:ext cx="1422650" cy="7113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Suggestion Box</a:t>
          </a:r>
        </a:p>
      </dsp:txBody>
      <dsp:txXfrm>
        <a:off x="5166681" y="1698058"/>
        <a:ext cx="1422650" cy="711325"/>
      </dsp:txXfrm>
    </dsp:sp>
    <dsp:sp modelId="{2CD141D0-B4D1-4B57-95E9-F48F8470B14C}">
      <dsp:nvSpPr>
        <dsp:cNvPr id="0" name=""/>
        <dsp:cNvSpPr/>
      </dsp:nvSpPr>
      <dsp:spPr>
        <a:xfrm>
          <a:off x="5522343" y="2708140"/>
          <a:ext cx="1422650" cy="711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"/>
            </a:rPr>
            <a:t>Follow Suggestion</a:t>
          </a:r>
        </a:p>
      </dsp:txBody>
      <dsp:txXfrm>
        <a:off x="5522343" y="2708140"/>
        <a:ext cx="1422650" cy="711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2D5CA-D3BD-484E-8B54-CF39E4DDB75B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FD8A5-410F-3A43-A312-A03E1EF1F9D7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chose to use a similar color scheme to Instagram's Dark theme.</a:t>
          </a:r>
        </a:p>
      </dsp:txBody>
      <dsp:txXfrm>
        <a:off x="404582" y="966650"/>
        <a:ext cx="3003118" cy="1864631"/>
      </dsp:txXfrm>
    </dsp:sp>
    <dsp:sp modelId="{90CCC0C6-27BB-7544-80D7-21DDB46F4261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F4E-D475-6D46-9637-B48267497356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used a responsive design that looks great on both desktop and mobile devices</a:t>
          </a:r>
          <a:r>
            <a:rPr lang="en-US" sz="2000" kern="1200" dirty="0">
              <a:latin typeface="Avenir Next LT Pro"/>
            </a:rPr>
            <a:t>.</a:t>
          </a:r>
        </a:p>
      </dsp:txBody>
      <dsp:txXfrm>
        <a:off x="4216864" y="966650"/>
        <a:ext cx="3003118" cy="1864631"/>
      </dsp:txXfrm>
    </dsp:sp>
    <dsp:sp modelId="{22140215-24FB-45A3-BCB0-F19C9EA8408C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E649-8B99-47C1-A6F6-2631FFB7A295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Next LT Pro"/>
            </a:rPr>
            <a:t> </a:t>
          </a:r>
          <a:r>
            <a:rPr lang="en-US" sz="2000" kern="1200" dirty="0"/>
            <a:t>We made sure to include all the important elements of Instagram's UI such as the navigation bar, and post layout.</a:t>
          </a:r>
        </a:p>
      </dsp:txBody>
      <dsp:txXfrm>
        <a:off x="8029146" y="966650"/>
        <a:ext cx="3003118" cy="1864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5FCC-A77F-4549-B337-AAAEA5F0A600}">
      <dsp:nvSpPr>
        <dsp:cNvPr id="0" name=""/>
        <dsp:cNvSpPr/>
      </dsp:nvSpPr>
      <dsp:spPr>
        <a:xfrm>
          <a:off x="2840" y="683783"/>
          <a:ext cx="2027934" cy="128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C965-55D1-A047-8B37-87D18719F50B}">
      <dsp:nvSpPr>
        <dsp:cNvPr id="0" name=""/>
        <dsp:cNvSpPr/>
      </dsp:nvSpPr>
      <dsp:spPr>
        <a:xfrm>
          <a:off x="228166" y="897843"/>
          <a:ext cx="2027934" cy="128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HTML</a:t>
          </a:r>
        </a:p>
      </dsp:txBody>
      <dsp:txXfrm>
        <a:off x="265883" y="935560"/>
        <a:ext cx="1952500" cy="1212304"/>
      </dsp:txXfrm>
    </dsp:sp>
    <dsp:sp modelId="{1FB14265-6B0B-8B4E-900C-9556D1AEB508}">
      <dsp:nvSpPr>
        <dsp:cNvPr id="0" name=""/>
        <dsp:cNvSpPr/>
      </dsp:nvSpPr>
      <dsp:spPr>
        <a:xfrm>
          <a:off x="2481427" y="683783"/>
          <a:ext cx="2027934" cy="128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08A92-2585-C943-A387-627B4C0D419E}">
      <dsp:nvSpPr>
        <dsp:cNvPr id="0" name=""/>
        <dsp:cNvSpPr/>
      </dsp:nvSpPr>
      <dsp:spPr>
        <a:xfrm>
          <a:off x="2706753" y="897843"/>
          <a:ext cx="2027934" cy="128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CSS</a:t>
          </a:r>
        </a:p>
      </dsp:txBody>
      <dsp:txXfrm>
        <a:off x="2744470" y="935560"/>
        <a:ext cx="1952500" cy="1212304"/>
      </dsp:txXfrm>
    </dsp:sp>
    <dsp:sp modelId="{479E87AD-ABD9-294F-9D69-5DAEFD317EF2}">
      <dsp:nvSpPr>
        <dsp:cNvPr id="0" name=""/>
        <dsp:cNvSpPr/>
      </dsp:nvSpPr>
      <dsp:spPr>
        <a:xfrm>
          <a:off x="4960014" y="683783"/>
          <a:ext cx="2027934" cy="128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804B-4E35-5F48-963F-60ABDF7A7CD6}">
      <dsp:nvSpPr>
        <dsp:cNvPr id="0" name=""/>
        <dsp:cNvSpPr/>
      </dsp:nvSpPr>
      <dsp:spPr>
        <a:xfrm>
          <a:off x="5185340" y="897843"/>
          <a:ext cx="2027934" cy="128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Bootstrap</a:t>
          </a:r>
        </a:p>
      </dsp:txBody>
      <dsp:txXfrm>
        <a:off x="5223057" y="935560"/>
        <a:ext cx="1952500" cy="1212304"/>
      </dsp:txXfrm>
    </dsp:sp>
    <dsp:sp modelId="{6358C6BC-84A7-3E4C-AA43-F41A37B71A5C}">
      <dsp:nvSpPr>
        <dsp:cNvPr id="0" name=""/>
        <dsp:cNvSpPr/>
      </dsp:nvSpPr>
      <dsp:spPr>
        <a:xfrm>
          <a:off x="7438601" y="683783"/>
          <a:ext cx="2027934" cy="128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D66F-1B36-BE48-BCB0-1668F4831037}">
      <dsp:nvSpPr>
        <dsp:cNvPr id="0" name=""/>
        <dsp:cNvSpPr/>
      </dsp:nvSpPr>
      <dsp:spPr>
        <a:xfrm>
          <a:off x="7663927" y="897843"/>
          <a:ext cx="2027934" cy="128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Javascript</a:t>
          </a:r>
        </a:p>
      </dsp:txBody>
      <dsp:txXfrm>
        <a:off x="7701644" y="935560"/>
        <a:ext cx="1952500" cy="1212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8C6BC-84A7-3E4C-AA43-F41A37B71A5C}">
      <dsp:nvSpPr>
        <dsp:cNvPr id="0" name=""/>
        <dsp:cNvSpPr/>
      </dsp:nvSpPr>
      <dsp:spPr>
        <a:xfrm>
          <a:off x="893099" y="1131"/>
          <a:ext cx="2229847" cy="141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D66F-1B36-BE48-BCB0-1668F4831037}">
      <dsp:nvSpPr>
        <dsp:cNvPr id="0" name=""/>
        <dsp:cNvSpPr/>
      </dsp:nvSpPr>
      <dsp:spPr>
        <a:xfrm>
          <a:off x="1140859" y="236504"/>
          <a:ext cx="2229847" cy="1415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venir Next LT Pro"/>
            </a:rPr>
            <a:t>Unsplash</a:t>
          </a:r>
          <a:r>
            <a:rPr lang="en-US" sz="2700" kern="1200" dirty="0">
              <a:latin typeface="Avenir Next LT Pro"/>
            </a:rPr>
            <a:t> (Images)</a:t>
          </a:r>
          <a:endParaRPr lang="en-US" sz="2700" kern="1200" dirty="0"/>
        </a:p>
      </dsp:txBody>
      <dsp:txXfrm>
        <a:off x="1182331" y="277976"/>
        <a:ext cx="2146903" cy="1333008"/>
      </dsp:txXfrm>
    </dsp:sp>
    <dsp:sp modelId="{4F172586-51E4-4F89-AE1C-5C8B5FA53EB3}">
      <dsp:nvSpPr>
        <dsp:cNvPr id="0" name=""/>
        <dsp:cNvSpPr/>
      </dsp:nvSpPr>
      <dsp:spPr>
        <a:xfrm>
          <a:off x="3618467" y="1131"/>
          <a:ext cx="2229847" cy="141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EA7A-8EE6-4FBD-B312-5C38A1DE10A3}">
      <dsp:nvSpPr>
        <dsp:cNvPr id="0" name=""/>
        <dsp:cNvSpPr/>
      </dsp:nvSpPr>
      <dsp:spPr>
        <a:xfrm>
          <a:off x="3866228" y="236504"/>
          <a:ext cx="2229847" cy="1415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venir Next LT Pro"/>
            </a:rPr>
            <a:t>Google Fonts (Icons)</a:t>
          </a:r>
        </a:p>
      </dsp:txBody>
      <dsp:txXfrm>
        <a:off x="3907700" y="277976"/>
        <a:ext cx="2146903" cy="133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0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1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Social Media Website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Scribbles on a notebook">
            <a:extLst>
              <a:ext uri="{FF2B5EF4-FFF2-40B4-BE49-F238E27FC236}">
                <a16:creationId xmlns:a16="http://schemas.microsoft.com/office/drawing/2014/main" id="{CA4DD721-00A2-D675-B34B-DB48AFE77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9" r="16726" b="-63"/>
          <a:stretch/>
        </p:blipFill>
        <p:spPr>
          <a:xfrm>
            <a:off x="4752012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1FA44AE1-61B7-2D18-2FB2-AE59A121B22F}"/>
              </a:ext>
            </a:extLst>
          </p:cNvPr>
          <p:cNvSpPr>
            <a:spLocks noGrp="1"/>
          </p:cNvSpPr>
          <p:nvPr/>
        </p:nvSpPr>
        <p:spPr>
          <a:xfrm>
            <a:off x="-806" y="3967736"/>
            <a:ext cx="4744847" cy="140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100" b="1" dirty="0">
                <a:solidFill>
                  <a:srgbClr val="FFFFFF"/>
                </a:solidFill>
              </a:rPr>
              <a:t>Full Stack Project
21002170110063 Vijay CE 17
21002170110169 Dev CE 13
21002170110097 Arth CE 28
21002170510006 Dhruv AIDS 39
</a:t>
            </a:r>
          </a:p>
        </p:txBody>
      </p:sp>
    </p:spTree>
    <p:extLst>
      <p:ext uri="{BB962C8B-B14F-4D97-AF65-F5344CB8AC3E}">
        <p14:creationId xmlns:p14="http://schemas.microsoft.com/office/powerpoint/2010/main" val="26644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 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1751B42-C085-E1AB-FC23-48F087012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30312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19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BBAAA97-ED5F-EA00-4564-FF74C5E5A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653932"/>
              </p:ext>
            </p:extLst>
          </p:nvPr>
        </p:nvGraphicFramePr>
        <p:xfrm>
          <a:off x="4522449" y="283860"/>
          <a:ext cx="6947454" cy="612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5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FC97CE0-41CD-98EA-72DD-97BD2D49D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679373"/>
              </p:ext>
            </p:extLst>
          </p:nvPr>
        </p:nvGraphicFramePr>
        <p:xfrm>
          <a:off x="550863" y="2478584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36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A6D5BEB-EB91-CB80-F976-7089BEA6F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84592"/>
              </p:ext>
            </p:extLst>
          </p:nvPr>
        </p:nvGraphicFramePr>
        <p:xfrm>
          <a:off x="602234" y="1819326"/>
          <a:ext cx="9694703" cy="286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Content Placeholder">
            <a:extLst>
              <a:ext uri="{FF2B5EF4-FFF2-40B4-BE49-F238E27FC236}">
                <a16:creationId xmlns:a16="http://schemas.microsoft.com/office/drawing/2014/main" id="{E85A28B1-5245-9D5F-B4DE-BD6EFE82A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901452"/>
              </p:ext>
            </p:extLst>
          </p:nvPr>
        </p:nvGraphicFramePr>
        <p:xfrm>
          <a:off x="-221412" y="4583074"/>
          <a:ext cx="6989175" cy="165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7" name="Title">
            <a:extLst>
              <a:ext uri="{FF2B5EF4-FFF2-40B4-BE49-F238E27FC236}">
                <a16:creationId xmlns:a16="http://schemas.microsoft.com/office/drawing/2014/main" id="{7F455CC1-F4DA-A87E-055A-CD3BC42C07E9}"/>
              </a:ext>
            </a:extLst>
          </p:cNvPr>
          <p:cNvSpPr txBox="1">
            <a:spLocks/>
          </p:cNvSpPr>
          <p:nvPr/>
        </p:nvSpPr>
        <p:spPr>
          <a:xfrm>
            <a:off x="763195" y="4170728"/>
            <a:ext cx="4252289" cy="25864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APIs Used</a:t>
            </a:r>
          </a:p>
        </p:txBody>
      </p:sp>
    </p:spTree>
    <p:extLst>
      <p:ext uri="{BB962C8B-B14F-4D97-AF65-F5344CB8AC3E}">
        <p14:creationId xmlns:p14="http://schemas.microsoft.com/office/powerpoint/2010/main" val="35185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reeform: Shape 2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Oval 2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Oval 2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9" name="Rectangle 2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96534" y="-106624"/>
            <a:ext cx="5437187" cy="14718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Layouts</a:t>
            </a:r>
          </a:p>
        </p:txBody>
      </p:sp>
      <p:sp>
        <p:nvSpPr>
          <p:cNvPr id="260" name="Rectangle 241">
            <a:extLst>
              <a:ext uri="{FF2B5EF4-FFF2-40B4-BE49-F238E27FC236}">
                <a16:creationId xmlns:a16="http://schemas.microsoft.com/office/drawing/2014/main" id="{CB055217-F8EF-4CAB-970E-ABBF64D3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030" y="1"/>
            <a:ext cx="5643969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20">
            <a:extLst>
              <a:ext uri="{FF2B5EF4-FFF2-40B4-BE49-F238E27FC236}">
                <a16:creationId xmlns:a16="http://schemas.microsoft.com/office/drawing/2014/main" id="{037F6980-2F25-4755-311E-DD7B5C0F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44" y="795161"/>
            <a:ext cx="2154059" cy="2381074"/>
          </a:xfrm>
          <a:custGeom>
            <a:avLst/>
            <a:gdLst/>
            <a:ahLst/>
            <a:cxnLst/>
            <a:rect l="l" t="t" r="r" b="b"/>
            <a:pathLst>
              <a:path w="2541994" h="2879726">
                <a:moveTo>
                  <a:pt x="0" y="0"/>
                </a:moveTo>
                <a:lnTo>
                  <a:pt x="2541994" y="0"/>
                </a:lnTo>
                <a:lnTo>
                  <a:pt x="2541994" y="2879726"/>
                </a:lnTo>
                <a:lnTo>
                  <a:pt x="0" y="2879726"/>
                </a:lnTo>
                <a:close/>
              </a:path>
            </a:pathLst>
          </a:custGeom>
        </p:spPr>
      </p:pic>
      <p:pic>
        <p:nvPicPr>
          <p:cNvPr id="223" name="Picture 223">
            <a:extLst>
              <a:ext uri="{FF2B5EF4-FFF2-40B4-BE49-F238E27FC236}">
                <a16:creationId xmlns:a16="http://schemas.microsoft.com/office/drawing/2014/main" id="{62D03AE1-4C05-A470-6D10-90D1FF81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104" y="752738"/>
            <a:ext cx="2154059" cy="2369464"/>
          </a:xfrm>
          <a:custGeom>
            <a:avLst/>
            <a:gdLst/>
            <a:ahLst/>
            <a:cxnLst/>
            <a:rect l="l" t="t" r="r" b="b"/>
            <a:pathLst>
              <a:path w="2541994" h="2879726">
                <a:moveTo>
                  <a:pt x="0" y="0"/>
                </a:moveTo>
                <a:lnTo>
                  <a:pt x="2541994" y="0"/>
                </a:lnTo>
                <a:lnTo>
                  <a:pt x="2541994" y="2879726"/>
                </a:lnTo>
                <a:lnTo>
                  <a:pt x="0" y="2879726"/>
                </a:lnTo>
                <a:close/>
              </a:path>
            </a:pathLst>
          </a:custGeom>
        </p:spPr>
      </p:pic>
      <p:sp>
        <p:nvSpPr>
          <p:cNvPr id="244" name="Rectangle 243">
            <a:extLst>
              <a:ext uri="{FF2B5EF4-FFF2-40B4-BE49-F238E27FC236}">
                <a16:creationId xmlns:a16="http://schemas.microsoft.com/office/drawing/2014/main" id="{3AF39258-41D7-4329-9061-FA21D3BB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217">
            <a:extLst>
              <a:ext uri="{FF2B5EF4-FFF2-40B4-BE49-F238E27FC236}">
                <a16:creationId xmlns:a16="http://schemas.microsoft.com/office/drawing/2014/main" id="{AC7FA5AF-5750-C768-FFD2-6A9B7689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82" y="3803435"/>
            <a:ext cx="2154059" cy="2028335"/>
          </a:xfrm>
          <a:custGeom>
            <a:avLst/>
            <a:gdLst/>
            <a:ahLst/>
            <a:cxnLst/>
            <a:rect l="l" t="t" r="r" b="b"/>
            <a:pathLst>
              <a:path w="2541994" h="2879726">
                <a:moveTo>
                  <a:pt x="0" y="0"/>
                </a:moveTo>
                <a:lnTo>
                  <a:pt x="2541994" y="0"/>
                </a:lnTo>
                <a:lnTo>
                  <a:pt x="2541994" y="2879726"/>
                </a:lnTo>
                <a:lnTo>
                  <a:pt x="0" y="2879726"/>
                </a:lnTo>
                <a:close/>
              </a:path>
            </a:pathLst>
          </a:custGeom>
        </p:spPr>
      </p:pic>
      <p:pic>
        <p:nvPicPr>
          <p:cNvPr id="218" name="Picture 218">
            <a:extLst>
              <a:ext uri="{FF2B5EF4-FFF2-40B4-BE49-F238E27FC236}">
                <a16:creationId xmlns:a16="http://schemas.microsoft.com/office/drawing/2014/main" id="{AE596A76-A808-9C11-E064-F9BDCD1AE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876" y="3764852"/>
            <a:ext cx="2250514" cy="2115145"/>
          </a:xfrm>
          <a:custGeom>
            <a:avLst/>
            <a:gdLst/>
            <a:ahLst/>
            <a:cxnLst/>
            <a:rect l="l" t="t" r="r" b="b"/>
            <a:pathLst>
              <a:path w="2541996" h="2879726">
                <a:moveTo>
                  <a:pt x="0" y="0"/>
                </a:moveTo>
                <a:lnTo>
                  <a:pt x="2541996" y="0"/>
                </a:lnTo>
                <a:lnTo>
                  <a:pt x="2541996" y="2879726"/>
                </a:lnTo>
                <a:lnTo>
                  <a:pt x="0" y="2879726"/>
                </a:lnTo>
                <a:close/>
              </a:path>
            </a:pathLst>
          </a:custGeom>
        </p:spPr>
      </p:pic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F111FAE3-F243-9D4C-9535-1DF671D8181F}"/>
              </a:ext>
            </a:extLst>
          </p:cNvPr>
          <p:cNvSpPr/>
          <p:nvPr/>
        </p:nvSpPr>
        <p:spPr>
          <a:xfrm>
            <a:off x="4568141" y="632749"/>
            <a:ext cx="1977340" cy="89703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Layouts</a:t>
            </a:r>
          </a:p>
        </p:txBody>
      </p:sp>
      <p:pic>
        <p:nvPicPr>
          <p:cNvPr id="226" name="Picture 226">
            <a:extLst>
              <a:ext uri="{FF2B5EF4-FFF2-40B4-BE49-F238E27FC236}">
                <a16:creationId xmlns:a16="http://schemas.microsoft.com/office/drawing/2014/main" id="{260DC9D0-4CA3-96D0-35C5-2BDFC1888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945" y="2845466"/>
            <a:ext cx="3003631" cy="3665271"/>
          </a:xfrm>
          <a:prstGeom prst="rect">
            <a:avLst/>
          </a:prstGeom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4FE626C-40D9-7E74-B24F-592CB2225606}"/>
              </a:ext>
            </a:extLst>
          </p:cNvPr>
          <p:cNvSpPr/>
          <p:nvPr/>
        </p:nvSpPr>
        <p:spPr>
          <a:xfrm>
            <a:off x="2186651" y="2028463"/>
            <a:ext cx="1668682" cy="4436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Layout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D3BB154-FC3F-7A37-F3AF-F5825CA0A3E6}"/>
              </a:ext>
            </a:extLst>
          </p:cNvPr>
          <p:cNvSpPr txBox="1"/>
          <p:nvPr/>
        </p:nvSpPr>
        <p:spPr>
          <a:xfrm>
            <a:off x="7404903" y="3316147"/>
            <a:ext cx="1605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Mobile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DFBDB5-8354-502B-38EE-6CDB5FB65A67}"/>
              </a:ext>
            </a:extLst>
          </p:cNvPr>
          <p:cNvSpPr txBox="1"/>
          <p:nvPr/>
        </p:nvSpPr>
        <p:spPr>
          <a:xfrm>
            <a:off x="10096017" y="3210046"/>
            <a:ext cx="969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6844E74-F55B-12DD-87B6-FBBC7BCE3836}"/>
              </a:ext>
            </a:extLst>
          </p:cNvPr>
          <p:cNvSpPr txBox="1"/>
          <p:nvPr/>
        </p:nvSpPr>
        <p:spPr>
          <a:xfrm>
            <a:off x="7202345" y="6074779"/>
            <a:ext cx="1933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Small Window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2DA5FA-2F66-D45C-9168-29715C57D71B}"/>
              </a:ext>
            </a:extLst>
          </p:cNvPr>
          <p:cNvSpPr txBox="1"/>
          <p:nvPr/>
        </p:nvSpPr>
        <p:spPr>
          <a:xfrm>
            <a:off x="9700549" y="6007261"/>
            <a:ext cx="1779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Large Window</a:t>
            </a:r>
          </a:p>
        </p:txBody>
      </p:sp>
    </p:spTree>
    <p:extLst>
      <p:ext uri="{BB962C8B-B14F-4D97-AF65-F5344CB8AC3E}">
        <p14:creationId xmlns:p14="http://schemas.microsoft.com/office/powerpoint/2010/main" val="133005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3040373B-F195-4965-BFC3-8E75CF00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1902E5D-585B-473E-876E-DFC6D76A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900" y="1"/>
            <a:ext cx="7641100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3EF409-FBDC-4873-BB95-C7FF37DE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954D440-0BCA-F79C-A7B2-99DC4DDC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9" r="-1" b="-1"/>
          <a:stretch/>
        </p:blipFill>
        <p:spPr>
          <a:xfrm>
            <a:off x="5101760" y="1007473"/>
            <a:ext cx="3539271" cy="4843049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6F3B71F-7995-CAD0-D724-33FCD0158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4" r="11" b="6"/>
          <a:stretch/>
        </p:blipFill>
        <p:spPr>
          <a:xfrm>
            <a:off x="8869364" y="549275"/>
            <a:ext cx="2771772" cy="2771775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DC2503-26C6-CD62-A9E1-3D6EB9DD4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45" r="203" b="-3"/>
          <a:stretch/>
        </p:blipFill>
        <p:spPr>
          <a:xfrm>
            <a:off x="8869365" y="3536949"/>
            <a:ext cx="2771770" cy="277177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37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 descr="Bright modern kitchen">
            <a:extLst>
              <a:ext uri="{FF2B5EF4-FFF2-40B4-BE49-F238E27FC236}">
                <a16:creationId xmlns:a16="http://schemas.microsoft.com/office/drawing/2014/main" id="{63255DB4-8035-EAF5-7825-0102A5472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1" r="5576" b="-3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32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_2SEEDS">
      <a:dk1>
        <a:srgbClr val="000000"/>
      </a:dk1>
      <a:lt1>
        <a:srgbClr val="FFFFFF"/>
      </a:lt1>
      <a:dk2>
        <a:srgbClr val="3B2136"/>
      </a:dk2>
      <a:lt2>
        <a:srgbClr val="E2E8E6"/>
      </a:lt2>
      <a:accent1>
        <a:srgbClr val="D51750"/>
      </a:accent1>
      <a:accent2>
        <a:srgbClr val="E729B1"/>
      </a:accent2>
      <a:accent3>
        <a:srgbClr val="E73F29"/>
      </a:accent3>
      <a:accent4>
        <a:srgbClr val="14B7A7"/>
      </a:accent4>
      <a:accent5>
        <a:srgbClr val="29AAE7"/>
      </a:accent5>
      <a:accent6>
        <a:srgbClr val="174AD5"/>
      </a:accent6>
      <a:hlink>
        <a:srgbClr val="778A2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3DFloatVTI</vt:lpstr>
      <vt:lpstr>Social Media Website</vt:lpstr>
      <vt:lpstr> Introduction</vt:lpstr>
      <vt:lpstr>Features </vt:lpstr>
      <vt:lpstr>Design</vt:lpstr>
      <vt:lpstr>Technology Stack</vt:lpstr>
      <vt:lpstr>Layouts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Website</dc:title>
  <dc:creator>Vijay Kushwaha</dc:creator>
  <cp:lastModifiedBy>Vijay Kushwaha</cp:lastModifiedBy>
  <cp:revision>130</cp:revision>
  <dcterms:created xsi:type="dcterms:W3CDTF">2023-03-24T17:19:20Z</dcterms:created>
  <dcterms:modified xsi:type="dcterms:W3CDTF">2023-03-24T19:44:49Z</dcterms:modified>
</cp:coreProperties>
</file>